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6"/>
  </p:notesMasterIdLst>
  <p:handoutMasterIdLst>
    <p:handoutMasterId r:id="rId7"/>
  </p:handoutMasterIdLst>
  <p:sldIdLst>
    <p:sldId id="257" r:id="rId2"/>
    <p:sldId id="260" r:id="rId3"/>
    <p:sldId id="261" r:id="rId4"/>
    <p:sldId id="262" r:id="rId5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90" d="100"/>
          <a:sy n="90" d="100"/>
        </p:scale>
        <p:origin x="389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50D63A-351A-4E41-9FE0-E5CEA50B8140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B84DFA3-8CD9-4ED0-AF81-5751DA91C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1:29:35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5068 5472 132 0,'-3'-32'52'0,"-3"24"-28"0,-3 0-24 15,4 5 13-15,-4 1-7 16,-3 2-1-16,-6 0-5 0,-9 2 0 15,-6 1 0-15,-5 0 0 0,-13-1 0 0,0 1 0 16,-2 0 0-16,-1-1 6 16,-2 1 6-16,-10-3-2 15,-8 0 0-15,-1 2-2 16,1 4 2-16,-6-1-3 16,-13 3 1-16,7 0-7 15,3 5-3-15,-1 11 3 0,1 0 3 16,3 2-1-16,2 3-2 15,13 0 0-15,8-2-1 16,10-1-3-16,8-2 2 16,6 0 1-16,6-3 0 15,6-2-3-15,4-1 2 32,5 1-1-32,3-1 0 0,6 1 2 15,3-1 2-15,6 9-1 16,3-1 2-16,6 6-2 15,8 2 2-15,10 1-2 16,6-1 2-16,3-2 0 16,5 0 3-16,1-9 1 0,5-1 1 15,13-4-4-15,5 1-3 0,1-3 2 16,-1-3 0-16,7 0 1 16,8 0 0-16,3 0-2 15,-6 1-2-15,1-4 3 16,8 6 2-16,3 0-2 15,-5 3-2-15,-1-4 0 32,6 1-1-32,3 3 2 0,-2-1 3 15,-7 1-2-15,0-1 0 16,7 1 1-16,-1-3 2 16,-6 0-3-16,0-3-2 15,4 5 0-15,2-2 1 16,0 0-1-16,-6 0-1 15,4-3 3-15,2 0 0 0,0 1-1 16,-6-4 1-16,-2-2 2 16,11 0 2-16,0 0-3 15,-5-5-3-15,-1-1 0 16,6 1-1-16,6 0 0 0,-9-3 2 16,-2 0-1-16,5 0 2 15,3 0 0 1,-6 0 1-16,1 0-2 15,2 0-2-15,3 2 1 16,0-2 1-16,1 0-3 16,2 3 0-16,3 0 3 15,15-3 1-15,-9-3 1 16,3 3 2-16,0 0-1 16,-12-3 0-16,-5 1-3 0,2 2 1 15,3 0-2-15,-9 0-1 16,-3 0 1-16,4 0-1 15,2 0 0-15,-3 0 0 16,-5-3 2-16,-4 0 1 16,9 3-1-16,3-2-2 15,-8-1 3-15,-1 0 0 0,6 1-1 16,0 2 1-16,-2-3-2 16,-7 1 2-16,0-1-2 15,7 3-1-15,2 0 1 16,-9 0-1-16,0 0 0 15,10 0 2-15,-1 0-1 0,0 0-1 32,-5-3-2-32,2 1 1 0,6 2 1 15,0 0 0-15,-5-3 0 16,2 0 0-16,3 3 0 16,0 0 0-16,-3 0 0 15,7-2 0-15,5 2 0 16,-6 0 2-16,-3 0-3 15,3 0 0-15,7 0 5 0,-4 0 2 16,-6 0-5-16,3 0 0 16,6 0 1-16,-2 0 1 15,-4 0-1-15,9 0-2 16,0 0-2-16,-3-6 1 16,0 4 1-16,6-6 2 15,4 0-3-15,-7-3 0 0,6 3 1 16,6 0 2-16,-6-5-1 15,-6 3 2-15,3-4-2 16,0-2 2-16,-12-2 0 16,-2-1 1-16,5 4-2 15,0-7-2-15,-12-1-2 0,-5 1 1 32,-1 4 1-32,0 2 0 15,-8 0 0-15,-4-2 0 0,-8 2 2 16,-7 0 1-16,-5 0-1 15,-7 3 1-15,-2 2-4 16,-6 1 0-16,-10-1 3 16,-5 0 1-16,-6-2-1 15,-9-3 1-15,-6-2-2 0,-12-3 2 16,-6-6-4-16,-3-2 0 16,-8-5 1-16,-4-1 0 15,-9 6 0-15,-6 3 0 16,-8-1 0-16,-10 1 0 15,-5 2 4-15,-4 3 2 16,-11 2-7 0,-12-2-4-16,-3-3 0 15,-1 6 3-15,-8-3 1 16,-9-3 1-16,3 3 0 16,-12-1 0-16,-3 1 0 15,3 0 0-15,-12-3 0 0,0 1 0 16,3 4 0-16,-12 0 2 15,6 1-3-15,1 5-2 0,-10-1 2 16,6 1 2-16,-6 3 0 16,0-4-1-16,6 4-2 15,-3-1 1-15,-2 1 1 16,8 2 2-16,-3-3-1 16,-3 1-1-16,3 2 1 15,-6 0 1 1,9 0-1-16,1 2 2 15,-7-1-4-15,6 4 0 16,-3 0-1-16,-6 1 0 16,6-1 4-16,-3 0 1 15,-2 3-6-15,5-2 0 16,-12-4 3-16,9 1 2 16,0 2 0-16,-3-2-2 0,6 0 1 15,1 5-1-15,-4-3 0 16,9 1 0-16,-3-1 0 15,-3-2 0-15,9 2 0 0,-3 3 0 16,0-3-3-16,6 1 2 16,-3 4 1-16,0-2 2 15,3 0-3-15,6 6 0 0,-12-4 1 16,12 1 2-16,9 2-1 16,-9 1-1-16,0-4 1 15,12 3-1-15,-3 1-3 16,-3-1 2-16,6-2 1 15,3-1 2-15,-3-2-1 32,0 3-1-32,5 2 1 0,1 1-1 15,0-1 0-15,3 0 0 16,3 0 0-16,6 3 2 16,-4 0-3-16,-2-2 0 15,9-1 1-15,5 0 2 16,-2 0-3-16,0-2 0 0,0 0 1 15,-1-1 0-15,7 1 0 16,-6-3 2-16,-7 0-3 16,7-3 0-16,6 1 1 15,-9 2 2-15,-10-6-3 0,4 1 0 16,3 3-17-16,-6 2-8 16,-12 0-22-16,-1 7-7 31,-17 9-72-31</inkml:trace>
  <inkml:trace contextRef="#ctx0" brushRef="#br0" timeOffset="5038.0911">5193 6630 140 0,'3'-13'55'0,"0"11"-30"0,-3-9-27 16,0 8 9 0,-3-5-5-16,-3 3-2 15,-3-3 1-15,-2 0-1 16,-10 0 4-16,0-2 5 0,-3 2-3 16,-3 0-1-16,-2 0 4 15,-7 0 4-15,-3 0-3 16,-6 0 2-16,-11 0-5 0,2 0 1 15,-2 3-3-15,-7 2 2 16,-5 3-4-16,-13 3-2 0,1 5-3 16,-3 5 1-16,-7 3 1 15,-8 5 2-15,3-2-3 16,3-1 0-16,-1-2 1 16,4 0 0-16,0 0 0 0,2 0 2 15,7 2-1-15,6-2-1 16,-1 3 1-16,1 4 1 15,5-1-3-15,10 1 0 16,8 1 1-16,10 0 0 16,5 0 0-16,9-3 2 31,9 0-3-31,6 3 0 0,9 2 1 16,6-4 2-16,18-4-1 15,9 3-1-15,12 0 5 16,8-2 4-16,10-3-3 15,17 2 2-15,15-2-5 16,4-3 0-16,11 1 1 16,12-1 2-16,0-5-1 0,9 2 2 15,3-2-2-15,-3-5 0 0,9 5 1 16,0-8 1-16,-3 0-1 16,12 3 1-16,-7-6-4 15,-8 0 0-15,12 3 1 16,-6-2 0-16,-9 2-2 31,6 2-2-31,-3 4 1 0,-3-4 1 16,-3 6-1-16,3 3 2 15,-6-1-2-15,3 1-1 16,6-3-2-16,-9 0-1 16,6-3 2-16,3 0 2 15,-3-2 2-15,-6-3 1 16,6 0-2-16,-3 3-2 0,-6-3 1 15,3 2-1-15,0 1 0 16,-6 2 2-16,6-2-1 16,-3 2 2-16,-2-2-4 15,-4 0 0-15,6-3 3 16,0 0 1-16,-6 0-4 16,0-3 1-16,6 0 0 0,0 3 0 15,-9-2 0-15,0 2 2 16,27 0-1-16,-15 2-1 0,-11 1 1 15,-1 2 1-15,0-2 1 16,-9-1 1-16,-12-4-2 16,-5 2-2-16,-1-5 1 31,-6-1-1-31,-2-2 0 0,-10-2 2 16,-8 2-1-16,-10-13-1 15,-8 2 1-15,-9 3 1 16,-6 0 5-16,-9 0 4 15,-6-2-2-15,-9-1 2 16,-12-2-4-16,-12-5-2 16,-15-9-2-16,-23-4-3 0,-7-6 3 15,-8-11 0-15,-13 6-4 16,-14 2 1-16,-9 3 4 16,-6 0 2-16,-15 3-2 15,-6 2-3-15,-18 1-3 16,1 4 1-16,-19 1 1 15,3 7 0 1,-11-2 0-16,-1 11 2 16,-17 2-3-16,11-3 0 0,-17 1 1 15,6 5 2-15,-13-1-1 16,13 4-1-16,-12-3-2 16,5 5 1-16,-14 0 1 15,3 5 0-15,-9 0-11 16,-24 3-3-16,-15 14-72 0,-33 12-33 15,-14-10-1 1</inkml:trace>
  <inkml:trace contextRef="#ctx0" brushRef="#br0" timeOffset="60498.3516">19981 10525 200 0,'-12'-10'74'0,"6"12"-40"0,-3 1-20 0,3-3 22 0,-3 2-7 16,0 1-2-16,0 2-9 31,0 1-1-31,-2 4-10 0,-1 1 5 0,0 2 1 16,0 0 0-16,6 1 0 16,0-4-7-16,0 6-2 15,0 0 0-15,0 5 0 16,3-2 0-16,3 4 0 15,0 1 0-15,3-3 0 16,0-2 6-16,6-11 4 0,0-3-5 16,9-10-3-16,-3 2-12 15,17-13-4-15,-5 3-24 16,9-11-10-16,14-15-37 16,-5 4-16-16,-3 3-12 15</inkml:trace>
  <inkml:trace contextRef="#ctx0" brushRef="#br0" timeOffset="60844.8045">20252 10665 236 0,'-27'32'88'0,"27"-32"-48"0,-24 19-27 16,18-17 22-16,-3 6-14 15,0-3-2-15,-3 1-9 0,1-1-4 16,-1-5-3-16,3 0 2 0,0-8 4 15,0 3-7-15,3-16-3 16,0-19-5-16,3 0 1 16,3 1 1-16,6-1-1 15,3 6 4-15,0 4 0 16,3 9-4-16,3 5 1 0,-1 6 2 16,-2 7 1-16,-3 8 1 15,0 6 2-15,-3 5-1 16,0 2 2-16,-3 6-2 15,-3-5-1-15,0-3 1 16,-3 7 1-16,0-1-1 0,0-1-1 31,0-3-13-31,0-4-6 16,0-1-28-16,0-13-12 16,3 0-46-1</inkml:trace>
  <inkml:trace contextRef="#ctx0" brushRef="#br0" timeOffset="61283.5746">20225 10390 176 0,'3'8'68'0,"0"13"-36"0,0 0-11 0,-3-13 22 15,0 6-10-15,3 1-2 16,0 1-14-16,3 0-3 16,0 3-8-16,0-1-2 0,0-4 2 15,-3-4-1-15,3 6 0 16,0 0-3-1,0-3 1-15,-1-2-2 16,1-11 2-16,0 0 0 16,0-6 1-16,3-10-5 15,-3-5-1-15,0-2-6 16,-3-12-2-16,0 1-2 16,0 2 0-16,-3 3 4 15,0 5 3-15,0 6 3 0,0 4 1 16,-3 6-2-16,0 8 0 15,0 6 6-15,3 4 5 0,0 11 5 16,0 3 2-16,0 5-2 16,0 0 0-16,3 1-5 15,0-4-3-15,0-5-2 16,3 0-3-16,-3-2 1 0,3-3 1 16,0-3-3-16,6-5 0 15,-3 0-28-15,6-16-13 16,3-16-40-16,-4-10-16 15,1-11 6 1</inkml:trace>
  <inkml:trace contextRef="#ctx0" brushRef="#br0" timeOffset="61545.8601">20389 9898 164 0,'-6'8'63'0,"3"5"-34"0,0 8-5 15,3-10 22-15,0 13-8 0,0 5-2 16,3 3-12-16,0 2-2 16,0 11-13-16,6-8-1 0,6 0 2 15,-4 3-4-15,1 5 2 0,0 2-7 16,3 1-1-16,0 0 0 16,-6-17 2-16,-3-4-21 15,3-1-7-15,0-5-14 16,-3-5-5-1,0-2-13-15,0-14-4 16,0-11-19 0</inkml:trace>
  <inkml:trace contextRef="#ctx0" brushRef="#br0" timeOffset="62015.641">20576 10234 176 0,'0'3'66'0,"-3"7"-36"0,0-2-35 16,0 0 73-1,-3 3-17-15,0-1-19 16,-3 1-11-16,4 2-15 16,-1 0 0-16,0 3 1 0,0 8-3 15,3 3-1-15,3 2-3 16,3-3-1-16,3 1 1 0,3-6 2 16,-1-5-3-16,7-3 0 15,-3-8 3-15,3-10 3 0,3-8 2 16,0-11 1-16,-3-3-4 15,0-2-1-15,-3-3-3 16,-4-10-1-16,-2-3-12 31,-3-8-7-31,-6-10-7 0,-6-1-1 16,-2-5 2-16,-1 11 1 16,-3 8 14-16,0 16 8 15,3 12 3-15,-3 9 3 16,3 16 4-16,3 7 4 15,3 6 0-15,6 13 3 16,3 14-3-16,6 4 1 0,0 9-3 16,3-6 0-16,3-2-3 15,3-3 1-15,0 8 0 16,3-6 1-16,-1-4-4 16,-2-4-3-16,0-7-5 15,-3-3-2-15,6-8-48 0,0-7-19 31,-4-9-36-15</inkml:trace>
  <inkml:trace contextRef="#ctx0" brushRef="#br0" timeOffset="64186.9666">20990 9790 192 0,'0'-8'74'0,"0"10"-40"0,3-4-16 0,-3 2 23 31,3 0-17-31,0 0-3 0,3 2-11 16,0 1-2-16,0 2-4 16,0 1 2-16,0 1 3 0,3 4-3 15,0 5 2-15,-1 2 1 0,1 6 2 16,0 8 1-16,-3 13 0 16,3 5-6-16,-6-15-2 15,0-6 0-15,0 13 0 0,3 11-5 16,-3-21 1-16,0-6-2 15,0 1 0-15,-3-6-33 16,0-3-17-16,0-2-79 16</inkml:trace>
  <inkml:trace contextRef="#ctx0" brushRef="#br0" timeOffset="64387.6423">20975 10136 236 0,'12'-8'90'0,"-3"8"-48"0,9-5-25 0,-9 2 25 15,6-2-11-15,2-6-3 0,4 1-16 16,3-14-8-16,0 3-2 16,9 2-7-16,-1 1 1 0,-2 2-47 15,-3 3-18-15,0-1-53 16</inkml:trace>
  <inkml:trace contextRef="#ctx0" brushRef="#br0" timeOffset="64803.0043">21198 10155 256 0,'-3'18'96'0,"3"-7"-52"0,3-1-32 15,0-7 24-15,6 0-10 31,6 2-1-31,0-8-10 0,3-2-4 16,0-6-6-16,0-4-4 0,-1-7 2 16,-2 1-4-16,-6-8 0 15,0 0-8-15,-6 5-4 16,-3 0-9-16,-6 3-1 16,0 3 3-16,-6 4 4 15,0 4 8-15,-8 5 2 0,2 5 4 16,0 2 3-16,0 6 13 15,3 11 6-15,3 2-4 16,3 3-1-16,3 0-1 16,3 5 2-16,3-3-3 0,3 6 2 15,6-3-6-15,6-3-3 32,3-2-1-32,0-3 1 0,3-2-3 15,0-6-2-15,-1-5-5 16,1-5-2-16,0-11-30 15,0-8-14-15,-3-8-43 16,-3-5-16-16,-3-3 7 16</inkml:trace>
  <inkml:trace contextRef="#ctx0" brushRef="#br0" timeOffset="65065.6706">21377 9570 220 0,'-6'8'85'0,"6"0"-46"0,-6 18-26 0,3-15 24 0,3 5-10 16,0 5-3-16,3 3-3 15,0 5 1-15,3 3-12 16,0-1 1-16,3 4 0 0,0 2-4 16,0 5-2-16,3 3-2 0,-3 3 0 15,2-1-2-15,-2-2 2 31,3 0-7-31,-3-10 1 16,-6-9-23-16,0-5-8 16,0-26-51-16,0-11-43 15</inkml:trace>
  <inkml:trace contextRef="#ctx0" brushRef="#br0" timeOffset="65319.5331">21502 9520 180 0,'-9'0'68'0,"9"5"-36"0,-3 3-11 0,0-3 25 16,3 6-9-16,0 2-1 15,3 11-7-15,0 0-4 16,0 5-13 0,0 0-5-16,3 0-1 0,0 8-1 15,0-3 0-15,3-2-3 16,0 3-2-16,0-1 1 0,0 8-1 15,-1-2 0 1,1-3 2-16,0-5-23 16,3-6-11-16,3-5-38 0,3-5-16 15,0-13-21-15</inkml:trace>
  <inkml:trace contextRef="#ctx0" brushRef="#br0" timeOffset="66004.5522">21934 9909 232 0,'-6'0'88'0,"3"2"-48"0,0 1-31 0,3-3 22 15,0 0-13-15,0 0 0 16,0 0-6-16,0 0 0 15,-6 0-7-15,0 0 6 0,6 0 2 0,0 0 0 16,0 0 0-16,-3 0-5 16,3 0-3-16,0 0 0 15,-3 3-1-15,0-1-7 0,0 1 0 16,-3 0 1-16,0 2 3 16,0 0 0-16,0 0-1 15,0 1 1-15,0 2-1 0,3 0-3 16,0 2 2-16,0 6 1 15,3 0 0-15,3 2 0 16,0 1 2-16,0-3-1 16,6 2-1-16,0-7 1 15,0-3-1-15,3-8 0 32,0-3 2-32,3-10-1 0,-1-8-1 15,1 0 1-15,-3-1-1 16,0-1-5-16,3-1-1 15,-9-8-8-15,-3 3-4 16,0 0-1-16,-3 0 1 16,-3 5 1-16,0 5 1 15,-3 6-2-15,0 3 1 0,-3 4 7 16,0 6 5-16,3 3 8 16,0 2 3-16,0 3 6 15,0 11 3-15,3-3 3 16,0 2 3-16,3 1-2 0,0-1 0 15,3 3 1-15,3-2 0 32,0 2-5-32,3 3-1 0,0-3-8 15,3-2-4-15,6-6 1 16,0-3 2-16,0-4-9 16,3-6-4-16,-4-11-49 15,4 0-20-15,3-2-60 16</inkml:trace>
  <inkml:trace contextRef="#ctx0" brushRef="#br0" timeOffset="67254.2905">20389 11142 184 0,'-6'-3'71'0,"6"3"-38"0,-6 3-21 15,3-3 19-15,0 2-14 16,0 1-4 0,-3 0-6-16,0-1-2 15,0 3-3-15,0 1-2 0,0-1 3 16,0 0-4-16,0 1 0 16,0-1 1-16,3 0 0 15,0 1 0-15,0 7 0 16,0-3 2-16,3 1 1 15,0-3-4-15,0 0-1 0,0 0 1 16,3-3 0-16,0 0-2 0,6 1 2 16,0-1 1-16,6-2 0 15,-3-1 4-15,6 3 2 16,0-2-2-16,0 5-1 16,-4-3 8-16,-2 3 4 15,-3 0 6-15,-3 3 4 0,0-3 0 16,-6 5 2-16,0-2-6 15,-12-1-3-15,3-2-13 16,-6 0-5-16,4 0 8 16,-7-5 4-16,3-1-16 15,-3-7-9-15,3 0-36 32,0-22-16-32,0 1-46 15,9-17-48-15,0 6 56 16</inkml:trace>
  <inkml:trace contextRef="#ctx0" brushRef="#br0" timeOffset="67491.9656">20558 10718 212 0,'0'11'79'0,"0"-11"-42"0,6 24-17 0,-6-19 27 15,3 8-18-15,0-2-4 16,0 10-11-16,0-3-1 15,3 12-8-15,0-7-1 0,0 14 0 32,0-7-2-32,0 9-2 0,0-7 1 15,3 10 1-15,-3-5-17 16,-3 3-4-16,0-8-33 16,-3-3-12-16,0-5-48 15</inkml:trace>
  <inkml:trace contextRef="#ctx0" brushRef="#br0" timeOffset="67992.0279">20585 11044 184 0,'9'-3'68'0,"-9"3"-36"0,21 0-9 0,-18 0 26 0,9-3-14 31,-3 1-5-31,6-4-11 15,-3 1-4-15,5 3-9 0,-2-1-4 0,6 6 1 16,-3-3-4-16,6 5 0 16,-6 0 1-16,-3 8 2 15,-1-2 3-15,-5 5 2 16,0-3-1-16,-12 3-1 16,0-3 1-16,-6 3 1 0,3-3-1 15,-5-2 1-15,2-3-4 16,-3-6 0-16,3 1-3 15,0-8-3-15,-3-1 2 16,6-7 0-16,0 3-4 16,6-12 1-16,0 4 0 15,3-1-1-15,0 4 4 0,9-1 0 16,-6 2 1-16,9 4 0 16,-3 2 2-16,2 5 1 15,1 1 1-15,0 7 0 16,-3 0-2-16,0 8 1 15,0-2 0-15,-6 5 1 16,0-3-2 0,-3 6 1-16,0-3-7 0,-3-1 1 15,0-1-26-15,-6-6-10 16,0 0-35-16,0-11-16 16,3 0-12-1</inkml:trace>
  <inkml:trace contextRef="#ctx0" brushRef="#br0" timeOffset="68655.8942">20957 10925 200 0,'9'10'74'0,"-9"-10"-40"0,6 21-18 15,-6-15 24-15,3 4-8 16,-3-2 1-16,3 11-12 16,0-3-3-16,-3-1-10 15,0-1-1-15,0-1 0 16,0 0-1-16,0-5 1 15,0 0-4-15,0-5 0 16,0-1-3-16,0-12-3 16,0-1-1-16,3-7 0 15,0 2 0-15,3-8 0 16,0 3 3-16,0-3 0 16,0 3-2-16,0 0 2 0,0 5-1 0,3 8 0 15,0 0 2-15,-3 8 0 16,-1 0 2-16,1 8 1 15,0-3-1-15,0 8 1 16,0-2 0-16,0 2 1 16,0-2-2-16,0 2-2 15,0-2 3-15,0-4 2 0,-3 1-2 16,3-2 0-16,0-1-1 16,0-5 1-16,0 0-4 15,0-8 0-15,-3 0-6 16,3-8 0-16,-3 3-6 15,0-3-2-15,0 3 4 16,0-6 2 0,0 4 2-16,0 1 5 15,0 4-1-15,0 10-1 16,-3 0 5-16,3 2 1 16,-3 1 4-16,2 5 3 15,1 0 2-15,0 5 1 16,0-2 2-16,0 5 4 0,0-1-1 15,0 9-1-15,0-5 0 0,-3 5 3 16,0-3-5-16,0 5 2 16,0-5-3-16,-6 11 0 15,3-5-5-15,-6 2-3 16,4-3-2-16,-4-2 0 16,0-3-11-16,-3-8-4 15,3-2-34 1,-3-11-13-16,3 0-20 15,3-21-6-15,3 2-38 16</inkml:trace>
  <inkml:trace contextRef="#ctx0" brushRef="#br0" timeOffset="69573.2332">21532 10700 252 0,'-6'0'96'0,"6"8"-52"0,0-3-32 0,0 0 26 0,0 1-7 16,0-1-1-16,0 0-12 15,0 0-6-15,3 3-7 0,3 3 1 0,-3-3 3 16,0 0-1-16,3 8 3 16,-3-3-6-16,3 0-1 15,-4-2 0-15,1-3 2 16,0 0-1-16,0-6 0 15,0 1-3-15,0-11-2 32,0 3-2-32,3-9-1 0,-3 4-12 15,6-6-2-15,-3 0 1 16,6-5 5-16,-3 2 1 16,0 1 2-16,3-6 2 15,-3 8 4-15,-3 11 1 16,-3 2 3-1,0 9 1-15,0-4 3 0,0 6 3 16,-3 0 0-16,3 8 0 16,0-5-5-16,0 4-3 15,0-1 0-15,2 2 1 0,-2-3-1 16,3-3-1-16,0-2 1 16,3-8-1-16,-3 0 0 31,3-8 0-31,0 3-14 0,0-8-5 15,-3 2 1-15,0-15 0 16,3-22 4-16,0 1 1 16,-3 4-1-16,0-4 1 15,0 7 7-15,-3 8 5 16,0 6 4-16,0 7 3 16,0 6 3-16,-3 5 2 0,3 5 3 15,0 11 4-15,-3 3-4 16,0 5 2-16,0 5-7 15,0 5-1-15,0 3-2 16,0-2-1-16,0-6-6 16,0 6-1-16,0-4 1 0,3 1 2 31,2-3 0-31,-2 1 2 16,-3-1-2-16,3-8 2 15,0-3-2-15,0-4-1 16,0-4-4-16,0-7 0 0,0 2-3 15,6-12 0 1,-3-1 4-16,3-3 3 0,3-7-1 16,0 2 0-16,-3 5 1 0,0 4 0 15,-3 4 0-15,0 6 0 16,-3 2 8-16,0 6 7 16,0 5-5-16,-3 0-1 15,0-3-5-15,3 11-1 16,-3-3-1-16,3 3 1 15,0-3-7-15,0 3 1 0,-1-3-30 16,1 0-11-16,0 1-21 16,0-9-10-16,0 0-43 15</inkml:trace>
  <inkml:trace contextRef="#ctx0" brushRef="#br0" timeOffset="69972.7348">21999 10689 288 0,'0'0'107'0,"0"0"-58"0,6 0-44 15,-6 0 22-15,6 0-11 16,0 0 1-16,6-8-8 16,0 0-1-16,3-2-4 0,2-9-3 0,-2-2 0 15,-3 0-1-15,-3 0 0 16,-6 0-5-16,-3 2-1 15,-3 0-13-15,-3 4-5 16,-6 7 10-16,-3 2 6 16,1 6 2-16,-1 6 5 15,3 2 9 1,0 5 4-16,3 3 1 16,3-3 0-16,0 0-1 15,3 8 2-15,0-2-1 16,3 5 2-16,0-6-6 15,3 3-1-15,0-2-4 16,9-1-3-16,0 1 0 16,3-9-1-16,-3-2-16 0,2-10-6 15,-2 2-31-15,3-16-11 16,0 3-18-16,0-11-6 16,6-8-3-1</inkml:trace>
  <inkml:trace contextRef="#ctx0" brushRef="#br0" timeOffset="70510.8">22258 10440 208 0,'3'3'79'0,"-9"5"-42"0,3 8-26 0,0-6 21 16,0 9-13-16,0 5-1 16,0-6 1-16,0-2 0 15,3 8-10-15,0-3-3 0,0 0-2 16,0-2 0-16,0-3 2 16,0-3 1-16,3-5 3 31,-3-3-5-31,3-10-1 0,0 0-9 15,3-9-2-15,6-12-5 16,0-1 0-16,-3 1 4 16,0 0 2-16,0-1 4 15,0 1 1-15,-3 4 1 16,-1 20 8 0,1-1 3-16,-3 3 5 0,3 8 5 15,0 3 2-15,0 2 3 16,0 0-8-16,3 0-3 15,0 1-4-15,6-4 0 0,-3-4 0 16,6-4 1-16,-3 1-2 16,2-8 1-16,-2-9-4 31,0-2-2-31,-3-2-2 0,-3-6-3 16,-3 0-8-16,-3 3-3 15,-3 0 1-15,-3 2 1 16,-6 6 6-16,0 5 3 15,-3 6-4-15,0 4 1 16,0 14 7-16,-2 3 5 16,8 7-7-16,-3 3 0 0,3 0 0 15,0 8 1-15,6-2-1 16,0-6 1-16,3 0-9 16,3-3-3-16,0-2-46 15,6-3-21-15,-1-2-80 16</inkml:trace>
  <inkml:trace contextRef="#ctx0" brushRef="#br0" timeOffset="71248.2987">20603 11729 220 0,'-12'0'85'0,"12"0"-46"0,-15 13-24 0,12-10 26 15,-3 5-18-15,0-3-2 16,-3 6-11-16,0-3-4 16,1 2-3-16,2 1-5 0,0 5-1 15,0-3-1-15,0 0 3 16,0 0 0-16,0 1 1 0,3-4 0 31,0 1 2-31,0-1-3 0,3-2 0 16,0 0-4-16,6 0-1 15,-3-3 3-15,9 3 1 16,0-2 2-16,6-1 0 16,-4 0-3-16,4 1 0 15,-3-1 6-15,0 0 5 16,-3 3 16-16,-3 0 7 0,0-3 3 15,-9 8 2-15,0-2-6 16,-6 5-2-16,0-3-11 16,-9 3-3-16,3-3-6 15,-6 1 0-15,3-4-7 16,-5-7-1-16,2-1-40 16,3-15-15-1,3 3-22-15,6-12-5 16,3 4-54-1</inkml:trace>
  <inkml:trace contextRef="#ctx0" brushRef="#br0" timeOffset="72317.9705">20737 11734 196 0,'12'13'74'0,"-12"-13"-40"0,6 16-9 0,-6-13 27 15,0 5-13-15,0-3-5 16,3 3-13-16,0-3-6 15,3-2-8-15,-3 0-3 0,6-3 0 16,0 0-2-16,2-8 1 16,-2 3-2-16,-6-9 2 0,0 4-9 15,-3-11-3-15,0 5-2 16,-6 0-1-16,3 3 4 16,-6 2 3-16,4 3 0 15,-4 11 4-15,0-1 9 0,-3 9 4 16,3-3 3-16,-6 10 4 31,6-2-5-31,0 11 2 16,3-6 0-16,3 3-1 15,0-3-1-15,3 0-1 0,0-2-7 16,6-1-4-16,0-2 1 16,6-3 0-16,0-2-1 15,18-6-2-15,-9 0-10 16,8-13-4-16,-2 3-9 0,3-16 0 15,-6 2-8-15,-1-7-3 16,-2 2-1-16,0-2-1 16,-3 2 17-16,-9 0 11 15,0 6 10-15,-6 4 7 16,0 4 6-16,-3 7 3 16,0 0 2-1,-6 9 0-15,0-1 0 16,-3 8 2-16,3-2-1 15,-3 5-1-15,0-3-2 16,3 5-1-16,0-2-9 16,3 3-3-16,0-3-1 15,6 2 0-15,0-2 0 16,6-3 0-16,0-2 0 0,6-6 2 16,-3 1-1-16,6-6 2 15,-3 0-6-15,0-16-1 16,-4 2-16-16,1-9-6 0,-3 4-7 15,-3-13-2-15,0 6 3 16,-3-1 3-16,0 4 11 16,-6 4 6-16,0 3 8 0,-3 6 2 15,0 2 11-15,0 10 3 16,0-2-1-16,3 11 1 16,0-3-3-16,0 10 2 15,3-2-2-15,3 3 0 16,0-3-5-16,3 5 0 31,0-3-7-31,3-2-1 0,-3-3-2 16,3-10-2-16,0 0-28 15,0-11-12-15,0 3-12 16,0-11-6-16,0 0 12 16,0-13 7-16,-3 5 45 15,6-3 19-15,-4 6 11 16,4 0 4-16,0 5-6 0,0 6-2 15,-3-1-4-15,0 8-3 16,0 1-3-16,-3 12 1 16,0-2-8-16,0 11-2 0,-3-3 1 15,0 2 1-15,0-2-1 16,0-3-1-16,0 0-1 16,0-5 2-1,0-2-3-15,0-9 1 16,0 0-7-16,3-10-3 15,0 3-6-15,5-12-2 16,-2 4-31-16,3-3-12 16,0 2-28-16,0 3-10 15,0 0-26 1</inkml:trace>
  <inkml:trace contextRef="#ctx0" brushRef="#br0" timeOffset="72599.6419">21541 11541 228 0,'0'3'85'0,"0"-3"-46"0,-3 8-19 16,0-6 27-16,0 4-10 0,0-1 1 16,-3 3-8-16,0-3-4 15,-3 11-14-15,0-3 3 0,0 3 3 16,0-3 1-16,0 3 1 16,0-3-9-16,3 3-4 0,0-2-4 15,6-1-3-15,0-3 1 16,3 1-1-16,0-3-7 31,6-3-3-31,0 0-16 0,3-7-7 16,-3-1-11-16,3-15-5 15,0 2-35-15,0-11-14 16,0 4-12 0</inkml:trace>
  <inkml:trace contextRef="#ctx0" brushRef="#br0" timeOffset="73018.3738">21591 11144 220 0,'-6'16'82'0,"6"-16"-44"0,0 27-20 15,0-22 23-15,0 16-6 16,0-2 2-16,0 10-12 0,0-6-6 31,3 12-10-31,0-3 0 0,0 2 2 16,0-5-6-16,3 6-1 15,0-6 0-15,3 2 0 16,-3-4-5-16,3-6 1 0,-3-2-7 16,0-12-3-16,0 1-3 15,0-10-2-15,0-1 3 16,3-5 3-16,-3 0 2 0,2-10 5 16,-2 2 1-16,3 0 1 15,0 3 0-15,0 2 0 16,0 1 2-16,0 2 3 15,0 2 4-15,-3 9 2 16,0 0 6-16,0 5 1 16,0-1 2-16,0 4 2 0,-3 0-12 15,0 2-3-15,0-3-7 16,0 1-1-16,0 0-30 16,0-3-12-16,0 0-57 15,3-8-26-15,-3 0 8 16</inkml:trace>
  <inkml:trace contextRef="#ctx0" brushRef="#br0" timeOffset="73434.3475">22178 11475 264 0,'-30'26'99'0,"15"-20"-54"0,-6-1-28 0,18-2 25 16,-12-1-18-16,0 1-5 16,1 0-15-16,2-1-2 15,0-2-2-15,0 0-16 0,3-8-4 16,0 3 3-16,3-8 5 16,0 2 0-1,3-5 3-15,3 3 5 16,0 0 2-16,0 2 2 15,6 3 2-15,0 0 8 16,6 8 3-16,-3 0 9 16,3 8 6-16,-3-2 2 15,0 10 2-15,-1-3-2 0,1 8-1 16,-3-3-8-16,-3 14 0 16,0-5 3-16,-3 10 5 15,0-6-14-15,-6 4-3 16,0-6-8-16,0 0-3 0,1-5-36 15,2-8-16-15,0-3-45 16,6-16-17-16,-3 1-41 16</inkml:trace>
  <inkml:trace contextRef="#ctx0" brushRef="#br0" timeOffset="73834.7389">22175 11433 292 0,'0'8'110'0,"0"-8"-60"0,0 8-32 0,0-6 28 0,3 3-9 16,-3 1 1-16,6-6-20 15,0 0-6-15,2-3-7 16,-2 3-4-16,3-8 2 0,-3 3-2 16,0-6-1-16,0 1-4 15,-3-6-2-15,0 3-6 16,-3-3-3-16,0 2 2 0,-6 4 2 15,0-1 7-15,-3 6 4 16,0-3 10-16,-3 11 3 16,4 2 2-16,-4 8 1 0,3-2 0 15,0 10 3-15,3-2-5 16,3 2 2-16,0-3-3 31,6 6 2-31,0-5-6 0,3 2-1 16,0-5-2-16,3-1 1 15,0-1-2-15,3-6 0 16,-4-3-25-16,7-8-9 16,-3 1-39-16,3-17-14 15,-3 3-30-15,0-16-10 16,-3 6 2-16</inkml:trace>
  <inkml:trace contextRef="#ctx0" brushRef="#br0" timeOffset="74050.9469">22329 10927 272 0,'-3'-10'104'0,"-5"12"-56"0,2 6-38 16,3 0 23-16,0 3-5 16,0 5 3-1,0-3 0-15,3-3 1 16,0 14-17-16,0-5 9 0,0 10 3 16,0-5-8-16,0 13-3 0,0-5-9 15,0 7-5-15,0-4-1 16,0 7-1-16,0-8-40 15,-6 1-15-15,0-4-41 16,0-7-17-16,0-3-26 16</inkml:trace>
  <inkml:trace contextRef="#ctx0" brushRef="#br0" timeOffset="74451.7912">22273 11277 272 0,'6'-6'104'0,"-6"6"-56"0,21-2-36 0,-18 2 26 0,3-6-9 15,0 4-2-15,5-9-7 16,-2 3-2-16,9-2-10 16,-3-1-1-16,6 0 3 0,-3 1-6 15,0-1-2-15,-3 3 1 0,-4 3 0 16,1 0-1-16,-9 7 1 31,0 1-4-31,-9 8 0 16,0-3 1-16,-3 7 0 15,1-1 0-15,5 1 2 0,-3-1-3 16,0-1 0-16,3-2-1 16,3-1 0-16,0-2 6 15,9 3 2-15,-3-3 9 16,3 2 2-16,-1 1 3 0,1 5 2 16,0-6 1-16,-3 6 3 15,0-3-3-15,-3 6-2 16,0-3-9-16,-12 2-5 15,0-2-4-15,-6 5-3 16,4-5-17-16,-7 0-9 16,3-3-55-1,-6-2-22-15,3-3-84 16</inkml:trace>
  <inkml:trace contextRef="#ctx0" brushRef="#br0" timeOffset="75383.6706">20734 12229 244 0,'-6'3'93'0,"6"-3"-50"0,-3 8-22 16,3-6 30-1,0 1-14-15,0 0-1 16,0-1-4-16,0 1 2 16,3 2-18-16,0 0 2 0,0 3 2 15,0 0-5-15,0 6 2 16,0-4-10-16,6 11-4 15,-3-2-2-15,0 15-1 16,0-5 0-16,3 8 2 0,0-5 1 16,-1 2 1-16,-2-4-9 15,-6-7-4-15,0-1-11 16,0-12-5-16,0 3-6 0,-3-13-1 16,0 0 8-16,-2-13 5 15,2 5 8-15,-3-8 5 16,3 3 4-16,0-5 1 15,0 2-2-15,3 2 2 0,0 4 1 16,6-1 0-16,-3 3 0 16,11 6 2-16,-2-1 3 15,9 3 4-15,-3 0 2 16,3 5 3-16,-3-2-1 31,0 5 0-31,-3 0 6 0,-4 5 5 16,1-2-4-16,-6 7-2 15,-3-2-6-15,-6 5-2 16,0-2-4-16,-6 5 1 16,3-6-6-16,-8-2-1 15,2-3 0-15,-6-5 0 16,3 0-25-16,0-16-10 0,3 0-24 16,3-10-9-16,0 2-18 15,6-5-7-15,0 0-20 16</inkml:trace>
  <inkml:trace contextRef="#ctx0" brushRef="#br0" timeOffset="75769.1939">21020 12422 260 0,'18'3'96'0,"-18"-3"-52"0,12 2-36 0,-12-2 21 0,5 0-9 15,1 0 1-15,0-2-12 16,0 2-3-16,0-3-4 15,0 1-2-15,-3-4 3 0,0 4 0 16,-6-4 1-16,3 1-2 0,-9 0-2 16,3-1 1-16,-6 1-1 15,3 0-3-15,-5 2 0 16,2 1 2-16,-3 2 0 16,3 0 7-16,0 7 4 15,3 1 1-15,3 8 3 16,0-2-1-16,6 9 2 0,0-1 3 15,3 4 3-15,0-2-5 16,6 8 1-16,-3-6-10 16,9 0-2-16,-3-2-3 0,3-3 1 15,0-2-2-15,2-6-1 16,-2 0-19-16,0-7-10 31,0-1-32-31,-3-18-13 0,0 2-63 16,-3-15-40-1,0 5 80-15</inkml:trace>
  <inkml:trace contextRef="#ctx0" brushRef="#br0" timeOffset="76038.3561">21145 12150 272 0,'-9'8'101'0,"9"-8"-54"0,-3 23-26 0,3-17 30 16,0 4-14-16,0-2-1 15,0 8-10-15,0-3-2 16,3 6-13-16,0-3 2 0,3 5 3 16,0-3-4-1,3 12 1-15,-3-4-8 16,5 8-1-16,-2-5-2 16,3 9-2-16,0-7 1 0,0 4-1 15,0-6-25-15,-3-5-10 16,0-1-15-16,-3-15-7 15,0-2-16-15,-3-14-6 16,0 0-43-16</inkml:trace>
  <inkml:trace contextRef="#ctx0" brushRef="#br0" timeOffset="76307.3727">21186 11983 248 0,'-3'8'93'0,"3"-8"-50"0,0 18-28 0,0-15 24 31,0 13-8-31,0-3 2 16,3 8-4-16,0-2 2 15,3 7-17-15,0-5 1 0,6 11 1 16,-3-3-4-16,3 8-2 16,-3-5-5-16,3 10-2 15,0-4 1-15,0 6 0 0,-3-6-16 16,0-1-6-16,-3-6-33 15,-4 1-13-15,1-3-23 0,-6-10-9 16,1-3-16 0</inkml:trace>
  <inkml:trace contextRef="#ctx0" brushRef="#br0" timeOffset="77071.5725">21136 12385 240 0,'-3'0'90'0,"3"0"-48"0,3 5-27 16,-3-2 26-16,6 0-7 15,-3-1 3-15,9-2-1 16,0 0 2-16,11 0-21 31,-2 0-1-31,9-5-1 0,-6 2-8 0,6-5-2 16,-7 3-1-16,4 0 0 16,-3 0-2-16,0-1-2 15,-3 1 3-15,-4 0 0 16,-2-1 5-16,0-1 3 15,-3-1-6-15,-3-3-1 16,0 0-2-16,-6 1-2 0,0 2 1 16,-3-3-1-16,0 3-3 0,-6 0 0 15,0 3-5-15,-6 2 0 16,3 1 4-16,-6 4 2 16,3 1-3-16,-2 8 1 15,2-3 0-15,0 8-1 31,0-3 6-31,3 5 3 0,3-2 3 16,3 11 3-16,0-6-3 16,9 5 1-16,-3-2-3 15,9 0 2-15,-3-3-2 16,6-5 0-16,-3-3 1 16,2-8 1-16,-2-2-8 15,3-16-4-15,-3 2-24 0,0-10-11 16,0 5-10-16,-3-13-2 15,0 3 6-15,0-6 5 16,0 5 22-16,-3 1 8 16,0 5 10-16,0 5 5 15,-1 3 12-15,1 7 7 16,0 1-3-16,0 16 0 0,-3-3 0 0,3 8 0 16,-3-3-5-16,3 5 1 15,0-2 0-15,0 3 2 16,-3-3 1-16,0-3 3 15,0-3-6-15,0-4-1 16,0-4-5-16,6-7-1 31,-3 2-5-31,3-7-3 0,0-1 0 16,0-10-1-16,0 3 0 16,2-6 0-16,1 3-3 15,0-1 0-15,0 6-12 16,0 3-5-16,-3 3-16 15,0 7-5-15,0 0-9 16,-3 9-2-16,0-1-17 0,0 6-7 16,0-4-34-1</inkml:trace>
  <inkml:trace contextRef="#ctx0" brushRef="#br0" timeOffset="77403.8339">22014 11917 308 0,'-9'0'115'0,"9"0"-62"0,-3 2-49 16,3 1 26-16,0 2-6 15,0-2 3-15,0 5-6 16,0-3-3-16,3 6-10 16,0-1 1-16,3 14 4 0,-3-5-5 15,6 10 0-15,0-3-6 16,0 14-2 0,0-8 2-16,0 5 1 15,-4-5-30-15,-2 2-12 16,0-5-29-16,0 0-12 15,-3-5-61 1</inkml:trace>
  <inkml:trace contextRef="#ctx0" brushRef="#br0" timeOffset="78210.7742">21939 12166 264 0,'-2'2'101'0,"2"-2"-54"0,0 5-26 0,0-2 28 16,2 0-11-16,1-1-2 15,6-2-12-15,0 0-2 16,9-8-13-16,0 3-3 0,6-13-2 0,-3 2 0 16,3-8 0-16,-7 3-7 15,1-6-2-15,-3 6-7 16,0-13-3-16,0-14-2 16,-3 11 0-16,-3 8 4 15,-3 8 6-15,-3 8-1 16,-3 5 3-1,0 8 5-15,-3 8 2 16,3 0 6-16,-3 7 5 16,0-1 4-16,0 9 4 15,3-1 0-15,0 15-1 16,0-8-8-16,3 10-5 16,-3-7-4-16,3 8-3 0,0-6 3 15,0-2 0-15,0-3-1 0,0-5 1 16,0-3-2-16,0-8 2 15,0-2-13-15,0-11-6 16,-1 0 0-16,4-13-1 16,0 2 1-16,3-13 2 15,-3 3 8-15,0-8 3 16,0 5 0 0,3 0 2-16,-3 3 3 15,0 5 3-15,0 3 7 16,0 3 2-16,0 2 1 15,0 13 4-15,0-2-2 16,0 5-1-16,0-1-2 16,3 7-1-16,-3-4-1 15,2 3 2-15,1-2-3 0,0 0 1 16,0-3-1-16,3-3 1 16,-3-2-4-16,9-11-3 15,-3 2-2-15,3-12 0 16,-3 2-2-16,2-8-1 15,-2 3-8-15,0-3-5 0,-3 3-4 16,-3-3 0-16,-3 3-2 0,-6 2 2 16,0 6 4-16,-9 8 4 15,0 0 9-15,-6 10 7 16,3-2 6-16,0 12 2 16,1 1-4-16,2 11-1 15,0-3-6-15,3 5-1 31,3-5-1-31,3 7 1 0,0-4-4 16,12-1 0-16,-3-2-34 16,3-3-17-16,-4-2-33 15,1-3-14-15,0-3-55 16</inkml:trace>
  <inkml:trace contextRef="#ctx0" brushRef="#br0" timeOffset="79027.2353">20734 13160 260 0,'-9'-5'96'0,"9"5"-52"0,-3 3-25 15,3-1 29-15,-3 1-15 16,0 0-1-16,0 2-8 15,3 0-3-15,0 6-11 16,0-1 0-16,0 14 3 0,0-3-1 0,0 3 1 16,0-3-5-16,0 3-3 15,0-3-2-15,0-2-3 16,0-3 1-16,0-3-1 16,0-2 2-16,3-9 3 15,-3 1-7-15,3-14-3 0,0 3-2 31,0-13-1-31,0 3 5 16,0-6 1-16,0 3-3 0,3-3-1 16,-3 5 0-16,6-2 2 15,-3 5 2-15,0 6 1 16,0-1 1-16,3 6 2 16,0 0-1-16,-3 7 2 15,-1 1 0-15,1 7 3 0,0-2-3 16,0 14 0-16,0-4-1 15,0 3 1-15,-3-2-2 16,3-1-1-16,-3-2 1 16,3-5 1-16,-3-3 1 15,3-11 3-15,0 0-10 16,3-13-2 0,-3 3-4-16,3-8 1 15,0 3 3-15,3-9 3 16,-3 3 0-16,-1 3 1 15,1 3 2-15,0 2 0 16,0 2 0-16,0 7 2 16,0-1 3-16,-3 10 4 0,0 1-2 15,0 5-2-15,-3-3-5 0,0 8 0 16,0-2 0-16,3 7 0 16,-3-2-16-16,3 0-6 15,-3 3-33-15,3-6-13 16,0-2-43-1,3-17-55-15,0 4 53 16</inkml:trace>
  <inkml:trace contextRef="#ctx0" brushRef="#br0" timeOffset="79411.8084">21222 13184 316 0,'-18'21'121'0,"18"-21"-66"0,-12 19-42 16,9-16 30-1,-3 12-15-15,0-1-4 16,1-1-9-16,-1-3-5 16,-3-2-5-16,3 0-2 0,-3-5 1 15,3-3-7-15,0-11 0 16,0 3-10-16,3-7-2 16,0-1-3-16,3-13-2 0,0 7 7 15,3 1 3-15,0 3 6 0,3-1 4 16,0 3-1-16,0 6 0 15,0-1 5-15,3 6 2 16,-3 0 2-16,0 10 0 16,0 0-7-16,-1 6-2 15,1-3 4-15,0 5 3 32,0 0-3-32,-6 3 0 0,0-3-12 15,0 3-4-15,0-3-18 16,0-7-6-16,0-1-26 15,0-8-11-15,0 1-42 16</inkml:trace>
  <inkml:trace contextRef="#ctx0" brushRef="#br0" timeOffset="79974.8812">21291 13010 184 0,'12'-6'71'0,"-12"6"-38"0,8 11-12 0,-8-9 25 15,3 9-6-15,0-3 1 16,0 8-12-16,0 0-5 0,0 2-14 15,0-2 0-15,-3 3 3 0,0-3-7 16,0-3-1-16,0 0-1 0,0-5 0 16,0 0-5-16,0-8 1 15,0 0-9-15,0-11-2 16,0 3-3-16,3-13 1 16,0 3 5-16,3-6 4 15,0 5 3-15,3 1 1 31,-3 2 0-31,3 3 2 0,-3 2 8 16,3 6 3-16,-3 2 2 16,0 8 4-16,0-2 0 15,0 5 3-15,0 0-3 16,0 5 0-16,0-2-1 16,2-1 0-16,-2 1-7 15,3-3-4-15,-3 0-2 0,3-5-1 16,-3-3-2-16,0-8-2 15,0 2-8-15,-3-7-5 16,0 2-18-16,0-7-7 16,0 2-5-16,-3-2 2 15,0 2 15-15,0 2 8 0,0 4 14 32,-3 2 5-32,3 3 11 0,0 7 7 15,0-2 3-15,0 11 2 16,0-3-5-16,3 10 1 15,0-2-9-15,0 5-2 16,0-2-5-16,3 2-1 16,0-2-1-16,6-4-2 15,-3-1-39-15,11-6-16 0,-2 0-57 16,9-16-21-16,12-11 24 16</inkml:trace>
  <inkml:trace contextRef="#ctx0" brushRef="#br0" timeOffset="80228.5046">21954 12922 288 0,'-9'19'107'0,"9"-19"-58"0,-6 29-15 0,4-24 34 0,-1 8-22 15,0-2-8-15,3 10-19 31,0-2-5-31,3 4-8 0,-3-1-2 0,3 12 2 16,-1-5-5-16,1 6-1 16,0-6-7-16,0 2 0 15,-3-4-35-15,0-6-14 16,0-2-26-16,-3-12-12 16,0-1-37-1</inkml:trace>
  <inkml:trace contextRef="#ctx0" brushRef="#br0" timeOffset="80544.2121">21847 12904 292 0,'3'-8'110'0,"-3"8"-60"0,6 0-39 16,-6 0 28 0,6 0-3-16,-3 0 0 15,6 0-8-15,0 0-3 16,6-6-14-16,-3 4 0 0,3-3 0 15,-3-1-4-15,5 4-2 16,-2-1 0-16,3 6 1 16,-3-1-1-16,-3 6 2 0,-3-3-4 15,-6 11 0-15,0-2 1 0,-6 4 0 16,0-2-2-16,-3 3-2 16,0-4-4-16,-3 7 0 15,0-4-18-15,0-7-8 16,0-1-28-16,0-12-14 15,3-1-25-15,3-8-10 16,0 3-8-16</inkml:trace>
  <inkml:trace contextRef="#ctx0" brushRef="#br0" timeOffset="80875.23">22115 12888 280 0,'15'2'104'0,"-15"-2"-56"0,15 3-34 31,-15-3 28-31,3 3-14 0,0-3-1 16,6 0-10-16,-3 0-2 16,3-8-9-16,-3 3-4 0,0-3 1 15,0 0 0-15,-4-3 1 16,1 1-7-16,-3-1 0 16,0 0-6-16,-5 1-1 15,2 2-2-15,-3 0 2 0,0 3 6 0,-3 2 4 16,0 0 3-16,0 9 1 15,3-4 6-15,0 6 4 16,0 0-1-16,0 8 0 16,3-3 1-16,3 6 2 15,0-3-9-15,3 5-2 32,0-5-5-32,6 0-1 0,-3-3-30 15,6-3-14-15,-3 1-70 16,6-11-30-16</inkml:trace>
  <inkml:trace contextRef="#ctx0" brushRef="#br0" timeOffset="82823.8339">22323 12875 180 0,'-14'-19'68'0,"14"19"-36"0,-6-10-26 0,3 10 15 16,-3-3-9-16,0 3 1 0,3-3-2 16,0 1 3-16,0-1-7 15,0 0 0-15,3-2 3 16,0 0-8-16,3-3-1 16,0 0-1-16,3-3 0 15,0 3 0-15,0-5 0 16,0 2-3-16,3 1 2 15,-4 2 1-15,4 5 0 16,-3 1 2-16,3 2 3 16,0 0 0-16,-3 2 0 0,0 1 14 15,0 2 10-15,-3 1 7 16,-3 1 3-16,0 1-8 16,-3 3-2-16,0-3-7 15,-3 5-4-15,0-2-10 16,0 2-5-16,0-2-7 15,-3-11 0-15,3 0-27 0,0-6-11 16,3 1-26-16,3-6-7 16,0 3-57-1</inkml:trace>
  <inkml:trace contextRef="#ctx0" brushRef="#br0" timeOffset="83093.4363">22502 12660 236 0,'0'8'90'0,"0"-8"-48"0,3 27-23 0,-3-22 26 15,0 3-3-15,0 0-1 16,0 5-5-16,0-2-2 16,0 5-19-16,0-3 4 0,3 13 2 0,-3-5-9 15,3 11-4-15,-3-3-8 16,0 11 0-16,0-6 4 15,0 3 2-15,0-5-11 16,0-3-4-16,0-5-42 16,0-5-17-16,0-4-20 0,-3-9-8 31,3-1-25-15</inkml:trace>
  <inkml:trace contextRef="#ctx0" brushRef="#br0" timeOffset="83393.588">22416 12623 280 0,'0'-8'104'0,"0"8"-56"0,3-8-36 0,-3 8 24 15,9-2-15-15,0-4-4 16,2 4-2-16,1-1 1 16,3-2-9-16,0 2 2 0,3 1 2 15,-3-1 0-15,0 6 1 16,-3-1 2-16,0 6 4 15,-3 3-4-15,-4 7 0 0,1-2-6 16,-6 5-3-16,0-5 0 16,-6 5-1-16,4-2-2 15,-7-1-2-15,3-2-8 16,-3-5-5-16,0-3-31 16,3-8-13-16,0 0-20 0,3-16-5 31,0 0-50-16</inkml:trace>
  <inkml:trace contextRef="#ctx0" brushRef="#br0" timeOffset="83609.7941">22639 12335 260 0,'3'3'96'0,"-3"-3"-52"0,3 13-23 16,-3-11 30-16,0 6-16 0,0 0-5 15,0 11-9-15,0-3-1 16,3 7-11-16,-3-4-3 0,3 10-2 15,3-5-2-15,-3 8 1 16,0-6-4-16,0 3 0 16,0 0-4-16,6-5 1 15,-3-3-31 1,3-5-12-16,-3-3-27 16,2-5-11-16,-2 0-34 15</inkml:trace>
  <inkml:trace contextRef="#ctx0" brushRef="#br0" timeOffset="83948.0989">22800 12573 304 0,'0'11'112'0,"0"-11"-60"0,-3 13-30 0,3-11 33 16,0 6-7-16,0-2-1 0,0-1-15 16,0 0-8-16,3-2-13 15,-3 0-5-15,9-6 0 0,-3 0-14 16,6-13-7-16,5-13-14 15,-5 8-5 1,0 3 11-16,-3-4 8 16,3 4 5-16,-9-1 2 15,0 4 11-15,-3 4 7 16,0 3 9-16,-12 5 5 16,0 1-3-16,-3 15-3 15,9-2-8-15,-3 10-4 16,0-3-3-16,4 14-3 0,-1-3-2 15,3 0 1-15,0 0-6 16,3 0-3-16,0-5-52 16,6 0-23-16,8 5-83 15</inkml:trace>
  <inkml:trace contextRef="#ctx0" brushRef="#br0" timeOffset="84610.6909">21044 13703 340 0,'-9'-8'129'0,"9"8"-70"0,0 0-60 0,0 0 25 16,0 0-5-16,0 0 1 31,0 0-3-31,0 0 0 16,0 2-9-16,0 1 8 0,3 8 6 15,0-3-7-15,3 10-1 0,-3-2-10 16,5 5-3-16,-2-2-1 16,3 5 2-16,0-6 1 15,3-2 1-15,-3-3-2 16,0-10 1-16,0 2-2 0,0-15 2 15,0 2-13-15,0-11-6 16,-3 3-9-16,-3-10-5 16,0 2 6-16,-3 0 1 15,0 3 11-15,0 2 7 16,0 4 15-16,-3 1 6 16,0 4 0-16,0 4 1 0,0 1-7 15,3 5-2-15,0 0-6 16,3 13-2-16,-3-2 0 15,3 5 0-15,0-3 2 16,3 6 3-16,0-4-7 16,8 1 0-16,-2-2-22 0,3-7-9 31,-3 1-25-31,3-10-9 16,-3-1-30-16,3-13-14 15,-3 3 9-15</inkml:trace>
  <inkml:trace contextRef="#ctx0" brushRef="#br0" timeOffset="84963.9803">21362 13544 276 0,'-3'0'104'0,"3"0"-56"0,-9 5-38 0,6-2 25 15,0 2-19-15,0 1-6 16,0 1-6-16,0 1-4 16,0 3 1-16,0-3-1 0,0 0 0 15,0 0-3-15,3 0 2 16,0-3 1-16,3 3 0 15,0-3-3 1,3-2 2-16,0 0-6 16,3-1 0-16,0 1 3 15,3 2 4-15,-3-2 1 16,3-1-1-16,-3 1 3 16,0 5 2-16,-3 0 15 0,-3 3 10 15,0-1-1-15,-6 6 1 16,0-3-11-16,-6 6-1 15,0-3-9-15,-3-1-1 0,3-1-15 16,-3-6-8-16,3-3-36 16,0-8-15-16,0 1-12 15,6-9-5-15,0 0-34 16</inkml:trace>
  <inkml:trace contextRef="#ctx0" brushRef="#br0" timeOffset="85326.9186">21439 13613 192 0,'12'2'71'0,"-12"-2"-38"0,18 6-8 0,-18-4 25 16,6 1-5-16,-3 0 0 16,3-1-12-16,0 1-5 31,0-3-16-31,0 0-1 0,3-3 0 0,-3 1-4 16,0-4 1-16,0 1-3 15,-3-3 0-15,0 0-6 16,-3 0-1-16,0 0-10 0,-3-5-3 15,0 3 3-15,-3-1 3 16,0 3 2-16,-3 8 3 16,0 0 10-16,0 5 9 15,3 1 3-15,0 4 2 16,0 1 0-16,6 5 0 0,0-3-5 16,3 8 1-16,0-2-7 15,3 2-1-15,0-3-4 16,3 1-1-16,0-3-3 15,3-3-1 1,0 0-28-16,12-8-13 16,-7-2-38-16,7-8-17 15,-3-1-45 1</inkml:trace>
  <inkml:trace contextRef="#ctx0" brushRef="#br0" timeOffset="85527.0445">21990 13525 332 0,'-6'14'126'0,"6"-14"-68"0,-3 5-41 15,3-2 30-15,0-1-16 0,0 1-4 16,0 2-11-16,0 1-5 16,0 1-6-16,0 1-2 0,0 0 1 15,0 0-20-15,0 0-7 16,0-2-67-16,0-4-31 0,0 1-29 15</inkml:trace>
  <inkml:trace contextRef="#ctx0" brushRef="#br0" timeOffset="85696.3504">21948 13309 364 0,'-11'7'134'0,"11"-7"-72"0,-6 11-61 0,3-8 25 16,3 2-27-16,0 0-6 16,0 1-57-16,0-1-25 0,3-5-51 15,0 0-23-15</inkml:trace>
  <inkml:trace contextRef="#ctx0" brushRef="#br0" timeOffset="85928.1796">22070 13279 324 0,'-20'30'121'0,"20"-30"-66"0,0 26-38 0,0-21 30 0,3 9-12 16,0-4-1-16,3 9-6 16,-3-4-3-16,2 7-13 15,1-4-5-15,0 1-1 0,0-3-5 16,0 5-1-16,0-5-31 0,0 2-14 15,-3-2-59-15,0-3-25 16,0-2-17 0</inkml:trace>
  <inkml:trace contextRef="#ctx0" brushRef="#br0" timeOffset="86097.5094">22014 13467 292 0,'6'-5'110'0,"-6"5"-60"0,36 5-52 0,-33-2 22 16,8-8-27-16,-2-1-10 16,9-7-82-16,-3 3-34 31,9-12 38-31,12-12 21 0</inkml:trace>
  <inkml:trace contextRef="#ctx0" brushRef="#br0" timeOffset="86582.0218">22401 13150 268 0,'-6'5'101'0,"6"-5"-54"0,0 13-28 0,0-10 29 16,0 5-6-16,0-3 0 15,0 6-8-15,0-3-1 16,3 10-19-16,0 1-6 0,3 2-1 15,0-3-4 1,0 4-2-16,-3-4 2 16,6 1 0-16,-3-3-23 15,-6-3-12-15,0 0-12 0,0-5-6 16,0-3 10-16,-3-5 4 16,0 0 21-16,3-2 10 15,0-1 7-15,6-2 4 16,-3-1 3-16,8 1 2 0,-2 0 6 15,3-1 1-15,-3 4 10 16,3-3 7-16,0 2 2 16,0 0 1-16,0 1-5 15,0 2 0-15,0 0-4 16,0 2 0-16,-3 1-10 16,-4 5-4-16,1 0-4 0,-6 5-2 15,0-2-3-15,-3 4-1 16,0-1-10-16,-5-1-2 15,2-3-23-15,-3-4-10 16,-3-1-21-16,6-8-7 16,0 1-21-16,0-11-7 31,0 2-45-31</inkml:trace>
  <inkml:trace contextRef="#ctx0" brushRef="#br0" timeOffset="86967.0179">22657 13227 316 0,'12'2'121'0,"-12"-2"-66"0,3 11-36 0,-3-9 34 16,3 4-14-16,0-1 0 0,0 8-18 15,0-2-5-15,0 5-10 16,0 0-4-16,3 2 1 0,-3-2-2 16,-1-3-1-16,1 0 1 15,3-5 1-15,-3 0-3 16,0-10 0-16,0 2-12 31,0-11-7-31,0 3-7 0,0-10-1 16,0 2 10-16,0-3 8 15,0 3 7-15,0 3 4 16,0 0 4-16,0 5 2 16,0 0 10-16,0 8 4 15,-3 0 2-15,3 13 3 16,-3-2-3-16,0 15 0 0,0-5 8 15,-3 14 2-15,0-6-6 16,-6 11-4-16,3-9-11 16,-6 9-5-16,0-6-18 0,-2 1-7 15,2-6-97-15,-3-8-41 16,3-5-38 15</inkml:trace>
  <inkml:trace contextRef="#ctx0" brushRef="#br0" timeOffset="88029.9787">21163 14147 256 0,'-6'0'96'0,"6"0"-52"0,-3 6-25 0,3-4 29 16,0 1-13-16,0-1-2 15,0 4-6-15,0-4 0 16,0 12-15-16,0-4 2 0,0 14 0 16,0-3-3-1,3 11-1-15,0-6-4 16,3 14 1-16,0-8-4 15,-1 5-2-15,-2-5 2 16,0-3 0-16,0-5-1 0,3-6 1 16,0-2 0-16,-3-13 3 15,-3-3-8-15,0-16 0 16,0-3-13-16,0-10-3 0,0 3 0 16,-3-11 1-16,0 5 7 15,0-3 4-15,0 6-1 16,0 3 2-16,0 2 1 15,3 6 2-15,0 2-4 16,0 8 0-16,0 0 5 16,3 13 5-16,0 0-2 0,9 14 1 15,-3-3 1-15,3 5 2 16,-3-5 1-16,3 5 1 16,0-2 0-16,0-1 0 15,-3-2 0-15,0-5 2 16,0-1-1-16,0-10 0 15,-4 0-3 1,1-10-1-16,-3-1-8 16,0-16 0-16,0 6-6 15,-3-16-1-15,0 6-2 16,0-1 2-16,0 5 1 0,0 3 3 16,0 3 2-16,3 5 2 15,0 3-1-15,3 8 1 16,-3 0 8-16,3 13 4 0,0 0 3 15,3 13 5-15,0-5-6 16,0 10-2-16,0-2-1 16,0 5-1-16,0-5-4 15,0 5-3-15,0-5 2 16,2-3 0-16,-2-3-15 16,0-4-6-1,0-4-42-15,0-10-18 16,-3 0-42-1,0-18-61-15,0 2 56 16</inkml:trace>
  <inkml:trace contextRef="#ctx0" brushRef="#br0" timeOffset="88367.8786">21529 13962 296 0,'0'5'110'0,"0"-5"-60"0,0 24-39 15,0-19 26-15,0 9-5 16,0-1 1-16,0 8-5 0,0-2 0 15,0 4-16-15,0-1 4 0,3 1 2 16,-3-1-6-16,0 4-2 16,0-2-5-16,3 2-4 0,0-5 2 15,0 6 0-15,0-6 1 16,3 3 2-16,-3-3 3 16,5-2 5-16,-2-4-2 15,6 1 3-15,-3-2-4 16,6-7-1-16,-3 1-6 31,3-5-1-31,-3 0-1 0,3-6-2 16,-3 0-10-16,3-2-4 15,-4 0-26-15,4-3-9 16,-3 3-26-16,0-9-8 16,-3 4-52-1,0-6-54-15,0 3 71 16</inkml:trace>
  <inkml:trace contextRef="#ctx0" brushRef="#br0" timeOffset="88831.0203">21124 15010 356 0,'-3'5'134'0,"3"-5"-72"0,0 11-50 16,0-9 32-16,0 6-12 0,0-2 1 15,0 7-16-15,0 0-8 16,0 6-5-16,0-4-4 0,0 1 3 31,0 3-2-31,0-3-1 0,0-3-19 16,3-3-10-16,-3 1-47 15,3-8-19-15,0-1-65 16</inkml:trace>
  <inkml:trace contextRef="#ctx0" brushRef="#br0" timeOffset="89016.0021">21014 14809 280 0,'-15'0'104'0,"15"0"-56"0,-6 8-38 0,3-6 25 15,0 4-19-15,3-4-6 16,0 4-9-16,0-1-3 16,3 0 1-1,0 0-24-15,6 1-11 0,-3-1-32 16,9 3-12-16,-3-3-22 15</inkml:trace>
  <inkml:trace contextRef="#ctx0" brushRef="#br0" timeOffset="89585.8417">21207 15012 244 0,'3'22'90'0,"-3"-22"-48"0,0 26-25 0,0-21 27 0,-3 9-16 16,3-4-6-16,0 3-13 15,0 1-4-15,0-4-3 16,0 1-2-16,0-6 3 0,0 0 2 15,0-10 2-15,0 2-1 16,0-10-1-16,0 3-8 16,3-9 0-16,0 3 1 0,6-10 1 15,-3 2-2-15,3 0 2 16,-3 3-1-16,3 5 0 16,0 0 2-16,0 6 0 15,-3 2 0-15,3 8 2 16,-3 0 5-16,3 8 4 31,-4 0-4-31,1 7-2 0,0-1 2 16,3 4 0-16,-3-2-3 0,0 5-3 15,0-5 2-15,-3 3 0 16,0-3-4-16,0-6-1 16,0-2 3-16,0-8 3 15,0 0-8-15,0-8-2 16,0 0-2-16,3-10 0 0,-3 2 2 15,3-11 2-15,0 4 2 16,0 1 3-16,0 4 0 16,0 2-1-16,0 3 5 15,0 5 4-15,0 0 6 16,2 13 5-16,-2-2-4 16,0 10-1-1,0-2-7-15,0 7 0 16,-3-2-5-16,3 3 0 15,-3-4-3-15,3 7-1 16,-3-4-15-16,0-2-4 16,0 0-34-16,0-14-15 15,0 1-35-15,0-11-12 16,0 3 16-16</inkml:trace>
  <inkml:trace contextRef="#ctx0" brushRef="#br0" timeOffset="89817.6521">21538 14819 264 0,'3'6'101'0,"-3"-6"-54"0,6 13-33 0,-6-11 26 31,0 9 0-31,0-3 3 0,3 13-1 16,0-2-2-16,0 10-21 16,-1-5 4-16,1 10 4 0,0-5-11 15,0 11-1-15,0-8-11 16,0 10-3-16,0-5-12 15,0 0-5-15,0-8-50 16,0-5-21-16,0-3-41 0,-3-21-16 16,0 0 29-1</inkml:trace>
  <inkml:trace contextRef="#ctx0" brushRef="#br0" timeOffset="90102.9978">21520 14846 272 0,'0'-13'104'0,"0"13"-56"0,3-8-34 0,-3 8 26 15,3-3-7-15,0 0 1 16,6 1-11-16,-3-1-3 16,8 0-12-16,-2 1-5 0,6-1 0 15,-3 3 7-15,-3 3 3 16,0-1-2-16,-3 6-1 31,0 0-4-31,-3 11-1 0,-3-3-6 16,-6 7 1-16,0-4 2 15,-3 5 1-15,0-3-8 16,0-3-2-16,0-2-18 16,-3-8-9-16,3 0-24 15,0-10-9-15,0-1-28 16,3-18-10-16,0 2 5 16</inkml:trace>
  <inkml:trace contextRef="#ctx0" brushRef="#br0" timeOffset="90734.3422">21707 14772 232 0,'12'2'88'0,"-12"-2"-48"0,9 14-20 0,-9-12 24 0,3 6-2 31,0-3 1-31,3 6-12 0,0-3-7 16,3 8-13-16,-3-3-3 0,3 6 2 16,-3-4-6-16,0 4 0 15,-3-3 0-15,0-3 0 16,0 0 0-16,-3-5 0 15,0-2 0-15,0-9 2 16,0 0-5-16,0-10-3 0,0 2-2 16,3-7 3-16,0 2-5 15,3-2 2-15,-3 2 0 16,3-6-1-16,2 4 1 16,4-1 3-16,-3 4-2 15,3 1 1-15,-3 4 2 16,3 7 0-16,-3 0 0 0,0 6 2 15,0 0 1-15,0 5 1 16,0 0 0-16,-3 5 2 16,0-3-5-16,-3 6-1 15,0-2 0-15,-1 4 2 16,1-2-1-16,-3-3 2 0,0-2-2 31,-3-9 2-31,1 1-4 0,-1-8-2 16,0-1-3-16,0-4 1 15,0 2 1-15,0-5 2 16,3 2-1-16,0-7 1 16,0 2 2-16,3 0 0 15,0 3-3-15,3-1 2 16,-3 4 5-16,2 7 5 0,1 1 4 16,0 7 2-16,0-3-6 15,-3 6-3-15,0 0-1 16,0 6 1-16,0-4-3 15,0 6 0-15,0 0-8 16,-3 2-2-16,0-2-29 16,0-2-14-1,0-1-18-15,0-5-8 16,0-3-30 0,0-13-43-16,0 0 51 15</inkml:trace>
  <inkml:trace contextRef="#ctx0" brushRef="#br0" timeOffset="92020.8415">22014 14650 252 0,'6'-8'93'0,"-6"8"-50"0,12 5-28 0,-12-2 24 16,3 2-10-16,0 1 0 15,3 7-7-15,0-3-2 16,0 6-11-16,0-3 1 0,-1 9 3 16,1-4-5-16,3 6 0 15,-3-6-2-15,3 4 1 16,0-4-2-16,0-2 2 0,-3-3 7 15,3-10 5-15,-3 0-7 16,3-11-2-16,-3 2-8 16,0-10-4-16,0 3-8 15,0-11-2-15,-3 3-11 16,0-5-3-16,0 2 1 31,-3 0 2-31,0 6 4 0,0 2 4 16,0 3 9-16,0 7 5 15,0 1 11-15,0 5 5 16,0 0 2-16,3 5 1 16,0 1-3-16,3-1-1 15,-1 0-6-15,7 0-3 0,-3 1 6 16,6-6 3-16,-3 0-1 0,3-3 0 16,-3 0-1-16,3-5 0 15,-3 1-4-15,0-7-3 16,-3 4-2-16,-1-6-3 15,-2 3-10-15,-3-9-4 16,0 4-6-16,-3-1-3 31,0 4-1-31,-3 4 3 0,0 3 6 16,-3 11 5-16,0-1 10 16,-2 9 7-16,2-3 3 15,0 10 2-15,0-2 0 16,3 11 0-16,0-6 0 15,3 5 0-15,0-2-2 16,3 0 1-16,0-3-4 0,3 0 1 16,0-5-3-16,3-3 0 15,-1-2-10-15,1-6-4 16,0 1-20-16,0-9-8 16,0 0-21-16,-3-15-6 15,0 2-8-15,3-11 0 0,0 6 12 16,-6-13 7-1,0 5 33-15,0 0 16 16,0 2 30-16,0 6 16 16,0 2 1-16,-3 6-1 15,0 3-6-15,0 7 0 16,0 0-11-16,0 11-6 16,0 0-2-16,3 8 2 15,-3-3-2-15,3 6-1 0,-3-3-8 16,6 10-3-16,-3-5-5 15,0 1-1-15,0-4 3 16,6 1 3-16,-6-4 0 16,5-4 0-16,-2 0-6 15,0-6 1-15,0-2-7 16,0-11-3-16,-3 0-3 0,3-8 0 16,-3 3 7-16,3-11 3 15,0 5 3-15,0-10 2 16,0 5 3-16,0 1 2 15,0 4 8-15,0 3 2 0,0 3-4 16,0 5 0-16,-3 0-6 31,0 13 1-31,3 1-3 0,-3 12 0 16,0-2-3-16,0 8-2 16,0-3 3-16,0 5 0 15,0-4 1-15,0-1 0 16,0-5 0-16,2-3 0 15,-2-3-2-15,3-12-2 16,-3-1 1-16,3-13-1 0,0 3-5 16,0-11 1-16,0 6 2 15,0-11 1-15,0 5 1 16,0 0 0-16,0 3 2 16,3 2 3-16,-6 3 2 15,6 3 3-15,-3 5-1 16,-3 6 2-1,0-1-4-15,0 16 1 16,0 0-5-16,0 9-2 16,0-4 0-16,0 9 1 15,0-6-1-15,0 5-1 16,0-2-10-16,0-3-6 0,-1-5-19 16,1-5-7-16,0-3-18 15,0-11-5-15,0 0-38 0,3-7-14 16,0-1 18-1</inkml:trace>
  <inkml:trace contextRef="#ctx0" brushRef="#br0" timeOffset="92836.7524">22773 14512 236 0,'3'19'90'0,"-3"-19"-48"0,6 5-23 16,-6-2 29-16,3-1-6 15,0 1 0-15,0 0-4 16,0-1 1-16,9-4-21 15,0-1 3-15,2-7 2 0,-2 2-6 16,0-6-2-16,-6 1-8 16,6 0-3-1,-3 2-2-15,-6-2-2 16,0 3-8-16,-15 2-3 16,6 0-1-16,-6 2 0 15,6 4 7-15,-6 2 2 0,3 0 5 16,1 5 1-16,-1 0 1 15,3 9 2-15,0-1-1 16,3 5 2-16,0-2-4 0,6 8-2 16,-3-8 0-16,9 5 1 15,-3-5 3-15,6 0 4 16,-4-3-4-16,4-2-1 16,-3-3-2-16,3-8 1 15,3 0-11-15,-3-8-4 16,-3 0-16-1,3-8-5-15,-3 0 6 16,0-5 3-16,0 2 15 16,0-2 5-16,-4 0 3 15,1 5 1-15,-3 3 8 16,6 0 5-16,-3 2 0 16,0 3 2-16,0 3 3 15,0 5 1-15,-3 0-2 0,0 5 2 16,0 0-6-16,0 9 0 15,0-4-6-15,0 9 1 16,0-3-5-16,0 7-2 0,0-4 0 16,0-1-1-16,0-2 0 15,-3-3 2-15,0-2-3 16,3-6 0-16,0-2-10 0,0-8-5 16,0-1-1-16,0-12 2 15,0 2-4-15,6-10-3 16,-3 4 7-16,0-7 4 15,5 5 7-15,-2-2 4 16,-3 5 3-16,0 2 3 31,0 3 10-31,0 9 5 0,0 1-5 16,-3 6 1-16,0 0-4 16,0 11 0-16,0-3-3 15,0 16-1-15,-3-6 1 16,0 9 1-16,0-4-5 15,0 1-4-15,0 0-8 16,0-8-4-16,0 0-38 0,0-11-19 16,0 0-34-16,3-15-14 15,-3 2-29 1</inkml:trace>
  <inkml:trace contextRef="#ctx0" brushRef="#br0" timeOffset="93090.7463">23172 13906 272 0,'-3'-13'104'0,"3"13"-56"0,-3 27-27 0,3-22 28 15,0 3-4-15,0-3 0 16,0 8-7-16,0-2-1 16,3 10-21-16,0-5 4 0,-3 13 1 15,3-5-3-15,6 10 0 0,0 19-8 16,-6-18-4-16,0-6-6 15,0 3-2-15,0-3-32 16,0 0-15-16,-3-5-35 16,0-3-12-16,0-3-46 15,-3-7-40 1,0-1 76-16</inkml:trace>
  <inkml:trace contextRef="#ctx0" brushRef="#br0" timeOffset="93475.0059">23312 14237 308 0,'18'-8'115'0,"-7"6"-62"0,4-4-40 16,-9 4 30-16,0-1-11 31,3-2 1-31,-6-1-9 0,3 1-3 16,0 3-12-16,0-1 3 0,-6 3 4 16,-12 3-4-16,6 2-2 15,-6 3-8-15,3 0-1 16,0 2-3-16,3 1 0 15,0-3 2-15,4 0 0 16,2 2-3-16,5-2 2 0,4 0 1 16,3 0 2-16,3 3-1 15,-3-1-1-15,6 1 5 16,-3-1 1-16,0 1 13 16,-3 2 5-16,-3 3 7 15,-6 3 4-15,-3-1-11 16,-6 6-1-1,-6 2-12-15,-3-2-4 16,-6 5-4-16,-6-5-3 16,3-3-21-16,-5-5-9 15,2-5-56-15,0-6-23 0,0-2-90 16,0-3-44 0,-5-3 121-16</inkml:trace>
  <inkml:trace contextRef="#ctx0" brushRef="#br0" timeOffset="94160.4201">20695 15880 188 0,'-6'-2'71'0,"6"2"-38"0,6-3-10 0,-6 3 26 16,0 0-3-16,0 0 0 15,0 0-1-15,0 0-1 16,0 3-24-16,0-3 4 0,0 2 0 0,0 1-6 16,0 10-3-16,0 0-8 15,3 3-5-15,0-3 1 16,3 9 2 0,-3-6-2-16,6 15-2 15,-3-7 0-15,0 0 1 16,0-3-23-16,0-2-8 15,0-4-35-15,-6-9-11 16,0 4-78 0</inkml:trace>
  <inkml:trace contextRef="#ctx0" brushRef="#br0" timeOffset="94438.8755">20460 15912 268 0,'-21'3'101'0,"21"-3"-54"0,12 5-33 15,-12-2 26-15,6-3 0 16,0 0 5-16,9-3-2 0,-3 0-2 16,6-5-22-16,0 0-3 0,5-2 1 15,-2-1-7-15,6-5-1 16,-3 3-5-16,12-3-3 0,-7 3 0 16,10 0-1-16,-3 2-3 15,-1 3 2-15,-5 3-34 31,-3 2-15-31,-6 3-20 0,-6 6-8 16,-3-1-23-16,-9 11-11 16,0-3 9-1</inkml:trace>
  <inkml:trace contextRef="#ctx0" brushRef="#br0" timeOffset="94639.4823">20704 16153 320 0,'0'8'121'0,"0"-8"-66"0,3 2-38 15,-3 1 30-15,3-3-5 16,0 0-1-16,3-3-16 16,0 1-5-16,6-6-12 15,0 0-1-15,9 0 3 0,-3 0-6 0,5-5 0 32,-2 7-7-32,6-4-2 15,-6-1-36-15,3 1-15 16,-4-1-35-16,1 1-16 15,-3-1-35-15</inkml:trace>
  <inkml:trace contextRef="#ctx0" brushRef="#br0" timeOffset="94939.0396">21094 15640 284 0,'-9'-3'107'0,"9"3"-58"0,-3 5-35 0,3-2 26 16,0 2-7-16,0 0 1 0,0 3-6 16,0 0-3-16,3 8-13 15,-3-3 1-15,3 6 1 0,0-3-3 16,0 5-1-16,0 0-9 16,3 6 0-16,0-4-1 15,3 6 2-15,-3-5-1 16,3 5-1-1,0-5-30-15,-3 0-13 16,0-5-24-16,-3 4-11 16,0-4-68-1</inkml:trace>
  <inkml:trace contextRef="#ctx0" brushRef="#br0" timeOffset="95524.8324">21041 15915 280 0,'9'2'104'0,"-9"-2"-56"0,17-8-34 0,-17 8 28 16,6-8-14-16,0 8-1 15,6-10-14-15,-3-1-3 16,6-7-6 0,-3 2-3-16,6-11 0 0,-3 6-4 15,2-5 2-15,-2 2-12 16,-6 3-5-16,-3 2 3 15,0 3 1-15,-3 3 6 16,0 5 3-16,0 3 3 16,-6 8 1-16,0-3 7 15,3 15 6-15,0-4 3 0,0 10 0 16,0-5 4-16,0 5 0 16,0 0-6-16,3 3 0 15,0-3-8-15,3 3-3 16,0-3-1-16,0 1-1 0,0-7 0 15,0 7 2-15,0-7-1 16,0-1 2-16,0-4 0 0,0-4 3 16,-3-1-10-16,0-8-2 15,0 1-10-15,3-9-5 16,-3 3 11-16,3-3 5 16,-1 1 1-16,4-3 3 15,-3-1 1-15,3 9 0 31,0-3 15-31,0 6 7 0,0-1 5 16,0 6 1-16,0-1-4 16,0 4-1-16,0-1-6 15,0 3 0-15,0 0-10 16,-3 2-4-16,0-2 2 16,0-3 1-16,-1 3-29 0,-2-2-11 15,0-1-48-15,0-8-18 16,-3 1-68-1</inkml:trace>
  <inkml:trace contextRef="#ctx0" brushRef="#br0" timeOffset="95740.3249">21526 15745 352 0,'0'11'132'0,"0"-11"-72"0,0 16-50 0,0-14 30 15,0 6-15-15,0-2-5 16,0 4-11-16,0-2-4 16,0 3-3-16,0-3-2 0,0 0 1 15,0 0-15-15,0-3-3 0,0 0-40 16,0-5-15-16,0 0-23 16,0-10-8-16,0 2-6 15</inkml:trace>
  <inkml:trace contextRef="#ctx0" brushRef="#br0" timeOffset="95893.3956">21502 15634 300 0,'-9'-10'112'0,"9"10"-60"0,-6 0-39 0,3 0 30 16,0 2-20-16,0 1-4 15,0 0-12-15,0-1-3 0,0 4-2 16,0-4-4-16,6 3 1 16,0-2-21-16,3 0-8 0,-3-1-31 15,3 1-12-15,0-3-51 31</inkml:trace>
  <inkml:trace contextRef="#ctx0" brushRef="#br0" timeOffset="96278.3285">21609 15722 244 0,'6'21'93'0,"-6"-21"-50"0,12 18-28 0,-12-15 26 16,0 7-11-16,0-2 0 15,0 3-8-15,0-6-4 0,0 8-10 16,0-5-3-16,-3 0 1 0,0-2-5 15,0-4-1-15,0-2 0 16,0 0 2-16,0 0-1 16,3-5 2-16,0 0-2 15,0-9-1-15,0 1-4 0,3-3 0 32,0-2 0-32,6-1 2 15,0 3 3-15,0 1 4 16,0 1 2-16,0 4 3 0,0 2 1 15,0 5 3-15,-1 1 4 16,1 4 1-16,0-2-4 16,0 13 1-16,-3-2-5 15,3 5-1-15,0 0-4 0,0 2 1 16,-3 1-6-16,0-1-3 16,0-2-2-16,0-3 3 15,-3-2-46-15,0-6-19 16,0 1-32-16,3-14-14 15,-3 2-20 1</inkml:trace>
  <inkml:trace contextRef="#ctx0" brushRef="#br0" timeOffset="96779.225">21817 15415 312 0,'-5'2'115'0,"5"-2"-62"0,0 13-40 0,0-10 30 31,0 5-11-31,0 0 1 16,5 3-7-16,-2-1-4 16,0 6-12-16,0-3 0 0,0 3 3 0,0-3-3 15,3 6 0-15,-3-3-6 16,3 2-3-16,0-2 0 16,3 3-1-16,-3-3 2 15,0-3 1-15,0-3-1 0,0-7 1 16,0 5-2-16,0-8 2 15,0 0-4-15,0-8-2 16,-3 3-5-16,3-6-2 16,-3 1-4-16,0-9 1 15,0 3 2-15,0-2 5 16,0 2 3 0,0 3 4-16,-3-1-2 15,0 6 0-15,0 0 1 16,0 8 0-16,0 0 4 15,2 8 2-15,-2 0-2 16,3 3-1-16,0-1 3 0,0 6 3 16,0-2 0-16,0 9 0 15,0-1-5-15,0-1-3 16,0-3 0-16,0 1 1 0,0-3-21 16,0-6-9-16,0-2-39 15,0-5-15-15,0-1-78 16,0-15-37-1,0 3 101-15</inkml:trace>
  <inkml:trace contextRef="#ctx0" brushRef="#br0" timeOffset="97064.4882">22207 15264 304 0,'0'2'115'0,"0"-2"-62"0,0 6-40 16,0-4 28-16,0 1-8 16,0 0 1-16,0 5-4 15,0-3-1-15,3 3-16 16,0 0-1-16,0 10 1 0,0-2-3 0,0 11 0 16,0-6-6-16,0 8-3 15,0-3-3-15,3 6 1 16,-3-5-8-16,0 2-4 0,0-6-37 15,0 1-15-15,-3-5-35 16,-3-9-13-16,0-2-16 16</inkml:trace>
  <inkml:trace contextRef="#ctx0" brushRef="#br0" timeOffset="97643.6808">22166 15544 236 0,'3'11'90'0,"-3"-11"-48"0,3 8-16 0,-3-6 29 16,6-2-12-16,-3 0 0 16,6-5-13-16,-1 0-6 15,7-8-14-15,-3 2-4 0,3-7 0 0,0 2-1 16,0-6 0-16,-3 4-1 16,0-9 2-16,0 6 3 15,-3 3 5-15,-1 2-6 0,-2 3-2 16,0-1-3-16,0 9 0 15,-3 0-4-15,0 10 0 32,0-2 3-32,0 10 1 0,0 0 1 15,-3 8 2-15,0-5 3 16,0 11 2-16,0-6-3 16,3 3-3-16,-3-3-2 15,3 0-3-15,0-2 1 16,0-1 1-16,0-2 1 15,0-3 1-15,0-2-2 0,0-3 1 16,0-3-4-16,-3-5 0 16,0 0-6-16,3-3 0 15,0 1 3-15,0-4 4 16,0 1-1-16,0-8 0 16,0 2-1-16,9 3 0 15,-3 0 2-15,0 1 0 0,0 1 6 16,-1 4 6-16,-2-1 5 15,0 3 4-15,0 0-7 0,0 3-1 16,0-1-7-16,0 4-2 16,-3-4-2-16,0 6-2 15,0-3-2-15,0 3 1 32,0 0-15-32,0 0-4 0,0 0-28 15,0 0-9-15,0-3-34 16,0-2-15-16,0 0-49 15</inkml:trace>
  <inkml:trace contextRef="#ctx0" brushRef="#br0" timeOffset="97865.9065">22648 15399 416 0,'0'8'154'0,"0"-8"-84"0,-3 13-60 0,0-10 34 15,3 4-20-15,0-1-1 16,0 4-11 0,0-2-5-16,0 3-4 15,0-1 0-15,0 4 0 0,0-1-15 0,0-2-6 16,0-1-38-16,0-5-16 16,0 1-46-16,0-12-18 15,0 1 1 1</inkml:trace>
  <inkml:trace contextRef="#ctx0" brushRef="#br0" timeOffset="98013.39">22636 15232 284 0,'-6'0'107'0,"6"0"-58"0,-9 8-44 16,6-5 22-16,0 2-20 16,0-2-3-16,0 2-30 15,0 0-10-15,3 0-90 0,0 1-38 31</inkml:trace>
  <inkml:trace contextRef="#ctx0" brushRef="#br0" timeOffset="98467.5389">22743 15290 280 0,'-3'16'107'0,"3"-16"-58"0,0 16-35 16,0-13 26-16,0-1-18 0,0 1-4 15,0 0-5-15,0-1-1 16,0-2-6-16,0 0 3 0,0 0 3 16,0 0 0-16,0 0 3 15,0 0-6-15,-3 3-1 0,3 0-4 16,-3 2-3-16,3-3-3 16,0 4-1-16,0-1 2 15,0 3 0-15,0 0-2 16,3 0 2-16,-3 0 1 15,3-3 2-15,0 0-1 16,3-2-1 0,-3 0 3-16,0-1 0 15,6 1-1-15,0 0-2 16,-3-1 1-16,0 4-1 16,0-4 8-16,3 6 7 15,-3 0 2-15,-3 3-1 16,0-3-6-16,0 5-4 15,-3-3-3-15,0 4 0 16,0-1-11-16,-6 0-2 16,3 0-44-16,-6 1-16 15,0-1-86 1,-9 3-57-16,0-3 94 16</inkml:trace>
  <inkml:trace contextRef="#ctx0" brushRef="#br0" timeOffset="98867.6829">21172 16536 260 0,'-3'-10'96'0,"3"10"-52"0,3-11-18 0,-3 11 31 15,0 0-12-15,0 0-2 16,0 3-7-16,0 0-2 15,3 5-19-15,-3-3-5 0,2 5-2 32,-2-2-2-32,0 6-1 0,0-7-3 15,0 7-2-15,0-4-24 16,0-4-11-16,0 2-46 16,0-1-19-16,0-4-48 15</inkml:trace>
  <inkml:trace contextRef="#ctx0" brushRef="#br0" timeOffset="99030.2815">21127 16309 224 0,'-12'8'85'0,"12"-8"-46"0,-12 34-43 0,9-28 15 0,0 1-10 31,0-1-1-31,6-1-44 0,0 0-18 15,3-2-24-15,0 0-7 16</inkml:trace>
  <inkml:trace contextRef="#ctx0" brushRef="#br0" timeOffset="99430.8751">21317 16380 220 0,'-9'8'82'0,"9"-8"-44"0,-8 8-27 15,5-2 23-15,0-4-16 16,0 1-2-16,0 2-6 16,0 0-1-16,-3 1-5 15,0-4-3-15,0 6 0 0,3 0-4 0,3 0 2 16,0-3-1-16,3 1-2 16,0-4 0-16,3 6 3 15,0-8-5-15,3 6 2 16,0-4-3-16,2 1 0 15,1 0 4-15,0-1 3 0,-3 1 1 32,3-1-1-32,-3 1 7 0,-3 2 5 15,0 1 11-15,-3 2 6 16,0 0-4-16,-3 0-3 16,0-1-8-16,-6 7-1 15,3-6-8-15,-6 0-3 16,3-1-1-16,-3-1-1 15,0-1-14-15,0-8-5 0,3 1-30 16,0-11-13-16,3 5-67 16</inkml:trace>
  <inkml:trace contextRef="#ctx0" brushRef="#br0" timeOffset="99668.7512">21689 16314 296 0,'0'3'112'0,"0"-3"-60"0,-3 2-39 0,3 1 28 16,0-3-19-16,0 5-2 16,3 3-8-16,0 0 0 0,3 3-7 0,0-1-5 0,0 4-3 15,-3-4 4-15,0 6 1 16,0-5-29-16,0-3-12 15,0 0-35-15,-3-6-14 16,0-2-32 0</inkml:trace>
  <inkml:trace contextRef="#ctx0" brushRef="#br0" timeOffset="100401.3752">21660 16198 232 0,'-15'-3'88'0,"15"3"-48"0,-3 5-34 15,3-2 20-15,0 0-14 32,0-1-2-32,6 4-8 0,-3-1-4 15,6 3 1-15,-3-3-13 0,6 0-4 16,-1 1-30-16,4 2-14 16,-3-3 4-1,3 3 13-15,-3 0 39 16,0 2 31-16,0-2 17 0,-3 11 2 15,0-6 0-15,-3 8-13 0,0-5-7 16,0 0-13-16,-3-3-7 0,3 3-3 16,-1-5-1-16,-2-1 0 15,0-2-5-15,0-8 1 16,0 6 0-16,0-12-1 16,0 6 6-16,0-2 1 31,0-4 4-31,0-7 3 0,0 3-4 15,3-9-1-15,0 3 4 16,3 0 3-16,-3 0 0 16,0 3 1-16,0 3-2 15,0 2-1-15,-3-3 1 16,3 11 1-16,-3-3 1 16,0 6 0-16,0-3-4 0,0 8 0 15,0-3-7-15,0 8-1 16,0-2 0-16,0 5 0 15,0-5 2-15,0-1 1 16,0-2-12-16,0 0-4 0,-3-3-5 16,0-5 1-16,0 6-4 15,0-6 0-15,0 0-1 0,2-11-2 16,1 0-8-16,0-2-5 16,0 3 15-16,0-4 10 15,0 1 8-15,3 8 5 16,0-3 6-16,0 3 6 15,-3-1 15-15,3 6 7 32,-3 0 4-32,0 3 3 0,0 0-14 15,0 10-7-15,0-3-10 16,0 1-5-16,0 0-3 16,3-3-3-16,0-1-17 15,3-1-6-15,0-1-31 16,0-2-10-16,-3-1-49 15</inkml:trace>
  <inkml:trace contextRef="#ctx0" brushRef="#br0" timeOffset="100933.495">22151 16269 284 0,'3'11'107'0,"-3"-11"-58"0,6 13-31 0,-6-8 31 15,3 3-12-15,0-2 1 16,0 9-10-16,0-1-5 16,6 4-13-16,-3-2-6 0,2 5-1 15,-2 0-2-15,3 6 2 16,-3-3-2-16,3 5 2 16,-3-3 4-16,0 3 4 0,-3-2-9 15,-3-3 0-15,0-3-2 16,-3-5 2-16,0-3-19 15,-3-8-6-15,3 0-1 16,-6-10 1-16,3 0 4 16,-3-16 4-16,1 7 9 15,-1-15 3 1,3 6-2-16,3-17 1 16,0 5 0-16,3-4 2 15,0 4-1-15,6-2-1 16,-3 8 7-16,6 0 5 15,-1 5-2-15,1 3 2 0,0 5 1 16,3 6 5-16,-3 2 1 16,3 8 3-16,-3 0-6 0,0 8 1 15,0-3-6-15,-3 14-2 16,0-9 0-16,-6 9 1 16,0-4-1-16,-3 1 2 15,0-2-4-15,-3-4 0 16,3 3-25-16,-3-5-11 15,0-2-27-15,3-12-10 0,0 1-27 16,3-11-11-16,0 3 0 16</inkml:trace>
  <inkml:trace contextRef="#ctx0" brushRef="#br0" timeOffset="101334.0513">22419 16214 252 0,'6'5'96'0,"-6"-5"-52"0,15 13-40 0,-15-10 19 16,0 2-4-16,0 0 1 0,0 3-5 15,0 0 1-15,-6 0-9 16,3 0 5-16,-3 0 1 0,0-3-2 16,0-2-1-16,0 2-2 0,0-5 2 15,0 0-5-15,3-8-1 16,0 3-2-16,3-8-2 15,0 2 1-15,3-5-1 16,0 3-3-16,0 0 0 16,0 2 6-16,9-5 5 31,0 3-2-31,0 5 2 0,-3 0 1 16,2 8 5-16,-2 0-6 15,3 6-2-15,-3-1-3 16,0 3-3-16,0 2 1 15,-3 4-1-15,0-4-3 16,0 4 2-16,-3-4-21 16,0 1-10-16,-3-6-26 0,0 0-11 15,0-2-7-15,3-6-1 16,0-2-24 0</inkml:trace>
  <inkml:trace contextRef="#ctx0" brushRef="#br0" timeOffset="101603.2081">22618 16110 200 0,'9'0'77'0,"-9"0"-42"0,3 19-21 0,-3-16 20 16,0 5 0-16,0-3 2 16,3 11-4-16,-3-6-2 15,3 1-17-15,0 2 1 0,0-2 0 16,-3-3 4-16,3-3 1 16,-3 3-2-16,3-8 2 31,-3 0-6-31,3-8-3 0,3 0-5 15,0-11-4-15,0 4-3 16,0-4 1-16,0 3-8 16,0-2-4-16,0 2-18 15,0 3-5-15,-1 2-30 16,1 3-12-16,0 0-52 16</inkml:trace>
  <inkml:trace contextRef="#ctx0" brushRef="#br0" timeOffset="101903.8839">22797 15835 208 0,'-3'0'79'0,"3"0"-42"0,0 6-15 0,0-6 28 15,0 2-8-15,0 1 0 16,0 5-7-16,0-3-1 16,3 6-19-16,0-3-2 0,0 10 0 0,0-2-7 15,0 5-3-15,0-5 0 16,3 11 0-16,0-6-15 16,-3 8-4-16,-1-5-25 15,1-1-11-15,0-1-26 16,-9-1-9-16,4-5-24 31</inkml:trace>
  <inkml:trace contextRef="#ctx0" brushRef="#br0" timeOffset="102504.761">22859 16028 236 0,'9'-2'90'0,"-9"2"-48"0,24-5-31 0,-21 5 23 15,-1426-3-9-15,2861 3-2 16,-1426-5-2-16,9 2-1 16,-1 0-11-16,-2 1-3 0,-3-1-2 15,0 0 6-15,-3 1 6 16,-3-1 1-16,0 3 1 16,-6 3-3-16,-3-1-1 0,-3 1-6 15,0 2-3-15,-3 1 0 16,-3 4-1-16,-3-2-2 15,3 0 1-15,3-5 0 16,0 7 3-16,0-2-3 16,0 5 0-16,0-2-1 0,0 0-2 31,6-1 1-31,6-2-1 16,-3 0 0-16,6-3 2 0,0 1-1 15,3-6 2-15,-3 0-2 16,3-8 2-16,0 0-4 15,0-5-2-15,6-6-7 16,-12 6-4-16,5 2-3 16,-5-7-3-16,0-6-4 0,-3 3-2 15,-3 7 9-15,0 4 7 16,-3 7 7 0,0 3 8-16,0 3 7 15,0 0 5-15,3 2 2 16,0 3-4-16,3 0-1 15,-3-3-4 1,3 6-1-16,0-3-8 16,3 2 0-16,0 1-1 15,0 5 0-15,3 2-3 16,0-2 2-16,0-8-28 16,0-3-13-16,-3-7-31 0,0-4-12 15,0-2-45 1</inkml:trace>
  <inkml:trace contextRef="#ctx0" brushRef="#br0" timeOffset="102971.0183">23219 15907 276 0,'0'0'104'0,"0"0"-56"0,0 21-32 16,0-11 27-16,0 1-8 0,0-3 0 15,3 0-18-15,0 0-5 16,0 0-8-16,3 0-3 0,-6 2 2 15,3 1-4-15,0 2-2 16,0-2 4-16,-3-3 3 16,0 0-1-16,-3-3 0 31,0 0-8-31,0-2-4 0,3-3-13 16,3 0-6-16,0 0 4 15,3-5 3-15,3-6 11 16,0-2 3-16,0-8 2 15,-3 2 1-15,9 1 7 0,-6 2 5 16,3 0 7 0,0 3 3-16,-1 2 2 0,-2 3 2 15,3 3 1-15,-3-1 3 0,0 6-3 16,-3 8-2-16,3 8-5 16,0-3 0-16,-3 6-7 15,0-3-3-15,-3 2-3 16,0 1-3-16,-3-3-2 15,0 0 1 1,0 2-8-16,0-5-4 16,0 1-33-16,0-9-13 15,0-8-24-15,0-2-11 16,0-6-37 0</inkml:trace>
  <inkml:trace contextRef="#ctx0" brushRef="#br0" timeOffset="103252.1046">23481 15592 356 0,'3'8'132'0,"6"0"-72"0,0 2-44 0,-6-2 35 16,0 0-16-16,0 3-2 15,0 10-13-15,0 0-2 0,3 3-11 16,0 2 0-16,-3 9 0 0,3-9-1 15,-3 11-1-15,0 0-6 16,0-8 1-16,0 6 0 16,0-6 0-16,0-5-16 31,0-6-4-31,-3-2-28 0,0-5-11 16,0-3-35-16,-3-3-14 15,3-5-32 1</inkml:trace>
  <inkml:trace contextRef="#ctx0" brushRef="#br0" timeOffset="103452.5912">23478 15835 348 0,'3'0'132'0,"0"0"-72"0,9 0-30 15,-3-2 39-15,0-1-24 0,0 0-7 16,3-2-21-16,0 0-8 31,0-1-6-31,0 1-7 0,-3-3 0 16,0 6-18-16,-1-6-6 0,7 2-58 15,0 1-138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1:33:42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4300 6480 128 0,'-32'-11'49'0,"23"11"-26"16,-3 0 6-16,6 0 23 0,-3-5-11 16,0-3-3-16,0 0-14 15,0-3-4-15,3 1-12 16,0-6 1-16,0 0 4 0,0 3 2 15,3 0 0-15,0 2-5 0,-3 3-2 16,0 0 0-16,1 0 0 16,-1 3-2-16,0 0 1 15,-3 2-2-15,3 0 2 16,0 3-2-16,0 0 2 16,0 0-6-16,0 0-1 15,0 0 2 1,6 0 1-16,0 0 3 15,0 3 6-15,3-3 0 16,3 0 2-16,0 0 2 16,3 0-7-16,3 0-1 15,3 0 0-15,2 0 2 16,1 0-5-16,3 0-1 16,0 3 0-16,3-1 2 0,3 1-1 15,2-1 0-15,1-2 3 16,0 0 3-16,0 3-4 15,-1-3-2-15,-2 0-2 16,0 0 0-16,3 0-2 16,-1 0 2-16,1 0-2 15,6 3 2-15,0-1 0 0,-1 1 1 16,4-3 0-16,3 0 2 16,-4 0-3-16,1-3 0 15,0 1 1-15,3-1 0 16,-1 0 0-16,10 1 2 15,2-1-5-15,1 3-1 0,0-2 0 32,-1-1 0-32,4 3 0 0,2 3 2 15,4-1-1-15,2 3-1 16,-2-2 1-16,-4 0-1 16,1-1 0-16,-1 1 0 15,7 2 0-15,2 1 2 16,-2-1-1-16,-7-5-1 15,1 3 1-15,-1-3-1 0,1 2 0 16,2 1 2-16,4 0-1 16,-4-1-1-16,-2-4-2 15,-1-1 1-15,1 0 3 16,5 1 3-16,1-1-2 16,-1 0-2-16,-5-2-3 15,-1 0 1 1,4-1 3-16,-3 4 1 15,2-1-1-15,1 3 1 16,-1-3-4-16,-5 3 0 16,-1 0 1-16,-2 0 2 15,-4 0-3-15,4 0 0 16,-1 0 1-16,1 0 0 0,-3 0 0 16,-7 0 0-16,-2 0 0 0,0 0 2 15,-1 0-1 1,-2 0-1-16,0 0 1 0,-4 0-1 15,1 0-3-15,0 0 2 16,0 0 3-16,-4 0 1 16,1 0-4-16,-3 0 1 15,-6 0 0-15,-1 0 0 0,1 0-3 16,0 0 2-16,0 0 1 16,0 0 2-16,0 0-1 15,-1 0-1-15,4 3 1 16,6 0-1-16,0-1 0 15,-4 1 0-15,4 0 0 32,-3 2 2-32,3 3-1 0,-4-3-1 15,-5 3 1-15,0 0-1 16,3-3-3-16,3 1 2 16,-1 2 1-16,-2 0 0 15,6-1 0-15,0 1 0 16,-1 0 0-16,1-2 0 15,0-1 0-15,-3-2 2 0,-4-3-1 0,-2-3 2 16,-3 0-4-16,-3 1 0 16,-3 2 1-16,0 0 2 15,-3 0-3-15,-4 0 0 16,1 0 1-16,-3 0 0 16,0 0 0-16,-3 0 2 31,0 0-12-31,0 2-6 0,0-2-35 15,-3 3-17-15,0 0-53 16,6 2-23-16,-3-2 3 16</inkml:trace>
  <inkml:trace contextRef="#ctx0" brushRef="#br0" timeOffset="16569.9032">17495 8752 256 0,'-17'3'96'0,"17"-3"-52"0,-18 5-29 16,15-2 24-16,-3 5-1 15,0-3 4-15,3 6-12 16,0-3-3-16,0 10-16 15,0-5 0-15,6 9 0 0,-3-4-2 0,3 6 0 16,0-3-3-16,3 3-1 31,-3-3-1-31,3 0 2 16,0-2-5-16,3-1-3 0,-3-2 3 16,3-8 1-16,-1 0 2 15,1-16 0-15,0 0-11 16,0-18-5-16,0 2-1 15,0-18 0-15,3 5 3 16,-9 2 1-16,0 6 1 0,0 5 2 16,0 0 2-16,-3 14-1 15,0-1 4-15,0 14 0 16,0 0 1-16,0 18 0 16,0 0-3-16,3 8 2 15,0-5 1-15,3 10 2 16,0-5-3-1,6 0 0-15,-3-5 3 16,3-8 3-16,-1 0 4 16,4-19 5-16,-3 3-8 15,3-26-3-15,-3 2-2 16,3-26-1-16,-3 7-27 0,0-36-9 16,3-43-2-16,-3 14 2 15,-7 21 16-15,-2 18 10 16,0 16 1-16,-3 18 4 15,-3 22 5-15,0 8 4 16,3 5 3-16,0 11-3 16,0 15-1-16,3 11 1 15,0 8 0-15,0 8-2 16,0-13 1-16,-3-6 0 0,3 27 1 16,0-8-2-16,0 13-2 15,0-10 3-15,0 2 0 16,0-11 1-16,-3-7 2 15,0-8-3-15,3-16 0 16,0-3-3-16,0-29-1 31,0 3-4-31,6-24-1 0,-3 5-6 16,6-5-3-16,-3 5 9 16,0 0 5-16,0 9 3 15,0 7 2-15,0 3 13 16,0 13 8-16,-4 0-6 0,1 18-1 15,0-2-8-15,0 16-2 16,-3-3-4-16,3 8-3 0,-3-5-3 16,0 2 1-16,0-5-23 15,0-5-10-15,0-3-31 16,3-10-13-16,-3-1-41 16</inkml:trace>
  <inkml:trace contextRef="#ctx0" brushRef="#br0" timeOffset="17019.4503">18079 8662 264 0,'-15'8'101'0,"15"-8"-54"0,-36 27-35 0,30-22 26 16,-3 14-9-16,0-3 0 15,1 10-12-15,-1-2-5 16,3 8-7-16,0-9-2 0,0 6 1 15,3-5-5-15,3 3 1 16,0-6 2-16,3 0 1 16,0-2-1-16,9-6 1 15,0-3 0-15,5-10 3 16,-2 0-3-16,3-13-2 16,-3 3-9-16,0-20-3 15,-3 7-12-15,-3-14-3 0,-3 5-4 16,-6-5-1-16,0 2 8 15,-3 9 6-15,0 2 10 16,-3 11 6-16,0 2 4 16,-3 11 1-16,-3 11 4 15,3 13 5-15,9 5 2 16,0 8 3-16,3 0-4 16,0-8 0-16,0-5-8 15,6 5-2-15,-3-5-2 16,6 0 1-16,-3-3-4 15,3-5 0-15,-3-3-41 16,2-10-17-16,-2-1-41 16,0-20-43-16,0 2 48 15</inkml:trace>
  <inkml:trace contextRef="#ctx0" brushRef="#br0" timeOffset="17234.0184">18177 8173 252 0,'-9'24'96'0,"3"0"-52"0,0 2-29 0,3-13 24 16,0 6-8-16,3 13 2 16,0 7-10-16,0 6-4 15,0-8-11-15,0-5-1 0,3 13 3 16,3 26-8-16,0 1-1 16,0-3-1-1,-3-8 2-15,0-3-36 16,-3-24-17-16,0-5-47 15,0-13-18-15,0-3 8 16</inkml:trace>
  <inkml:trace contextRef="#ctx0" brushRef="#br0" timeOffset="17403.0273">18109 8551 244 0,'-3'3'93'0,"3"5"-50"0,6 2-30 0,-3-2 22 16,3 3-16-16,2 0-3 15,7-1-10-15,3-5-2 0,9-2-2 16,3-6-24-16,3-2-7 0,11 0-41 16,4-3-18-16,-1-3-8 15</inkml:trace>
  <inkml:trace contextRef="#ctx0" brushRef="#br0" timeOffset="17772.5141">18662 8562 244 0,'-12'10'93'0,"3"-2"-50"0,-5 3-28 0,5-6 24 31,-6 3-8-31,0 3-1 0,-3-1-16 16,-3-2-9-16,3 3-3 15,0 0-2-15,-2-1 2 0,-1 1-3 16,6-3-2-16,6 0 2 16,3-1 0-16,9 1 1 15,3-2 0-15,3-4 0 16,6 1 0-16,6-3 0 0,-1 0 0 15,4 0 0-15,0 0 0 16,0 3 0-16,-3 2 0 16,0 3 2-16,-7 5 3 15,-5 6 4-15,-3 2 5 0,-3 5-2 16,-12 1 3-16,-6-1-2 31,-11 1 2-31,-4-4-4 0,-6-7 1 16,0-8-5-16,4-5 1 15,5-8-21-15,6-11-8 16,6-19-40-16,6-2-18 16,12 0-36-1,12 3-49-15,0-3 58 16</inkml:trace>
  <inkml:trace contextRef="#ctx0" brushRef="#br0" timeOffset="18203.9545">18641 8565 232 0,'6'5'88'0,"-3"0"-48"0,-3 3-14 15,0-3 29-15,0 6-18 16,0 2-6-16,-3 3-14 16,3 3-4-16,3 2-7 0,0 0-4 0,0 11-1 31,0-1 1-31,3-1 3 16,0 1 7-16,0-10 2 0,0-2-3 0,0-6-1 15,3-5-4-15,0-5 1 16,3-9-4-16,0-15-2 0,-3 0-16 31,0-8-7-31,0 0-9 0,-3-8-1 16,-4 2 4-16,1 1 4 15,-3 5 12-15,0 5 6 16,-3 8 5-16,1 6 1 16,-4 4 2-16,3 9 3 15,0 10 9-15,0 3 5 16,0 0 0-16,3 5-2 0,0 0-1 15,3 6 0-15,3 2-4 16,0 0-2-16,-1 0-9 16,7-2 0-16,3-4-1 15,-3-4 2-15,0-6-19 16,0-5-8-16,0-5-31 16,-3-9-13-1,0-4-62 1</inkml:trace>
  <inkml:trace contextRef="#ctx0" brushRef="#br0" timeOffset="18620.7257">18939 8554 280 0,'-6'21'107'0,"3"-8"-58"0,-3 19-35 0,3-19 26 16,0 9-16-16,3 1-1 15,0 12-11-15,0 2-3 16,3 0-5-16,0 2-3 0,0-9 0 15,0-7 1-15,0-4 3 16,0-8 0-16,0-9 0 16,0-7-12-1,0-8-3-15,3-14-6 16,0-2-1-16,0-8 1 16,0-3 0-16,0 1 4 15,3 4 5-15,-3 4 4 16,0 7 2-16,0 5 1 15,-3 11 17 1,3 11 9-16,-6 7 0 0,3 4-1 16,-3 4 0-16,3 3 1 15,-1 8-10-15,1 3-2 16,0 3-8-16,0-4-4 0,0 4-1 16,3-11 1-16,0-3-14 15,-3-8-5-15,0-8-40 16,3-10-15-16,-3-14-60 15,6-12-50-15,0-6 70 16</inkml:trace>
  <inkml:trace contextRef="#ctx0" brushRef="#br0" timeOffset="19058.8324">19147 8102 292 0,'-8'18'110'0,"2"1"-60"0,0 7-34 15,3-5 29-15,0 0-22 16,0 6-5-16,0 13-13 16,3 7-4-16,0 3-1 15,0 11 2-15,3-5 3 0,0-3-2 16,0-6 0-16,0 4 1 0,0-9 0 16,0-10 0-16,0-8 0 15,0-19 2 1,0-10-5-16,0-6-1 0,2-5 0 15,1-13 2-15,0-5-3 16,0-6 0-16,0-10 1 31,0 5 2-31,-3 5-3 0,0 8 0 16,0 6 1-16,0 7 2 16,-3 6 1-16,0 8 3 15,0 10 3-15,0 11 5 16,0 8 3-16,0 5 2 15,3 8-6-15,0 0-3 16,0 3-1-16,-3-1-1 0,6-2-7 16,-3 8 0-16,6-5-1 15,-3-3 2-15,0-5-50 16,0-6-19-16</inkml:trace>
  <inkml:trace contextRef="#ctx0" brushRef="#br0" timeOffset="19557.2423">17888 9491 280 0,'-9'-8'104'0,"9"8"-56"0,-26-3-27 16,17 3 30-16,-6 0-9 0,0 3 0 31,0 2-15-31,-3 0-7 16,6 1-11-16,3-1-4 0,-3 3-1 16,1 0 0-16,-1 2 2 15,3 1-3-15,0 7 0 0,3-2-3 16,3 5-1-16,0-2 1 15,6 7 0-15,0-4-3 16,6-1 2-16,0-3-23 0,6-5-12 16,-1 1-19-16,7-17-8 15,-3 0-19-15,3-12-9 16,-3 1-19 0</inkml:trace>
  <inkml:trace contextRef="#ctx0" brushRef="#br0" timeOffset="19892.5046">18019 9541 192 0,'3'0'74'0,"-3"0"-40"0,-18 8-13 15,16-6 25-15,-4 4-6 16,0-4 1-16,-3 4-12 16,0-1-5-16,-3 0-14 15,0-2 0-15,0-3 1 0,-6 0-9 16,3-5 0-16,6-3-2 0,6 0 0 31,0 0-7-31,3-8 0 16,3-13 1-16,3 2 1 0,3-2 0 15,3 0 4-15,0 3-2 16,0 12 1-16,-3 4 6 16,6 2 2-16,0 3 4 15,0 10 4-15,2 6-2 16,-5 2 1-16,-3-3-3 0,-3 6 1 16,0 0-6-16,-6 8-3 15,0-6 1-15,-9 6 0 16,0-5-4-16,-3 2 1 15,3-3-24-15,1-7-10 16,-1-3-28-16,3-11-12 31,0 1-55-31</inkml:trace>
  <inkml:trace contextRef="#ctx0" brushRef="#br0" timeOffset="20308.6757">18249 9260 260 0,'-15'11'99'0,"9"5"-54"0,-3 2-24 0,0-10 28 0,0 3-13 15,0 2-3-15,3-2-17 16,0-3-5-16,0 2-7 16,0-2-3-16,0 0 0 0,0 0-4 15,0 3 2-15,3-3-4 16,0 2 1-1,0-2-7-15,6-3-3 16,-3 1 3-16,6 2 2 16,0-3 0-16,3-2 3 15,0-1 4-15,6 1 1 16,-3-1 3-16,3 1 1 16,-3 0-1-16,3-1-2 15,-3 1 7-15,-4 2 5 0,1 1 11 16,-3 4 8-16,-3-2-5 15,-3 5-1-15,0-2-8 0,-9 8 0 16,3-4-10-16,-8-1-2 16,2-4-3-16,-3-2 1 15,0 0-31-15,0-13-11 16,3-1-40-16,3-9-17 0,0 1-51 16</inkml:trace>
  <inkml:trace contextRef="#ctx0" brushRef="#br0" timeOffset="20540.4964">18353 9110 260 0,'3'8'96'0,"-3"-1"-52"0,0 4-23 0,-3-3 28 16,3 0-9-16,0 10 0 15,0 4-12-15,0-1-3 16,0 3-14-16,3 5-7 0,-3-3 0 15,3 11-1-15,-3-13 1 16,0-3-5-16,0 8 1 0,0-5-20 16,-3 13-7-16,0-8-41 15,-3 0-19-15,3-5-53 16</inkml:trace>
  <inkml:trace contextRef="#ctx0" brushRef="#br0" timeOffset="21057.8158">18323 9403 212 0,'3'-2'82'0,"-3"2"-44"0,6 5-20 16,-6-2 23-16,3-1-6 15,0-2 0-15,9 6-7 16,12 1-3-16,5-1-13 16,4-6 6-16,0-3 2 0,0 3-10 15,-4-3-3-15,-2 1-3 0,-6-1 0 16,-6 1-5-16,-9 2 1 15,0 0 4-15,-9 2 2 16,0 1 2-16,-6 5 0 16,0-3-2-16,-6 3-1 15,3-3-6-15,-3 1-1 16,0-1-2-16,-2 0 3 0,2 0 0 16,0 1 1-16,-3-1 0 15,12 0 0-15,0-2-3 0,6 2 2 16,0-2-1-16,6 2 0 15,-3-2 2-15,6-1 0 16,0 1 0-16,6 0 0 31,-3-1 0-31,2 1 0 0,-2 0 4 16,0 2 5-16,0 0 6 16,-3 3 3-16,-3 0 2 15,-3 5 0-15,0 1-5 16,-6 4 1-16,0-2-9 15,-6 3-2-15,0-4-3 16,-6-1 1-16,0-4-2 0,-5-7-1 16,2 0-46-16,0-19-19 15,3 2-35-15,9-15-14 16,0 5-31 0</inkml:trace>
  <inkml:trace contextRef="#ctx0" brushRef="#br0" timeOffset="21394.8336">18707 9141 300 0,'-6'8'112'0,"6"-8"-60"0,-3 6-39 0,3-6 30 16,0 2-22-16,0 1-6 15,3-3-9-15,3-3-5 0,0 1 0 16,-3-1-1-16,6 0 2 0,0 1-3 15,3-1 0-15,0 0 7 16,2 3 4-16,-2 0 3 16,3 3 3-16,0 2-3 15,0 1 2-15,-6 2-4 16,-3 5 1-16,-3 3-3 0,-9 7 0 16,-3 1-3-16,0 5-1 31,0-2-8-31,0-6 0 0,3-3-1 0,-3 4-1 15,3-4-49-15,0-2-24 16,0-3-77 15,6-13-49-31,0 0 94 0</inkml:trace>
  <inkml:trace contextRef="#ctx0" brushRef="#br0" timeOffset="21541.5323">18939 9496 376 0,'-15'13'143'0,"15"-13"-78"0,-15 24-58 0,12-19 29 0,-3 3-28 16,0 0-8-16,3 0-83 15,1 0-35-15,4-8-33 16,1 0-12-16</inkml:trace>
  <inkml:trace contextRef="#ctx0" brushRef="#br0" timeOffset="22911.7506">18305 10131 148 0,'-6'-16'55'0,"0"11"-30"0,0-3 4 16,0 5 23-16,-3 0-9 0,-3-2-2 15,1 5-8-15,2 0-3 16,-6 3-17-16,3-1-1 0,-6 6 1 16,3 0-5-16,-3 11 0 15,0-3-2-15,1 5-1 31,-1-3-3-31,3 6 1 0,3-3-4 16,9 6-2-16,0-6 2 16,6 6 2-16,0-4 2 15,6-4 1-15,0-3-2 16,3-11-2-16,0-2 1 16,2-14 1-16,-2 3-6 15,3-24 1-15,3-34-8 0,-9 19-3 16,0 7-17-16,-3-21-7 15,-3-37 9-15,0 19 6 16,-3 13 14-16,-3 18 5 16,-3 14 1-16,0 10 2 15,0 13 7-15,0 9 6 16,0 10 0 0,0 7 3-16,3 9-2 15,0 0 2-15,0 5-4 16,3 0 1-16,0 8-3 15,3 3 2-15,3 5-6 0,0 0-1 16,3 8-2-16,0-21 1 16,0-6-2-16,3 1-1 15,0-4-4-15,3-4 0 0,-4-3-20 16,4-8-7-16,-3 0-22 16,0-19-8-16,3-8-4 15,-3-4-8 1,-3-4 33-16,-3 3 51 15,0-2 27-15,-3-1 11 16,0 6 4-16,-3 3-7 0,-3 10-2 16,0 11-24-16,-3 4 4 0,0 4 0 15,0 5-4-15,0 0 1 16,0 5-8-16,3-5 0 16,0-3-6-16,0 8-2 15,0-2-5-15,3 2-2 16,0-5 3-1,6 2 1-15,0-2 0 16,3-5 1-16,0-1 0 0,9-7 1 16,-3 0 0-1,3-14 0-15,-4 3-7 0,4-16-2 16,3-15-3-16,-3-6 2 16,-6 2-5-16,-6 1-1 15,-3 2 0-15,-3 9 0 0,-3 4 4 16,-3 9 3-16,-3 7 0 15,0 6 4-15,-3 7 4 16,3 6 6-16,0 11 6 16,3 2 3-16,6 3-3 15,0 5 1-15,6 5-5 16,0-10-1 0,0-3-4-16,3 6 1 15,0-6-4-15,3 5-2 16,0-5 0-16,3 1 1 15,-3-6-10-15,-1-6-4 16,1-2-23-16,0-16-8 16,-3 3-17-16,0-24-7 15,3-27-17-15,-3-2-38 16,0-16 37-16</inkml:trace>
  <inkml:trace contextRef="#ctx0" brushRef="#br0" timeOffset="23127.9298">18555 9549 240 0,'-6'8'90'0,"0"0"-48"0,0 13-29 0,3-5 24 16,0 2-6-16,0 9 2 0,3 4-10 16,0 6-2-16,3 1-12 15,3 1 1-15,0 1 3 0,3 8-5 16,0 2 0-16,3 3-4 16,-6-19-3-16,0-5-7 15,-3 11-4-15,0-8-27 31,0-3-12-31,-3-5-18 0,-3-6-9 16,0-2-35 0</inkml:trace>
  <inkml:trace contextRef="#ctx0" brushRef="#br0" timeOffset="23667.1766">18493 9956 212 0,'6'-8'82'0,"-6"11"-44"0,6 2-25 0,-3-2 24 0,2 2-4 0,4 6 1 16,3-3-8-16,3-6-4 15,3-2-12-15,6-2-2 0,3-4 2 16,-4-4-4-16,1-3 2 16,-3-1-5-16,-3 4 0 15,-3 2 1-15,-3 0 2 32,-3 3-3-32,-3 2-2 0,-3 6 0 15,-6 5-1-15,-3 5 0 16,0 11 2-16,-3 5-3 15,0 0 0-15,0 0 1 16,0 0 2-16,3-3-1 16,3-4-1-16,3-6 1 15,0-3-1-15,3-3 0 0,3-2 0 16,3-5 0-16,3-3 0 16,3-5 2-16,9-6 1 15,-4-5-6-15,-2-5 0 16,0-5-12-16,-3-4-6 15,-6 4-10-15,-3-3-6 0,-3 2 2 32,-9 1 4-32,-6 5 15 0,0 5 7 15,0 8 10-15,3 5 7 16,0 6 2-16,0 8 2 16,3 2 5-16,3 11 1 15,3 5-3-15,0 0-1 16,3 3-4-16,6-1 1 15,6-2-6-15,-3-13-1 0,-3 0 0 16,9-3 0-16,-3-2-24 16,3-6-12-16,8-10-67 15,4-8-64 1,3-6 55-16</inkml:trace>
  <inkml:trace contextRef="#ctx0" brushRef="#br0" timeOffset="23929.9442">19237 9803 296 0,'-48'5'112'0,"36"14"-60"0,-6 4-43 15,9-15 27-15,-2 3-16 32,-1 0-3-32,3 2-6 0,-3 3 0 15,6 0-6-15,-3 7-1 0,6 1 2 16,3 0-1-16,0 0 2 15,3 0-4-15,3-3-2 16,6-3 2-16,0-5 2 16,3-5-22-16,8-5-8 15,1-6-28-15,0-7-9 0,-3-9-22 16,0-7-8-16,-3 2-5 16</inkml:trace>
  <inkml:trace contextRef="#ctx0" brushRef="#br0" timeOffset="24699.9463">19272 9911 264 0,'-5'11'101'0,"8"-6"-54"0,-1 6-31 0,1-6 27 16,3 0-8-16,3 1 2 16,3-4-12-16,3-2-3 0,0 0-13 15,3-5-5-15,0 0-1 0,0-3-2 16,-4-3 2-16,-5-2 2 15,-3-3 2-15,-3 0-10 0,-3 0-5 16,-6 3-7-16,-3 2-4 16,-5 6 4-16,-4 5 1 15,0 8 9-15,0 0 2 16,-3 5 0-16,3 3 0 16,0 3-1-16,7 2 3 15,2 8 0-15,12-3 3 0,0 4 3 16,5-1 2-16,7-3-1 15,3 1-1-15,3-9-3 16,0-7 1-16,0-6-2 16,0-8 2-16,-1-10-15 15,-2-13-7-15,0-9-26 16,-3 3-8 0,-3-2-15-16,-3-8-3 15,-3 2-3 1,0 0-12-16,-3 6 38 15,0 8 61-15,-3 4 33 0,0 9 11 16,0 8 3 0,0 5-16-16,-3 8-6 0,0 2-7 15,-3 6-2-15,6 5-16 0,-3 1 3 16,3 1 2-16,-3 4-8 0,3 7-1 16,0 1-5-16,0-4-1 15,0-4 1-15,3-6 0 16,0-8 0-16,0-5 2 15,3-21 1 1,3-6-12 0,0-4-4-16,0-1-5 15,-1-11 1-15,1 1 5 16,3 2 2-16,3 0 1 16,-9 6 4-16,0 5 0 15,0 8 1-15,-3 7 15 16,0 12 5-1,-3 7 6-15,0 5-3 0,0 4-2 16,0 1-5-16,0 4-2 16,0 7-8-16,0 1-4 0,0-4 1 15,3-4 0-15,3-6-10 16,0-8-3-16,-3-7-48 16,6-14-19-16,3-11-65 15</inkml:trace>
  <inkml:trace contextRef="#ctx0" brushRef="#br0" timeOffset="24984.8607">19695 9403 244 0,'-12'35'93'0,"6"-22"-50"0,6 0-37 15,0-5 20-15,0 5-10 16,6 3 1-16,-3 8-1 16,0 5-1-16,3 3-7 15,0 8-3-15,0-1 1 0,0 6-5 0,0-2-1 16,0-4 0-16,-3-2 2 16,0-2-1-16,-3-4 2 0,-3-1-24 15,-3-7-8-15,-3-4-41 16,3-17-18-16,0-4-15 15</inkml:trace>
  <inkml:trace contextRef="#ctx0" brushRef="#br0" timeOffset="26087.2985">19594 9745 320 0,'0'10'121'0,"0"1"-66"0,3-9-38 0,3 4 30 15,0-1-23-15,6 0-6 0,3-2-11 16,5-3-3-16,1-5-2 16,6-1-2-16,-3 1 1 0,0-3-6 15,-3 3 1-15,-1 0-3 16,1 2 0-16,-6 0-1 16,0 3 2-16,0 0 4 0,-3 0 3 31,0 0 0-31,-3 0 2 15,0 0-2-15,-1-2 2 0,-2-1-2 16,-3-2 2-16,0-3-2 16,-3 0 2-16,-3 0-2 15,0 0-1-15,-3 3-2 16,1 2 1-16,-1 0-1 16,-3 3 0-16,0 3 0 0,0 2-2 15,0 6 3-15,0 5 2 16,0 2 4-16,0 1 2 15,3 7-1-15,3-2 1 16,3 2 0-16,0 1 3 16,6-3-3-16,0 2 1 15,3 3-5-15,3-8 0 0,0-5-1 16,3-16 1-16,0-2-26 16,-1-9-10-16,1-5-16 15,3-10-5-15,6 2-4 0,-3-8-2 16,-6 0 1-16,-3 1-1 15,-3 4 24-15,-1 6 13 32,-5 5 21-32,0 6 9 0,-6 7 17 15,0 8 8-15,-5 6 0 16,-1 2 1-16,3 11-3 16,0-3-1-16,0 0-1 15,0 0 2-15,0 1-5 16,3-4-3-16,0-5-1 15,3-2-1-15,0-3-7 0,3-3-3 16,0-5-3-16,6-5 0 16,6-3-4-16,-3-3-2 15,2-7-5-15,4-6-2 16,0-2-19-16,3-6-7 16,0 3-3-16,0 0-1 15,0-1 2 1,2 4 3-16,-5 5 9 15,3 2 6-15,-6 6-2 16,0 10 15 0,-6 9 36-16,-3 2 3 15,0 5 3-15,-6 0 1 16,0 3-12-16,-6 3-4 16,0 2-12-16,0-5-5 0,3-1-4 15,0-1-3-15,0-1-2 16,3-2 1-16,0-4 1 15,6-4 2-15,0 0-1 16,3-3 2-16,0-3-2 16,0 0 2-16,-1 3 2 15,1 0 2-15,3 0-1 0,0 0 1 16,0 3-6-16,-3 0-3 16,0 10 16-1,-3-2-1-15,0-1 3 16,-3 1 0-16,-3-1 2 15,-3 1-1-15,-3 2 1 32,-3 0-5-32,-3-2-3 0,-3 0-5 15,-3-1-2-15,0-5-3 16,1-2-1-16,2-6-37 16,3-2-16-16,3-3-44 15,6-13-16-15,6-5-25 16</inkml:trace>
  <inkml:trace contextRef="#ctx0" brushRef="#br0" timeOffset="26436.1703">20758 9700 276 0,'-9'-3'104'0,"3"6"-56"0,0 2-30 0,3 0 28 16,0 3-18-16,0 3-5 16,3 2 3-16,0 3 3 0,0 10-15 0,0-5 1 0,0 14 1 15,0-1-4-15,0 11 1 16,0 3-8-16,0-1-1 15,0-4-2-15,0 7 1 16,0-13-2-16,0-5 2 16,-3-8-33-16,0-6-14 15,0-23-75 1,0-6 0 0,-3-7-1-16,0-9 20 15</inkml:trace>
  <inkml:trace contextRef="#ctx0" brushRef="#br0" timeOffset="26736.4981">20689 9673 220 0,'0'-24'82'0,"0"24"-44"0,6 3-22 0,-6-3 24 15,0 3-3-15,3 2 2 16,3-2-10-16,3-3-5 16,3 2-14-16,3-2 5 0,9 0 4 15,0 3-6-15,-1 0-2 16,-2 2-4-16,0 0 0 0,-6 3-4 15,-3 0 0-15,-6 0 5 0,-3 5 5 16,-6 0-3-16,-6 3 0 16,-6 5-6-16,0-5-1 15,-3 3-1-15,0-3 1 16,1-3-9-16,2-8-3 16,3-2-28-16,3-16-51 31,6-6 11-31,3-2-12 15,6-3 2-15,3-8-9 16</inkml:trace>
  <inkml:trace contextRef="#ctx0" brushRef="#br0" timeOffset="27337.0318">20939 9549 204 0,'21'0'77'0,"-12"2"-42"0,0 6-19 16,-6-2 24-16,0 7-6 0,0 3 1 15,0 5-14-15,0 5-3 16,-6 4-10-16,-3 1-1 0,0-2 3 15,0 3-6-15,-3-5 0 16,3-6 0-16,0-11 6 16,6-10 0-16,0-8-6 31,3-5-2-31,3-8-6 0,3-5-2 16,3-9-4-16,0 3-1 15,0 6 3-15,0 2 3 16,0 3 0-16,0 5 4 15,-1 5 0-15,-2 4 3 16,0 4 3-16,-3 3 4 16,0 3 0-16,0 10 0 0,0-3-1 15,0 1 2-15,3 0 1 16,0-4 1-16,0-1 2 16,0-1 2-16,0-2-7 15,0-3-1-15,0-6-4 16,0 1-1-16,-4-5-1 15,1-1 1-15,0 0-2 0,0 1 2 16,-3-1-4-16,-3 3 0 16,0 0-1-16,-3 3 0 15,0 2 2-15,-3 3 2 16,-3 3 3-16,1 2 4 0,-1 14-2 16,0 5 1-16,0 5-1 31,-3 3 3-31,3-1 4 0,3 6 1 15,3-5-4-15,3-5 1 16,3-6-1-16,3-3 3 16,3-7-5-16,3-3-3 15,3-11-12-15,8-8-6 16,-2-7-23-16,0-8-10 16,0-6-20-16,-3-11-8 0,0-2-22 15,-3-10-8-15,2-3-15 16</inkml:trace>
  <inkml:trace contextRef="#ctx0" brushRef="#br0" timeOffset="27606.6355">21356 9139 224 0,'-9'2'85'0,"3"4"-46"0,0 7-19 0,3 0 27 16,0 3-3-16,0 2 4 15,0 4-5-15,0 4-2 16,0 3-22-16,3 0 4 0,0 3 4 15,0 0-4-15,0 2-1 0,0 6-10 16,0 2-3-16,0 3-5 16,0 0-1-16,0 0-1 0,0-5-2 15,0-6 1-15,0-5-1 16,0-7-7-16,3-9 0 16,0-5-30-16,0-14-13 15,0-4-27-15,3-11-12 16,-3-14-18-16,6-4-6 15,3-14 15-15</inkml:trace>
  <inkml:trace contextRef="#ctx0" brushRef="#br0" timeOffset="27854.0923">21422 9125 272 0,'-6'-2'101'0,"3"4"-54"0,0 6-35 16,-3-2 26-16,3 7-7 31,0 3-1-31,0 8 1 0,0 2 3 15,3 3-19-15,0 3 5 0,0 5 1 16,0 0-9-16,-3 0-4 16,0 3-5-16,0 5 0 15,0 0-2-15,-3 0-1 0,0-3 1 16,-3-5-1-16,3 0-36 16,-3-10-13-16,0-6-17 0,0-11-7 15,0-7-18-15,0-11-5 16,4-8-3-1</inkml:trace>
  <inkml:trace contextRef="#ctx0" brushRef="#br0" timeOffset="28255.2537">21320 9496 240 0,'6'-13'90'0,"0"13"-48"0,0 0-23 0,-3 2 26 0,0 1-3 16,3 0 1-16,3 2-3 15,0 3-3-15,0 0-20 16,0 2-1-16,3 1 0 0,-3 0-8 15,0 2-4-15,0 0-1 16,-3 3 2-16,-1 0-2 16,1 2-2-16,0-2 0 0,0 0 1 15,0-3-1-15,0-2 2 16,0-9 0-16,3-4 3 0,0-9-5 16,0-7-1-16,3-3-5 15,0-3 1-15,0 0-3 16,0 3 2-16,-3 2 1 15,-1-5-1 1,1 11 1-16,-3 5 3 16,-3 6-2-16,0 2 1 15,-6 8 11-15,-3 7 3 16,-3 9-3-16,0 11-3 16,-2 10-1-16,-4 0 1 15,-6 7-3-15,-3 1 0 16,-3 0-8-16,-5 6-4 0,-1-4-39 15,-12 1-17-15,0-6-48 16,-2 3-18-16,-7-3 5 16</inkml:trace>
  <inkml:trace contextRef="#ctx0" brushRef="#br0" timeOffset="28794.0382">19290 10708 272 0,'-9'-14'101'0,"9"14"-54"0,-3 0-44 0,3 0 21 16,-3 0-1-16,0 0 6 16,-8 3-7-16,-1 0-3 0,-3 5-11 15,3-3 4-15,-6 0 1 0,3 1-2 16,0-4 1-16,0 1-5 16,1-6-2-16,2 1-7 15,3-14-3-15,3 0-20 0,6-5-7 16,0 2 8-16,6-5 4 31,0 3 9-31,6-3 5 16,-1 6 4-16,7 2 1 0,-3 3-2 15,3 7 0-15,-3 1 10 16,-3 10 8-16,-3 1 5 16,-3 12 5-16,0-2 0 15,-9 13 2-15,0-5-6 16,-6 16-3-16,0-6-8 0,-3 11-4 15,3-8-3-15,-3 0 0 16,3-5-13-16,0-6-6 16,3-2-40-16,3-13-18 15,0-3-24-15,3-16-7 16,0 2-3 0</inkml:trace>
  <inkml:trace contextRef="#ctx0" brushRef="#br0" timeOffset="29209.6369">19371 10581 276 0,'15'0'104'0,"-15"0"-56"0,23 5-30 0,-20-2 28 31,9-3-18-31,-3 0-3 0,6-6-11 16,-3 4-1-16,3-6-8 15,-3 0-3-15,0-5 1 0,0 2 0 16,-3-8 1-16,-3 4-2 15,-4-4-2-15,1 3 1 16,-6 3-1-16,1 0-9 16,-4 2-2-16,0 3-1 0,-6 6 2 15,0-1 4-15,-3 11 1 16,3 0 3-16,0 8 1 16,3-3 3-16,0 8 1 15,3-2 5-15,3 2 5 16,0-3-3-16,3 6 2 15,0-3-5 1,6 3-2-16,-3-5-2 16,6 2 0-16,0-5-2 15,3-3-1-15,-3 0 3 0,6-8 2 16,-3 3-29-16,0-10-13 16,0-4-23-16,2-15-11 15,-2 3-63 1</inkml:trace>
  <inkml:trace contextRef="#ctx0" brushRef="#br0" timeOffset="29625.6492">19671 10327 208 0,'3'2'77'0,"-3"-2"-42"0,-3 16-17 15,3-13 25-15,-3 7-2 16,3 1 0-16,-3 8-5 16,3-4-2-16,0 9-19 0,0-3 4 0,-3 6 2 15,3-3-9-15,0 2-4 16,0-2-5-16,0-3 0 15,0-2-2-15,0-4 2 16,0-1-7-16,0-6 1 16,0-3-8-16,3-10-3 31,0-1-3-31,3-10 0 0,-3 3 0 16,9-8 3-16,-6 3 6 15,6-9 4-15,-3 3 1 16,0 3 1-16,0 3 8 0,0 4 4 15,-3 1 10-15,0 8 7 16,-3 0-5-16,0 13-1 16,0-3-6-16,0 13-1 15,-3-2-2-15,0 11 0 0,0-6-4 16,0 8-3-16,0-5-2 16,0 0-3-16,0-3-6 15,3-5-4-15,0-3-38 16,0-5-17-16,0-3-50 15,5-16-22 1,4-7 20 0</inkml:trace>
  <inkml:trace contextRef="#ctx0" brushRef="#br0" timeOffset="30442.208">19880 10493 252 0,'-3'11'96'0,"0"-6"-52"0,-3 6-21 0,3-6 31 0,6 0-6 15,0 1-1-15,3-6-13 16,0 0-6-16,3-3-16 16,0-5 1-16,2-2 3 0,1-12-6 15,0 1-3-15,-3 0-7 0,-3 5 0 16,0 3-5-16,-3-3-1 31,0-5-11-31,0 2-3 0,-6 1-8 16,-3 5 0-16,-3 5 13 15,0 2 6-15,-3 6 6 16,0 8 2-16,-2 3 7 16,5 2 6-16,0-2 3 15,0 7 0-15,3 14 1 16,0 0 3-16,3-1-2 0,3-7-1 16,0-5-4-16,3 5 0 15,0-3-5-15,3-3-2 16,0-2 0-16,3-3 1 15,0-2-8-15,3-14-3 16,-4 1-26-16,4-12-10 16,3-12-17-16,3-6-6 0,-3-5 8 15,6 3 6-15,-6 2 22 16,0 6 10-16,-4 2 11 16,1 5 6-16,-3 6 17 0,0 2 7 15,-3 6 4-15,0 5 3 16,-3 5-3-16,-3 6 1 31,0 8-3-31,0 4 0 16,-3 4-8-16,3-1 0 15,0 1-10-15,0-1-2 0,0-5 1 16,0-5 3-16,3-2 2 16,-3-7 1-16,3-7-2 15,0-5 1-15,3-8-11 16,3-6-2-16,0-4-12 0,0-4-4 15,3-2-4-15,-3 11 0 16,-3 2 8-16,3-3 4 16,2-5 3-16,-2 6 3 15,0 5-1-15,-3 5 4 16,0 5 4-16,-3 3 6 16,0 5 10-1,0 3 6-15,0 3 0 16,0 5 2-16,0 2-2 15,0 3 0-15,0 3-6 16,0 3-1-16,-3 2-8 16,0-8-4-16,0-3-6 0,0 4-2 15,0-4 1-15,0-2 0 16,0 0-37-16,3-11-14 16,0-2-38-16,3-14-14 0,9-13-50 15</inkml:trace>
  <inkml:trace contextRef="#ctx0" brushRef="#br0" timeOffset="30611.4855">20329 10131 344 0,'-9'8'129'0,"6"2"-70"0,-3 4-51 0,3-6 27 16,0 2-25-16,0 1-22 15,0 10-12 1,3-5 11-16,0-3-49 0,0-2-17 15,3-1-50 1</inkml:trace>
  <inkml:trace contextRef="#ctx0" brushRef="#br0" timeOffset="30911.9856">20398 10306 280 0,'0'5'104'0,"0"-3"-56"0,0 4-32 0,0-1 29 0,0 0-2 15,0 3 4-15,-3 0-11 16,0 3-4-16,0-1-18 16,-3 9 9-16,0-1 6 0,0 4 0 15,0-4 1-15,3 1-11 16,3-1-1-16,0 1-7 16,3-1-1-1,3 1-4-15,3-6-1 16,6 0-1-16,3-5 2 15,2-11-1-15,4-2 0 16,3-8-10-16,-3-3-4 16,-3-2-22-16,-4-6-10 15,-8 0-71-15,-3 3-30 16,-9 2-41-16</inkml:trace>
  <inkml:trace contextRef="#ctx0" brushRef="#br0" timeOffset="44290.8373">2943 13909 216 0,'-9'-16'82'0,"3"43"-44"0,3-11-31 15,0-8 18-15,-3 2-4 0,0 1 2 32,0 2-2-32,-3 0 2 15,1 0-13-15,-4 1 5 0,3-4 5 16,-9-2-2-16,3-3-1 15,0-5-9-15,3-2-3 0,3-6-5 16,3-3-1 0,3 1-1-16,6-4 0 0,3 4 2 15,3 2 0-15,0 0-3 0,6 0 0 16,0 3 2-16,0 2 2 16,0 3 0-16,-1 0 2 15,1 0 0-15,0 3 1 16,-3 2 6-16,-6 3 4 15,-3 5 4-15,-3 3 3 16,-6 3 0-16,-3 2-1 0,-6 3 1 16,-6-3-1-16,-2-3-11 15,-4-4-3-15,0-9-2 16,0-5 0-16,9-8-2 16,13-3-2-16,2-7 1 15,6-3-1-15,8-1-5 16,4 1-1-1,3 5 3-15,0 3 3 16,0 3-1-16,-3 4-2 16,-3 4-14-16,-3 2-4 0,0 0-22 15,-1 2-8-15,1 4-44 16,0 2-18-16</inkml:trace>
  <inkml:trace contextRef="#ctx0" brushRef="#br0" timeOffset="45007.8592">4038 13523 192 0,'-8'-32'71'0,"2"29"-38"0,3 3-14 0,3 0 21 16,0 0-5-16,0 0 0 0,-3 8-12 15,3 0-3-15,0 0-12 16,0 3 4-16,0 2 1 0,3 3 5 16,-3 5 1-16,3 8-2 15,-3 11 2-15,0 13-8 32,-3 5-2-32,0 6-5 0,0 4-1 15,3-2 1-15,0 1 0 16,0-9-2-16,-3-11 1 15,-3-10-31-15,0-10-11 16,-3-19-55-16,0-19-25 16,-3-18-3-1</inkml:trace>
  <inkml:trace contextRef="#ctx0" brushRef="#br0" timeOffset="45270.2277">3684 13515 276 0,'0'-5'104'0,"3"5"-56"0,12-8-32 0,-9 5 27 0,3-5-14 15,6-2-5-15,6-4-2 16,8 1 0-16,13-5-12 16,6-1-1-16,2-2-2 0,-2 0-3 15,-3 0-3-15,-1 2 0 16,1 0 1-16,-3 4-1 15,-1 4-1-15,-5 3-32 0,-6 5-16 16,-12 11-40-16,-9 11-15 16,-18 13-20-1</inkml:trace>
  <inkml:trace contextRef="#ctx0" brushRef="#br0" timeOffset="45540.1354">3812 14076 248 0,'-30'34'93'0,"22"-21"-50"0,2 11-26 0,3-13 25 16,3-1 4-16,6 1 7 16,5-3-5-16,7-5-2 15,15-6-25-15,9-5 9 0,5-3 5 32,-2-7-6-32,-3 2 0 0,-4 0-10 15,4-2-4-15,-3-1-6 16,2 1-4-16,-2-1-5 15,-3 3 0-15,-3 3-2 16,-7 2 0-16,-5 3-18 16,-3 3-7-16,-6 3-48 15,-3 2-19-15,-6 2-99 16</inkml:trace>
  <inkml:trace contextRef="#ctx0" brushRef="#br0" timeOffset="46641.5545">4896 13287 196 0,'-9'-16'74'0,"9"16"-40"0,0 6-22 0,-3-4 21 16,0 4-8-16,3-1 2 15,0 3-8 1,0 3-11-16,0-1 2 0,0 3 0 16,0 3 1-16,0 5 3 15,3 6-3-15,0 7 1 0,0 14-3 16,3 10 2-16,3 14-6 16,0 7-1-16,-3-5-2 0,-1-5 1 15,-2 5 0-15,0-8 3 16,0-8-3-16,0-8-2 15,-3-10-40-15,-6-8-16 32,0-14-55-32,-2-10-50 15,-4-16 55-15</inkml:trace>
  <inkml:trace contextRef="#ctx0" brushRef="#br0" timeOffset="46825.5676">4678 13904 256 0,'-11'10'96'0,"13"4"-52"0,4-4-32 0,3-7 24 16,3 2-8-16,3-2-2 16,6-1-10-16,9-2-3 15,0-5-7-15,-1-8-2 0,1-8 0 16,0-6-16-16,-3-4-6 16,-1-4-55-16,-2-2-25 15,-6 0-22-15</inkml:trace>
  <inkml:trace contextRef="#ctx0" brushRef="#br0" timeOffset="47274.094">5015 13240 228 0,'0'16'88'0,"-3"13"-48"0,3 2-31 16,0-17 22-16,0 4-2 15,3 6 3-15,0 0-13 16,0 5-4-16,3 5-9 16,0 6-2-16,0 10 2 0,0 9-3 15,-1 1 0-15,1 4-1 0,-3-6-2 16,0-8 1-16,0-5 1 16,0-10-1-16,3-11 4 15,0-11-1 1,6-11-10-16,-3-7-6 15,-3-5-8-15,0-12 0 16,3-1 11 0,-3-1 7-16,-3 3 0 15,0 7 1-15,0 4 3 0,0 4 1 16,0 6 10-16,3 6 3 16,0 4 4-16,0 4 0 15,0 4-3-15,-3-2 0 16,2 0-9-16,-2 2-3 15,0 4-3-15,0-1 1 0,3-3-26 16,0-2-10-16,0-3-69 16,0-5-29-16,0-8 15 15</inkml:trace>
  <inkml:trace contextRef="#ctx0" brushRef="#br0" timeOffset="47474.6654">5324 13811 256 0,'3'13'96'0,"-3"1"-52"0,6 4-25 0,-6-2 29 15,0 0-8-15,0 0-1 16,3 2-18-16,0 4-7 0,0-1-9 16,0-3-2-16,0 1 1 0,0-6-27 0,0-2-110 31,3-9-66-31,-6-4 62 15</inkml:trace>
  <inkml:trace contextRef="#ctx0" brushRef="#br0" timeOffset="47643.4318">5333 13608 260 0,'-15'-8'99'0,"6"13"-54"0,1 5-31 16,2-4 28-16,3 2-23 15,0 0-5-15,3 5-9 16,3-5-2-16,6 5-1 15,2-2-26-15,1-3-9 0,0-3-67 32,3 0-60-32,0 0 52 15</inkml:trace>
  <inkml:trace contextRef="#ctx0" brushRef="#br0" timeOffset="48013.3301">5509 13817 260 0,'3'31'96'0,"-6"-12"-52"0,6 18-27 0,-3-27 27 0,0 4-16 15,0 2-4-15,0 5-14 0,6 0-4 16,-3 0-4-16,0-2 1 0,0-4 0 16,-3-1-1-16,-3-4-2 15,6-4 3-15,0-6 2 16,0-6-4-16,0-4-3 16,3-9-13-16,0 1-2 31,0-9-3-31,2 1 0 0,4-1 11 15,0 1 5-15,0 2 3 16,-3 0 3-16,3 8 10 16,-3 6 7-16,0 4-1 15,0 6 1-15,-3 6-1 16,3 4-2-16,-3 9 3 16,0 2 0-16,0 3-6 0,-1 2 0 15,1 3-6-15,-3 3 1 16,3-3-5-16,0 0 0 15,-3-5-12-15,0-5-4 16,0-9-47-16,0-10-20 0,0-16-76 16</inkml:trace>
  <inkml:trace contextRef="#ctx0" brushRef="#br0" timeOffset="48475.9065">5795 13391 264 0,'-6'2'101'0,"3"14"-54"0,0 5-28 0,0-5 26 0,0 5-14 15,3 3-6-15,0 3-14 16,0 2-5-16,3 10-4 16,3 6-2-16,3 0 1 0,0 0-1 15,-1 0 0-15,4-5 0 16,-3-8 2-16,-3-6-1 15,0-2 2-15,0-8 7 0,0-6 5 16,3-12-3-16,0-11 1 16,-3-11-8-16,6-13-3 15,0-3-1-15,-3-2 1 16,-3 2-3-16,0 6-2 0,0 4 2 16,-3 7 2-16,-1 4 2 31,-2 9 3-16,-5 7-3-15,5 8 3 0,3 6 3 16,-3 5 6-16,2 5 3 16,1 11 6-16,3 5 2 15,0 5-5-15,0-2 0 16,6 2-12-16,0 0-3 16,3-5-4-16,0-5 1 0,3-5-7 15,0-12-1-15,2-7-62 16,1-10-28-16,0-4-99 15</inkml:trace>
  <inkml:trace contextRef="#ctx0" brushRef="#br0" timeOffset="49146.1198">6714 13301 224 0,'-35'-56'85'0,"26"48"-46"0,3-2-26 0,0 10 22 15,0 0-7-15,0 2 0 16,0 6-6-16,3-3-2 16,0 9-11-16,3 4 1 0,0 6 1 15,0 10 2 1,3 9 5-16,0 2-8 16,0 8-1-16,0 18-3 15,3 6-1-15,0 2-3 16,0 0 1-16,0-2-2 15,-3 0 2-15,0-11-18 16,0-13-6-16,-3-13-37 16,-3-27-116-1</inkml:trace>
  <inkml:trace contextRef="#ctx0" brushRef="#br0" timeOffset="49717.2496">6566 13639 220 0,'3'-2'85'0,"0"7"-46"0,5-2-26 0,-5-3 22 32,6 0-14-32,6-6-2 15,9-2-9-15,6-8-2 16,6-2-4-16,-1-11-5 0,1-3 0 16,-6-5-1-16,-3 0 0 15,-7-3-14-15,-5 3-6 16,-6 6 6-16,-6 4 4 0,-3 6 10 15,0 8 3-15,-6 5 1 16,0 10-2-16,-3 12 7 16,0 9 3-16,3 12 3 0,0 4 3 15,1 9 2 1,2 5 1-16,0 8-2 0,0 5 2 16,3 3-4-16,0-8 1 0,0-3-5 15,0-8-1-15,0-2-2 16,3-11 0-16,0-3-4 15,2-10-3-15,1-11 0 16,0-7-1-16,3-12-9 16,0-12-2-16,0-17-12 31,0-15-3-31,0-11 9 0,3 8 7 16,0 6 5-16,-3 7 0 15,0 8 4-15,-3 8 0 16,0 6 7-16,0 7 4 15,0 9 3-15,-1 7 5 16,1 13-1-16,0 6-1 16,0 8-2-16,0 5 1 0,-3 8-4 15,0 0 1-15,0 3-9 16,0-6-2-16,0 3 1 16,0-5 1-16,3-6-30 0,0-5-12 15,0-13-53-15,0-8-21 16,0-19-9 15</inkml:trace>
  <inkml:trace contextRef="#ctx0" brushRef="#br0" timeOffset="50680.3885">7078 13877 296 0,'0'8'110'0,"2"-8"-60"0,1 3-41 0,3-3 27 15,3 0-18-15,9-3-2 16,3-5-8-16,0-7-3 16,0-4-2-16,-3 0-3 0,-1-2 3 15,-2 0-2-15,-6-3-1 16,-6 3 1-16,-3 3-1 16,-6 2-3-16,-3 3 0 0,-3 5-5 15,-14 2-2-15,2 4 2 16,0 12 3-16,0 6 0 15,3 5 4-15,6 6 0 0,4 2 3 16,2 8 1-16,3-3 1 16,6 1 0-16,3-4 2 31,6-4-1-31,8-6 0 16,4-5-1-16,3-5 0 0,0-9-2 15,0-7 1-15,0-11-13 16,-1-5-3-16,-2-6-21 15,-3-10-7-15,-3-2-4 16,-3-6 3-16,0 2-10 16,-3 4-4-16,0 7 16 0,-3 8 9 15,-3 8 32-15,0 8 15 16,2 8 18-16,-2 13 9 16,-3 14-12-16,0 10-6 15,0 3-8-15,0 5-3 16,0-3-2-16,0-2 0 15,0-9 7 1,0-4 2-16,0-6-2 16,0-8-1-16,0-7-6 15,0-9 0-15,3-13-9 16,3-5-2-16,0-11-12 16,0-5-5-16,0-13-3 0,0 7 1 15,0 4 8-15,0 4 3 16,0 9 2-16,-3 5 4 15,0 8 0-15,0 5 1 0,-3 8 6 16,0 5 6-16,0 11 5 16,0 5 2-16,0 5-4 15,3 4 1-15,0 1 2 16,3 1 1-16,3-3-2 16,0-5 2-16,3 0-4 0,0-8 1 15,2-8-3-15,4-6 2 16,-3-4-6-16,3-14-3 15,-3-11-3-15,0-2-3 16,-3-5-10-16,-3-1-4 16,-6 4-22-16,-3 1-7 15,-9 4 10 1,-6 7 4-16,0 9 14 16,0 7 7-16,0 9 10 15,0 12 6-15,0 9 9 16,3 4 4-16,4 6 3 15,2 6 0-15,6-4-5 0,3 1 1 16,3-6-11-16,2-4-3 16,13-7-2-16,6-7 0 0,9-5-16 15,5-9-4-15,4-4-47 16,-3-3-21-16,-1-17-61 16</inkml:trace>
  <inkml:trace contextRef="#ctx0" brushRef="#br0" timeOffset="51218.1231">8155 13735 268 0,'-18'5'101'0,"15"-8"-54"0,-9 3-33 0,6 3 26 0,-3-1-7 15,-2 4 1-15,-4 2-15 16,0 2-4-16,0 3-9 16,-3 6 7-16,0 0 4 0,-3 2-5 0,6 0-2 15,1 3-3 1,8-3 0-16,9 0-4 0,3 0-2 16,5-2 0-16,7-6-1 0,3-5 4 15,0-5 2-15,6-9 0 16,-3-12-1-16,-1-9-3 15,-2-5 1-15,-3-10-15 16,-3-3-7-16,-3 3-17 16,-6 2-5-16,-3 6 0 31,-3 5 0-31,-3 7 16 0,-6 9 10 16,-3 8 9-16,0 5 6 15,-3 11 12-15,3 4 7 16,3 9-1-16,0 5 1 15,3 3-1-15,3 2-2 16,6 4 3-16,3-4 0 16,3 0-8-16,6-5-2 0,0-5-5 15,0-5-1-15,0-6-1 16,0-5-2-16,0-5-26 16,0-6-10-16,-1-13-42 0,4-5-17 15,-3-6-32 1</inkml:trace>
  <inkml:trace contextRef="#ctx0" brushRef="#br0" timeOffset="51803.223">8381 13552 168 0,'0'13'66'0,"-3"3"-36"0,0 16-4 16,0-14 23-16,0 11-7 15,0 6 1-15,3 2-14 16,0-3-3-16,3 3-15 0,0-5-2 0,0-5 1 15,0-4 0-15,0-7 2 16,0-5 0-16,0-11 2 16,0-8-7-16,3-8-2 15,3-10-14-15,0-4-7 16,0-9 0-16,3 2 1 16,-3 2 4-1,3 6 5-15,-6 5 3 0,0 6 4 16,0 7-2-16,-1 9-2 15,-2 4 8-15,0 6 6 16,0 5 6-16,3 6 2 16,0 2 5-16,3 0 2 15,0 0-2-15,3-5-3 16,0-5 0-16,0-3-1 0,0-8-3 16,0-3 0-16,0-7-7 15,-3-9-4-15,-1-2-1 16,-2 0-1-16,-3 0-2 15,-3-1-2-15,-3 1 1 16,-3 3 1-16,1 2-3 16,-7 5-2-16,0 6-3 0,-3 8-1 15,-3 5 4-15,3 5 3 16,0 11 10-16,3 7 5 16,3 6 15-16,3 6 6 15,3-1-6-15,6 0-1 0,3 3-12 16,9-8-5-16,0-5-7 31,0-5-4-31,3-6 0 0,0-5 1 16,0-6-21-16,-1-7-9 15,1-6-59-15,-3-5-24 16,12 0-101 0</inkml:trace>
  <inkml:trace contextRef="#ctx0" brushRef="#br0" timeOffset="53725.1171">9497 13314 220 0,'-8'-40'85'0,"5"30"-46"0,0 4-32 0,3 6 18 31,0 0-9-31,-3 6-1 0,0 1 4 16,0 4 2-16,0 5-10 15,0 2 0-15,0 9 0 0,0 2 0 16,0 8 1-16,0 5-6 16,3 6-2-16,0 16-2 15,3 2-2-15,-3 2 3 16,0-7 0-16,3-8-4 0,-3-8 1 15,0-8 2-15,0-13 3 16,-3-13 11-16,3-11 7 0,-3-19-10 16,0-15-4-16,3-17-6 15,0-4-3-15,0-9-2 16,0-10 1-16,0-8 1 31,0 8 0-31,0 8 0 0,0 13 2 16,0 11-6-16,0 10 1 15,0 11-1-15,3 13-1 16,0 11 1-16,0 18 0 16,3 16 3-16,3 10 0 15,3 4-2-15,8 4 2 16,4 3 3-16,0 3 1 0,3 0-4 16,3-3 1-16,-4-5-2 15,1-8 0-15,-3-10 4 16,-3-9 3-16,-3-5 11 15,-6-13 5-15,-1-10-3 16,-2-17 0-16,-3-15-10 0,0-11-3 31,0-8-3-31,-3-13 1 16,0-14-4-16,0-4 0 16,-3 4-8-16,0 14-4 0,-6 11-4 15,3 12-3-15,0 4-10 16,-3 17-6-16,0 12 1 15,0 7 1-15,3 8 2 16,0 6 2-16,3 8 1 0,3 10 3 16,0 2-3-16,3 4-1 15,3-3 7-15,-3 7 6 16,0-2 10-16,0-2 6 16,0-4 8-16,0-2 4 15,0 1 18-15,0 1 8 16,0-2 4-16,0-5 2 0,-3 0-7 15,3-3-1-15,3-2-16 16,0-3-6-16,3-3 0 16,2-5 2-16,4-6-4 15,3-4 1-15,0-3-5 16,0-3-2-16,0-6 0 0,-1-2 1 31,-2-2-3-31,-3-1-2 16,-3-2 2-16,-3 3 0 15,0-1-4-15,-6 3-1 0,-3-2 1 16,-6 7 2-16,-3 6-2 16,-6 0 0-16,-9 5 1 15,1 5 0-15,-1 3-3 16,3 5 0-16,0 6 4 0,3 7 1 16,6 1 4-16,0 2 1 15,6 2 1-15,3 1 0 16,3 0-4-16,3 2-1 15,3-2 1-15,6-5 2 16,9-1-1-16,3-8 0 16,6-4 1-1,2-6 1-15,1-11-1 16,0-10 1-16,0-8-15 16,-7-14-5-16,-2-7-42 15,-3 0-18-15,-3-3-60 16,-6-8-54-16,-3 0 70 15</inkml:trace>
  <inkml:trace contextRef="#ctx0" brushRef="#br0" timeOffset="54141.0273">10233 13102 244 0,'-6'-47'90'0,"3"39"-48"0,-3 0-23 0,3 8 26 0,0-3-12 16,3 3-4-16,-3 5-9 15,0 1 0-15,0 9-11 16,3 1 6-16,-3 3 4 0,3 5 1 0,0 2 0 16,0 9-4-16,0 4-2 15,3 9-6-15,0 7-3 16,3 1 0-16,0 5-1 16,0 2-5-16,0 9-1 0,-3-6 5 15,0 0 3-15,-3-10-19 16,0-11-5-16,0-8-36 15,-3-8-13-15,0-19-38 16,0-12-14-16,-3-14 4 31</inkml:trace>
  <inkml:trace contextRef="#ctx0" brushRef="#br0" timeOffset="54657.2566">10140 13576 236 0,'3'-11'88'0,"0"11"-48"0,6 0-34 0,-3 0 22 15,3 0 3-15,3-2 3 16,0-1-5-16,6-2-1 0,0-1-15 16,0 1 3-16,2 0 2 0,4 2-4 15,-3 0 0-15,-3 3-4 16,0 6-1-16,-6 7-1 16,0 5 0-16,-1 6-2 0,-2 11-1 15,-3 4-3-15,3-2 1 16,-3-2 0-16,0-3 1 15,0-3 0-15,0-11 2 0,0-5-1 16,0-13 2-16,3-8-2 16,0-10 0-16,-3-11-6 15,0-6-1-15,3-2-15 16,0-5-6-16,0 2 1 31,-3 3 2-31,-1 8 10 0,1 5 5 16,-3 9 2-16,0 7-1 15,-3 13 0-15,3 5 3 16,-3 12 2-16,0 4 2 16,3 9 1-16,0 2 2 15,3 2 3-15,0-4 2 16,3-6 1-16,0-5 2 0,0-6-3 16,0-5-1-16,0-7-2 15,0-6 0-15,0-8-4 16,0-8-1-16,0-11-1 15,0-2 1-15,-1-3-20 0,1-2-8 16,0-3-36-16,0 0-16 31,-3 8-10-31,0 5-2 0,0 6-24 16</inkml:trace>
  <inkml:trace contextRef="#ctx0" brushRef="#br0" timeOffset="55057.7231">10846 13655 200 0,'30'40'77'0,"-18"-22"-42"0,2 9-28 16,-8-17 20-16,0 6 4 0,0 0 3 16,-3 0-3-16,0 0 1 15,-6-3-18-15,-3-2-1 0,-3-3 0 16,-6-3-1-16,1-8 1 16,-1-5-5-16,0-8 0 15,0-2-5-15,3-9 0 16,0 1-3-1,6 0-3-15,6-1 2 16,3 3 2-16,3 3 2 16,3 5 1-16,3 3-5 15,3 2-1-15,0 6 3 16,0 3 3-16,-1 4 8 0,1 3 2 16,0 6-3-16,-3 2-1 15,0 8-6-15,-3 3-1 0,-3 5 3 16,-3 0 1-16,-3 3-3 15,-3-5-3-15,-3-6 2 16,0-3 0-16,0-4-30 16,0-9-12-16,0-10-37 15,6-9-17-15,3-7-15 16,0-3-34-16,0-7 48 16</inkml:trace>
  <inkml:trace contextRef="#ctx0" brushRef="#br0" timeOffset="55406.6983">11013 13586 204 0,'11'-2'77'0,"-11"4"-42"0,3 6-17 0,-3-2 23 16,3 2-6-16,0 2 2 16,0 6-12-1,0 2-6-15,0 4-10 16,0-1-6-16,3 0 0 0,-3 0-2 16,0-2-1-16,-3-3 1 15,0-3-1-15,0-5 6 16,0-6 4-16,0-4-5 0,0-6-1 15,0-5 0-15,0-11 0 16,3 0 0-16,3-3 0 16,3 4-5-16,0 1-1 15,0 4 1-15,0 2 2 0,3 6 2 16,3 2 1-16,0 5-2 16,-1 3 1-16,-2 5 0 15,0 3 3-15,-3 3-3 16,0-1 0-1,0 1-1-15,-3 2 1 16,0-2-31-16,-3-1-11 16,-3-4-40-16,0-12-17 15,3-2-22 1</inkml:trace>
  <inkml:trace contextRef="#ctx0" brushRef="#br0" timeOffset="56006.9863">11298 13015 280 0,'-3'-8'104'0,"3"13"-56"0,-3 6-34 0,3-1 28 15,0 6-5-15,0 3 0 16,0 2-3-16,0-3-1 16,0 14-18-16,-3 5 2 0,3 8 3 0,3 11-9 15,0 2-3-15,-3-2-5 16,0-1-3-16,0 6 1 15,3 2-1-15,-3-2-9 16,3-2-4-16,0-4-20 31,0-15-6-31,0-8-22 0,3-19-46 16,-3-11 18 0,0-10 30-16,0-5 21 15,0-8 37-15,0-5 17 16,0-3 33-16,-3-1 14 15,3 1-8-15,0 0-6 16,3-5-16-16,0-3-6 0,6-3-12 16,0-2-4-16,3-9-6 15,-1 1-2-15,4 0-1 16,-3 5 1-16,-3 8-4 16,-3 5 0-16,0 6 3 15,-6 10 1-15,-3 8 1 0,0 8 0 31,-6 10 0-31,0 9 2 16,0 15 10-16,3 3 5 16,0 6 4-16,0 2 4 0,3-3 0 15,0 0 0-15,3 3-5 16,0 3-3-16,0 2-9 16,3-2-5-16,0 0-2 15,0-9-1-15,3 1-5 0,-3-8 1 16,0-3-46-16,3-16-20 15,3-2-78-15,2-9-34 16,4-7 23 0</inkml:trace>
  <inkml:trace contextRef="#ctx0" brushRef="#br0" timeOffset="56885.4355">12033 13221 148 0,'-11'-26'57'0,"5"18"-30"0,0-5-7 16,6 10 21 0,0 0-11-16,-3 1-5 15,3-1-3-15,0 3 0 16,3 0-12-16,-3 3 5 0,3 5 5 15,-3 2 2-15,0 3 2 16,0 3-2-16,-3 3-2 16,-3 7-4-16,-3 6 0 15,0 5-5-15,0 8-1 0,3 0-6 0,0 3-3 0,0-1 0 16,0 6-1-16,3-3 0 16,3-5 0-16,3-2 6 15,0-6 4-15,3-5 1 16,6-6 3-16,3-7-1 15,3-4 2-15,8-4-4 32,1-3-1-32,3-5 0 0,0-3 1 15,6-3-3-15,5-2 0 16,10-3-3-16,-1-3 0 16,-5 1-3-16,-6-1 1 15,-9 0 0-15,-7 1 1 16,-8-1-9-16,-9 1-4 15,-9 2-46-15,-9-3-21 0,-12 3-45 16,1-2-17-16,-1-9 12 16</inkml:trace>
  <inkml:trace contextRef="#ctx0" brushRef="#br0" timeOffset="57302.2047">12025 13496 288 0,'-21'-15'110'0,"18"17"-60"0,3-2-41 15,0 3 27-15,6-1 0 16,6 4 3-16,8-4-8 16,7 1-2-16,3-8-16 15,3-6-3-15,2 1-3 0,1-4-1 16,3 1-1-16,-3-3-6 16,-7 3 1-16,-2 0-35 0,-9 2-17 15,-9 3-13-15,-15 3-3 16,-6 0-7-16,-6 2-3 15,-6-2 14 1,-2-1 6-16,-7 1 31 16,-9-3 36-16,1-2 19 15,-1 2 31 1,3-6 13-16,6 1-14 16,7 5-7-16,5 0-29 0,6 3-3 15,6 0 2-15,9 2-1 0,12 0 3 16,6-2 2-16,6-3 4 15,5-5-9-15,4-5-4 16,0-1-9-16,0 0-3 16,-1 4-2-16,-2-9-2 0,6 3-19 15,0 2-10-15,-4 3-27 16,-5 3-10-16,-3 5-16 16,-3 5-4-16,-6 3 25 15</inkml:trace>
  <inkml:trace contextRef="#ctx0" brushRef="#br0" timeOffset="57702.9653">12432 13086 222 0,'9'14'30'0,"0"-1"12"0,-3 0 6 16,0 3-6-16,0 5-4 16,0 0-21-16,0 3 7 0,3 10 4 15,3 1-4-15,0 4 0 16,-3 6-4-16,3-2-3 16,-4-1-5-16,1 0-2 0,-3-2-2 31,-3 2 0-31,-3-2 0 0,0-8 0 15,-3-6 9-15,0-7 6 16,-3-9-8-16,0-10-3 16,-2-10-5-16,2-9-2 15,0-7-6-15,0-6 1 16,0-15 0-16,3-12 2 16,3-7-3-16,0 0-2 0,3 0-1 15,3 8 0-15,3 2 3 16,0 11 0-16,2 8-2 15,1 11 2-15,0 7-4 16,0 9 1-16,0 10-5 16,0 7-1-16,0 7-24 15,0 4-8 1,-3 6-18-16,-6 2-5 16,-3 12-16-16,-6 4-6 15,-6 5-17 1</inkml:trace>
  <inkml:trace contextRef="#ctx0" brushRef="#br0" timeOffset="58156.7799">12349 13491 128 0,'-27'-18'49'0,"21"15"-26"0,6-2-14 0,0 5 16 15,3-3 6-15,0 0 3 16,12-2-1-16,0 0 0 16,6-3-18-16,3 3 9 0,2-3 3 15,4-3-3-15,3 3 0 16,-3 3-13-16,-4 2-4 15,1 6-7-15,0 7-1 0,-3 4 3 16,-3 9 1-16,0 4-1 16,-7 2-2-16,-2 3 3 15,-3 7 0-15,-3-2 1 16,-3 0 2-16,-6-2 6 16,-3-6 4-16,0-5-2 31,0-8 2-31,0-8-3 0,-3-11 0 15,4-10-5-15,-1-8-3 16,0-9-2-16,3-4 0 16,3-11-2-16,0-16-1 15,3-8 1-15,3 1-1 16,3 4-3-16,2 3 2 0,1 8-1 16,6 3 0-16,3 10 0 0,3 9 0 15,0 10 2-15,-4 7 0 16,1 12-3-16,-3 7 2 15,-3 8-8-15,-3 8-4 16,-3 3-31-16,-6 8-11 16,-3 8-23-16,-6 5-8 31,-6-3-25-31</inkml:trace>
  <inkml:trace contextRef="#ctx0" brushRef="#br0" timeOffset="58341.5278">12587 13560 176 0,'-30'0'68'0,"18"0"-36"0,4-3-15 16,5 3 20-16,0 0-13 16,6-2-3-16,3-1-8 0,5-2-3 15,7-6-6-15,3 0-1 0,6-2 1 16,6 0-2-16,5 0 1 16,1 0-13-16,-3 2-6 15,-4 6-49-15,-2-1-22 0,-6 9-2 16</inkml:trace>
  <inkml:trace contextRef="#ctx0" brushRef="#br0" timeOffset="59024.7372">12885 13618 224 0,'-6'11'85'0,"6"-6"-46"0,0 0-35 0,3-2 21 15,3 0 6-15,3-1 8 16,6-2-10-16,2-2-2 0,1-4-16 15,0-2 7-15,3-2 2 0,0-3-6 16,-3-1-3-16,0 1-4 16,-4-5-2-16,-2-1-3 15,-3 0 1-15,-6 1-2 16,-3 5-1-16,-6 0-8 0,-3 5-3 16,-3 5-1-16,-5 6 0 15,-4 2 4-15,-3 8 5 16,-3 0 4-16,3 3 4 15,1 3-2-15,2 2 0 16,3 0 3-16,6 0 1 0,0 0-3 16,9 3-1-16,3 3 1 31,6-1 0-31,3 3 0 0,6-5 2 16,6-3-1-16,-1-5 0 15,1-3-6-15,0-5 1 16,3-8 0-16,0-5 2 15,0-6-17-15,5-5-4 16,4-7-9-16,0-4 0 16,0 1-5-16,-4 2 1 0,-2 0 17 15,-6 3 10-15,-6 2 7 16,-3 6 2-16,-9 0 17 16,-3 2 9-16,-9 3 2 15,-6 3 3-15,-6 3-15 16,0 2-4-16,3 5-10 15,1 3-4 1,2 2 7-16,3 1 4 16,3 2 0-16,3 0 2 15,3 6-2-15,3 2 0 0,3 0-5 16,3 3 0-16,9-3-5 16,3-2 0-16,2-6-1 15,4-5-2-15,3-8 3 16,3-8 2-16,0-13-26 0,-7-3-13 15,1-5-21-15,-3 0-8 16,-3-11-8-16,-3-5-1 16,-3-10-54-1</inkml:trace>
  <inkml:trace contextRef="#ctx0" brushRef="#br0" timeOffset="59275.367">13435 12901 204 0,'-8'-3'77'0,"5"11"-42"0,-6 8-19 15,6-5 22-15,-3 5-7 16,3 5 2-16,0 3-2 16,0 5 1-16,0 0-17 15,3 3 4-15,0 2 4 16,0 6-1-16,3 7-1 16,0 14-7-16,0-3-4 15,0-5-3-15,-3 0 0 16,0-2-6-16,3 1-1 0,-3-1-7 15,0-6-3-15,-3-6-34 16,-3-7-16-16,0-8-35 16,-3-11-16-16,-3-8-2 15</inkml:trace>
  <inkml:trace contextRef="#ctx0" brushRef="#br0" timeOffset="59777.0388">13254 13536 264 0,'3'-3'101'0,"0"3"-54"0,9 0-48 16,-6 3 18-16,9-3-1 16,2 0 4-16,4-3-8 15,3-7-4-15,3-1-5 16,0-2 0-16,-1 0 0 0,4 2 3 16,0 1 3-16,-3 2-4 15,-3 2-1-15,-4 4 2 0,-5 2 3 16,-3 5 0-16,-3 0 2 15,-3 3 0-15,-6 3 1 16,-6-1 0-16,-6 4 2 16,-3-4-1-16,0 3 2 0,1-2-4 15,-1 0-1-15,3-1-6 16,3-2-1-16,3 0-1 16,3-3 1-16,6 1-4 0,3-4-2 15,3 1 2-15,6 0 0 16,6-1 1-16,2 1 0 15,1 2 0-15,0 3 0 16,0 0 2-16,-3 3 1 16,-4-1 10-16,1 6 6 31,-6 3 7-31,-3 2 5 0,-6 3 0 16,-9-1 3-16,-9 4-9 15,-11-1-6-15,-7 3-6 16,-6-2-3-16,-3-1-6 15,-2-4-3-15,-4-4 0 0,3-7 1 16,4-6-25-16,5-8-10 16,6-10-58-16,12-16-24 0,13-21-88 15</inkml:trace>
  <inkml:trace contextRef="#ctx0" brushRef="#br0" timeOffset="61294.6158">14248 13227 236 0,'3'-11'90'0,"-3"8"-48"0,3 1-31 0,-3 2 21 16,0 0-13-16,0 5-3 16,0 3-1-16,0 16 1 15,3 5-9-15,3 8 0 0,0 10 0 16,0-2-1-16,0 3 1 16,0-3-4-1,0 5 0-15,-3 1 5 16,0-6 3-16,0-6-6 15,-3-4-3-15,0-6 1 16,-3-8 2-16,0-5 4 0,0-11 2 16,-3-8 1-16,0-10 0 15,0-16-9-15,3-11-1 16,0-7 0-16,0-14 1 0,3-13-4 16,3 0-1-16,3 5-2 15,3 0 3-15,3 8 0 16,3 6 1-16,5 10-3 15,4 13 0-15,0 11-1 16,-3 13 3-16,0 13-5 16,-3 8 0-16,-4 9-17 0,-5 4-5 15,-3 14-17-15,-6 10-6 16,-6 0-20-16,-3 3-5 16,-14 0 19-1,-4-5 9-15,-3-3 30 16,-3 2 31-16,4-10 14 31,-4-7 14-31,0-9 5 0,0-11-10 16,4-7-2-16,5-3-19 15,6-3 0-15,6-2 1 0,9 0-6 0,9-1-3 16,6 1 0-16,9 0 0 16,3 0 1-16,5-3 2 15,7 0 1-15,6 2 1 16,2 4-6-16,4-1-2 0,-9 0-2 15,-4 3-2-15,-2 6 1 16,-6 2 1-16,-6 2-1 16,-9 6 2-16,-3 5 0 15,-3 3 3-15,-6 3-1 16,-6-1 2-16,-3-2-2 16,-3-3 0-1,-3-5 1-15,-3-8 3 16,0-6-2-16,3-4-2 15,0-9 0-15,6-7-1 16,3-3-2-16,4-3-2 16,4-3-2-16,7 3 1 15,3 3-1-15,3 3 0 16,0 2 2-16,0 5 2 0,0 3-1 16,0 6 2-16,0 2-2 0,-3 5-1 15,-1 3 1-15,-2 3 1 16,-6 4-3-16,0 7 0 15,-3 1 3-15,-3 1 3 16,-3 0-4-16,0-5-1 16,0-4-27-1,1-4-9-15,-1-11-28 16,3-8-13-16,0-13-42 16</inkml:trace>
  <inkml:trace contextRef="#ctx0" brushRef="#br0" timeOffset="61579.7822">14683 13512 212 0,'6'29'82'0,"-3"-21"-44"0,3 8-22 0,-6-5 22 15,2 2-11-15,-2 3-1 16,0 10-4-16,0 1 1 16,0 2-13-16,-2-3 5 0,-1-4 5 15,0-7-2-15,0-1 1 16,0-6-1-16,0-11-2 0,0-8-6 0,3-12-4 15,3-4-6-15,3-2-2 16,3 0 1-16,-1 0 2 16,7 0-2-16,6 2 0 15,0 6-4-15,0 2-1 16,0 6-17-16,0 8-5 31,-4 8-28-31,1 7-11 0,-3 3-69 16</inkml:trace>
  <inkml:trace contextRef="#ctx0" brushRef="#br0" timeOffset="62134.6347">15534 13642 244 0,'-15'-5'93'0,"6"5"-50"0,-3-3-30 31,3 3 22-31,0 3-7 0,-6-1 0 16,4 1-9-16,-4 2-1 16,0 3-11-16,-3 3-2 0,3 2-1 15,0 3 9-15,0 0 3 16,3 2-5-16,3 3-2 15,4-2-7-15,5-3-2 16,5-3-2-16,4-2 0 0,6-6 4 16,3-8 1-16,0-7-1 15,6-9 1-15,0-10-4 16,-4 0-2-16,-2 0-9 16,0 2-3-16,-6 1-3 15,-3 5 1-15,-3 0 4 16,-3 7 6-16,-3 6 2 0,-3 3 0 15,-3 5 1-15,0 3 3 16,0 5 6-16,0 2 5 16,0 4-1-16,0 7 0 15,3 0-5-15,3 0-1 0,3-2-1 16,3-1 1-16,3-2-2 31,3-3 2-31,9-2-2 0,3-6-1 16,2-5-13-16,4-5-4 15,0-6-29-15,0-10-10 16,-3 0-26-16,-1-3-9 16,1 3 3-1</inkml:trace>
  <inkml:trace contextRef="#ctx0" brushRef="#br0" timeOffset="62613.9401">15852 13491 200 0,'-14'24'74'0,"-4"-11"-40"0,3 3-20 16,6-8 22-16,-3 3-7 15,-3 2-2-15,0 3-4 16,0 5 0-16,0 3-13 16,1-1 5-16,2 1 3 15,0-3-4-15,6 1 2 16,3-4-7-16,3-5-3 16,3-2 1-16,9-6 2 15,3-5-2-15,2-5-2 16,4-8 0-16,0-11 1 0,0 0-3 15,-3-5-2-15,0 0-3 16,0-8 1-16,-4-8-10 0,-2-8-5 16,-3-8-14-16,-3-2-6 15,-3-6-10-15,-3 0-1 16,-6-2-8-16,-3 10-1 16,-3 10 33-16,0 17 15 15,-2 15 18-15,2 14 9 16,0 13 5-1,3 11 5-15,0 7-2 16,3 6-2-16,0 13 0 16,3 10-1-16,3 12-2 15,3-1 1-15,0-3-7 16,3-2-1-16,3 0-9 16,3-6-4-16,0-7 3 0,0-8 1 15,-1-11-11-15,1-8-4 16,0-8-31-16,0-10-12 15,-3-16-70-15,0-6-40 16,0-2 74 0</inkml:trace>
  <inkml:trace contextRef="#ctx0" brushRef="#br0" timeOffset="63569.264">15954 13441 276 0,'-6'34'104'0,"3"-5"-56"0,3 0-38 0,0-13 25 15,0 3-8-15,0 2 1 16,3 11-13-16,3-3-6 31,3 0-6-31,5-3 6 0,-2-4 6 0,3-4-1 16,0-7 2-16,0-9-5 16,0-4 1-16,0-9-9 15,0-7-2-15,0-4-8 16,-4-4 0-16,1-3-17 15,-3-11-7-15,-3-2-8 16,0 5-3-16,-3 5 3 0,-3 8 3 16,0 8 1-16,0 8 0 15,-3 11 16-15,0 2 9 16,3 9 7-16,0 1 4 0,0 1 15 16,3 0 9-16,0 0 8 15,3 3 4-15,0-4-9 16,3 1-4-1,0-2-8-15,3-4 0 16,0 1-5-16,0-6-1 16,0-2-2-16,-1-6 0 15,1-2-4-15,0-6-1 16,-3 1-3-16,0-4-1 16,-3-7-12-16,-3 0-7 15,-3 0-5-15,-3 5-2 0,-3 5 12 16,0 6 9-16,-3 8 4 15,-3 7 2-15,0 4 6 16,1 1 6-16,-1 4 5 16,3 2 4-16,3 8-7 0,0 0-1 15,3 0 4-15,3 1 3 16,6-1-6-16,0-3-3 0,3-2-6 16,0-8-2-16,-1-6-1 15,1-4 1-15,0-9-9 16,3-5-3-16,0-5-24 15,0-14-11-15,0 1-8 16,0-1-1-16,0 1 7 31,-3 2 5-31,0 3 26 0,-3 5 11 16,0 3 6-16,0 5 2 16,-4 3 17-16,1 5 9 15,-3 5-4-15,0 6-3 16,0 2 0-16,0 11 2 15,0-1-2-15,0-1 0 16,0-1-6-16,0-5-2 0,0-6-1 16,3-2 4-16,0-5-4 15,3-8 2-15,9-9-9 16,0-4-2-16,0-3-3 16,0-1-2-16,3-1 1 0,0-6-1 15,-1 5-7-15,1 5 0 31,-6 6-2-31,0 2 3 0,-6 14 2 16,-3 2-1 0,0 3 4-16,0 0-5 15,0 3 0-15,-3-3-24 16,0 0-8-16,0-3-55 16,-3 0-23-16,3-5 10 15</inkml:trace>
  <inkml:trace contextRef="#ctx0" brushRef="#br0" timeOffset="64037.4215">16686 13052 264 0,'-12'-8'101'0,"9"13"-54"0,-3 6-44 15,3-1 21-15,0 4 1 16,-3-1 5-16,3 3-3 0,3 2-2 16,0 3-13-16,0 1 8 0,0 9 3 15,3 6 11-15,0 3 3 16,0 2-11-16,0 9-5 16,0 2-6-16,0 5-2 15,0 8-7-15,0-3-4 16,0-4-1-1,0-6-1-15,-3-6-9 16,0-7-2-16,-3-8-25 16,-3-22-69-1,-3-10-1-15,0-10-59 16</inkml:trace>
  <inkml:trace contextRef="#ctx0" brushRef="#br0" timeOffset="64316.0037">16558 13507 260 0,'-9'-13'96'0,"9"15"-52"0,6-2-36 16,-3 6 21-16,3-6-4 16,3 5 2-16,3-2-6 15,3 2-3-15,2 0-10 16,1-2 8-16,3-1 6 0,-6 1 4 0,6 0 4 16,3 2-5-16,2 0-3 15,-5 3-8-15,0 3-4 16,-6 5-5-16,-3 0-2 15,-6 7-1-15,0 1 1 16,-3 0-4-16,0-3 0 31,-9-2-8-31,6-6-2 0,-6-5-32 16,6-8-14-16,3-13-25 16,0-6-10-16,0-5-47 15</inkml:trace>
  <inkml:trace contextRef="#ctx0" brushRef="#br0" timeOffset="64469.7325">16853 13250 324 0,'-3'-23'121'0,"-3"20"-66"0,3 0-55 0,-3 3 23 0,0 0-15 15,0 6-4-15,3-1-6 16,-3 11 1-16,9-3 1 16,3 3-25-16,0 0-8 0,3 0-56 15,3-1-22-15,5-1 6 31</inkml:trace>
  <inkml:trace contextRef="#ctx0" brushRef="#br0" timeOffset="64900.8345">17091 13454 284 0,'-3'3'107'0,"0"-1"-58"0,-3 1-37 0,6-3 26 0,-6 5-20 16,0 1-7-16,-3-1-7 15,0 3-1-15,-3 2-2 16,0 1-3-16,0 0 1 0,0-1 3 0,0 1 1 16,4-3 1-16,2 0 2 15,3 0-3-15,3-1 0 16,3 1-3-16,3-2-1 16,-1-1 1-16,7 0 0 15,0-2-3-15,0 0 2 0,0-1 3 16,0 1 1-16,0 0-1 15,-3 2-2-15,0 0 9 16,-3 0 6-16,-3 1 8 31,0-1 3-31,-3 3-5 0,-3 8-2 16,-3 0-5-16,-6 0-1 16,-3-1-5-16,-3 4-3 15,-3-3-2-15,0-3 0 16,1-2-4-16,2-3 0 15,0-6-26-15,6-4-9 16,3-6-33-16,9-6-13 0,6-9-74 16,3-4-32-1,3 3 99-15</inkml:trace>
  <inkml:trace contextRef="#ctx0" brushRef="#br0" timeOffset="65339.2086">17144 13594 268 0,'3'3'101'0,"0"-3"-54"0,3 0-39 16,-3 0 35 0,12-5-11-16,3-1-5 15,0 1-4-15,0-3-13 0,-4-2 2 0,1-4 4 16,0 4-10-16,-3-6-4 15,-3 3 1-15,-3-1 0 16,-6 1-8-16,-3 0-4 16,-6 5-6-16,-3 3-2 15,-9 5 10-15,4 5 6 16,-1 6 7 0,0 2 7-16,0 0 2 15,3 3 3-15,3 0-4 16,3 2 2-16,0 1-5 15,6-1 1-15,3 4-1 16,3 4 3-16,3-2-5 0,0-3-3 16,9-3-1-16,3-4-1 15,0-6-2-15,3-3-2 16,-3-8-17-16,5-7-6 0,-2-6-35 16,0-3-15-16,0 1-26 15,-3-3-9-15,3-3-9 16</inkml:trace>
  <inkml:trace contextRef="#ctx0" brushRef="#br0" timeOffset="65619.2636">17475 13409 196 0,'0'16'74'0,"-9"5"-40"0,3 0-20 0,3-5 22 16,0 0 2-16,0 3 2 16,-3 2-3-16,0 0 0 15,3-3-20-15,0 1 1 0,0-3 0 16,-3-3-6-1,3-2-2-15,0-6-1 16,3-5 1-16,0-3-5 0,3-5-1 16,3-2 0-16,3-3 0 15,0-3-5-15,3-11 1 16,0 3-2-16,3 1 0 16,-4 1 0-16,1 4 0 15,0 5-14-15,-3 5-4 0,0 0-17 16,-3 5-4-16,9 3-35 15,0 0-14-15,0 5-24 16</inkml:trace>
  <inkml:trace contextRef="#ctx0" brushRef="#br0" timeOffset="66003.6583">17784 13441 348 0,'-18'5'129'0,"6"0"-70"0,-5 3-49 0,8-2 28 16,-3 2-23-16,-3 2-6 0,3 1-6 15,-3-1-3-15,0-2 1 16,0 0 3-16,6 0 2 0,3 0-2 0,9 0-1 16,3 0-3-16,3 0-3 15,3 0 4-15,0 0 1 16,6 0-3-16,-6 2-1 15,0 1 9-15,0-1 8 16,-3 4 12-16,-3 2 5 0,-3-1-1 16,-3 4-1-16,-3-1-9 15,-3-2-2-15,-3 0-9 16,-3-3-4-16,-3 1-3 16,-3-4-3-16,-6-2-2 15,3-3-1-15,1-2-42 31,2 0-18-31,0-3-72 0,3 0-30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1-08T11:34:56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17522 4344 176 0,'-9'-50'68'0,"9"50"-36"0,-6-18-9 16,3 15 26-16,0-5-16 0,3 0-4 16,0 0-8-16,0 0-4 15,0 3-9-15,0 0 4 0,0 2 1 16,0 0 5-16,-3 3 3 15,3 0-2-15,-3 6 0 32,1-1-4-32,-1 13-1 0,3-2-4 15,0 16 1-15,0-3-4 16,5 24 1-16,1-11-1 16,3 25 3-16,0-12-5 15,9 17-3-15,0-12-1 16,-3 7 1-16,-3-12-1 15,3 1 2-15,-3-9-4 0,0-7-2 16,-1-6-53-16,4-20-25 16,-3-4-83-1</inkml:trace>
  <inkml:trace contextRef="#ctx0" brushRef="#br0" timeOffset="400.0566">17799 4606 264 0,'-12'11'99'0,"12"-11"-54"0,-12 21-28 0,9-16 25 15,-6 3-18-15,3 0-5 16,-3 8-6-16,1-3-1 16,-1 9-6-16,0-4-2 0,3 6 0 0,3-3-2 15,6 3-2-15,0-3 1 16,6 6 1-16,0-4-1 15,8-4 2-15,1-3 2 16,3-14 2-16,-3 1-1 16,3-16-1-16,-3 2-6 15,-3-18 1-15,-4 5-7 0,-2-7 0 16,-3 4 1-16,-6 1 1 16,0 2-2-16,-9 0 2 15,1 5 1-15,-7 9-1 16,3-1 4-16,-6 9 2 15,3-1-2-15,0 3-2 32,3 0 2-32,6 3 0 0,0-1-24 15,6-4-8-15,0-1-38 16,6-5-17-16,0 0-20 16</inkml:trace>
  <inkml:trace contextRef="#ctx0" brushRef="#br0" timeOffset="685.2923">17891 3844 252 0,'-9'-15'93'0,"6"17"-50"0,-8 6-26 16,11-3 25-16,-3 3-11 16,3 13-3-16,-3 3-1 15,3 8 2 1,0 5-15-16,3 11 7 0,-3-14 3 15,0-5-1-15,3 21 0 16,0-7-3-16,2 23-3 16,1-10-7-16,6 20-4 15,-3-10-3-15,12 14-3 16,-3-11 3-16,3-1 0 16,-3-9 1-16,3-7 0 0,-4-7-51 0,1-23-20 15,-3-6-123 1</inkml:trace>
  <inkml:trace contextRef="#ctx0" brushRef="#br0" timeOffset="2225.0987">17695 5207 228 0,'3'-8'88'0,"0"5"-48"0,9-5-29 16,-6 6 23-16,3-1-14 0,3-2-1 15,5 2-9-15,7-5-2 16,0 3-4-16,3-6-1 0,3 1 3 16,11-1 1-16,4-2 1 15,0-3-2-15,-1 0-1 0,-8 0-3 16,-6 3 1-16,-9 3-2 15,-7 2 2-15,-5 2 4 16,-6 4 4-16,-9 2-4 16,-9 5-2-16,-8 3 0 15,-7 3-1-15,-3 2-2 0,0 11 1 16,-2-1 0-16,-4 4 1 16,3-3 4-16,1 2 5 15,-1-2-7-15,6-3-1 16,3-2-3-16,6-4-2 15,10-4 1-15,8 0 1 32,9-9-1-32,8-4 2 0,10-9 0 0,6-7 1 15,3-9-2-15,11-2-2 16,7 0 1-16,0 0 1 16,-4 0-3-16,-2 5 0 15,-6 3-1-15,-10 5 0 16,-8 3 4-16,-9 5 1 15,-9 2-1-15,-9 6-2 0,-6 8-2 16,-9 6 1-16,-11-1 1 16,-4 13 2-16,0 3 3 15,0 3 2-15,1-3-1 16,-1 3-1-16,3 0 1 16,9-9 3-16,4-1-2 31,8-9-2-31,9-5-5 0,9-6 0 15,9-2 0-15,8-7 0 16,16-9 2-16,6-3 1 16,2 1-1-16,4 2-2 15,-6 5-2-15,-10 1 1 16,-8 4-1-16,-6 4 0 0,-6 2 2 16,-9 0 2-16,-9 5-1 0,-6 3 2 15,-9 2-4-15,-3 1 0 16,-3-3-10-16,-11 0-5 15,2-3-52-15,6-2-22 16,6-8-67 0</inkml:trace>
  <inkml:trace contextRef="#ctx0" brushRef="#br0" timeOffset="31735.0634">18701 4831 252 0,'-9'6'93'0,"9"-6"-50"0,-6 10-28 0,3-7 24 15,-3 2-15-15,0 0-3 16,-6 1-6-16,3-1 0 16,-5-2-8-1,2-1 0-15,-9-7 0 0,6 0 1 16,0-14 2-16,3 3-7 16,3-13-2-16,3 3-1 0,6-6 2 15,0 6-3-15,6-6 0 16,-3 5-1-16,6 3 0 15,0 6 0-15,3 5 0 16,0 0 0-16,0 7 0 16,0 4 4-16,-3 4 3 0,-1 1 0 15,-2 7 0-15,0-2-1 16,-3 8 0-16,0-3-5 16,-3 9 1-16,0-4 2 15,-3 1 1-15,3-3-12 16,-3-8-7-16,0-1-31 0,-3-17-12 15,1 2-45 1,-1-19-52-16,3 6 48 16</inkml:trace>
  <inkml:trace contextRef="#ctx0" brushRef="#br0" timeOffset="32157.2386">18716 4408 272 0,'6'11'101'0,"-6"-11"-54"0,6 13-37 15,-6-11 23-15,3 9-14 16,0-3-1-16,0 13-1 0,0-5 1 16,3 8-10-16,0-3-2 0,0 5 0 15,-3-4-1-15,0 7 0 16,-1-3-1-16,1-2 0 16,0-3 0-16,-3-8 2 0,0 1-3 15,0-17-2-15,0 0-14 16,0-13-4-16,0 3 0 15,0-13 0-15,0 5 7 16,0-6 4-16,0 3 4 16,3 0 1-1,0 3 1-15,3 3 0 16,-3 2 4-16,6 5 5 16,0 3 1-16,0 11 4 15,0-3-5-15,0 11-1 16,0-3-2-16,0 7 1 15,0-1-4-15,0 7-2 16,0-3 2-16,0 1 0 0,-4-3-4 16,1 0 1-16,0-3-13 15,-3-8-7-15,0 0-42 16,-3-15-18-16,0 2-53 16</inkml:trace>
  <inkml:trace contextRef="#ctx0" brushRef="#br0" timeOffset="32388.9018">18889 4109 272 0,'-3'11'104'0,"3"-11"-56"0,0 21-43 15,0-16 22-15,0 3-4 16,0 0 1-16,5 8-7 31,-2-3-2-31,6 13-9 0,0-2-2 0,3 13 2 16,0-5-3-16,0 8-2 15,0-6 2-15,0 3 0 16,0-5-4-16,0 0 1 16,-3-3-40-16,-3-3-18 15,-3-2-63 1,-3-8-50-16,0 0 71 0</inkml:trace>
  <inkml:trace contextRef="#ctx0" brushRef="#br0" timeOffset="32789.3354">19067 4429 236 0,'0'5'88'0,"0"-5"-48"0,0 22-18 0,0-17 28 31,0 8-15-31,0-2-5 16,0 7-11-16,0-2-2 0,3 3-10 16,0-4-4-16,0 1-2 0,0-2 1 15,0-1 1-15,0-3-4 16,0-4 1-16,0-1-5 15,3-5-1-15,-3 0-6 16,0-8 0-16,0 0-5 0,0-5-2 16,0 2 8-16,0-2 6 15,0 2 2-15,3 4-1 16,-3 1 3-16,0 6 2 16,0 0 13-16,0 11 6 15,0-3 3-15,-3 8 3 16,0-3-3-16,0 5-2 0,0-2-7 15,-3 13-1-15,0-5-8 16,0 8-1-16,0-6-2 16,0-2-2-16,0-3-41 0,3-7-20 15,0-4-95 1,0-15-46-16,0 2 103 31</inkml:trace>
  <inkml:trace contextRef="#ctx0" brushRef="#br0" timeOffset="33005.0453">19362 4337 300 0,'-6'5'112'0,"6"-5"-60"0,3 8-43 0,-3-6 27 15,0 6-16-15,0-2-3 16,3 9-10-16,0-4-3 15,0 5-2-15,0-3-2 0,0 3 3 16,-3-3-33-16,0-2-14 16,0-3-93-1,0-8-49 1,0 0 87-16</inkml:trace>
  <inkml:trace contextRef="#ctx0" brushRef="#br0" timeOffset="33174.6659">19350 4125 236 0,'-21'8'90'0,"21"-8"-48"0,-9 26-34 16,6-20 24-16,0 1-22 15,0-1-5-15,3 2-28 16,0 0-13-16,6 0-58 16,0-3-25-16,3 0 46 15,-3 0 24-15</inkml:trace>
  <inkml:trace contextRef="#ctx0" brushRef="#br0" timeOffset="33475.0535">19460 4257 208 0,'12'8'77'0,"-12"-8"-42"0,6 11-19 0,-6-9 22 15,0 12-7-15,0-4-1 16,3 9-8-16,-3-3-3 31,3 5-11-31,-3-3 1 0,0 6 2 0,0-8-2 16,0 0 0-16,0-3 6 15,0-8 2-15,0 1-8 0,0-14-3 16,0 0-2-16,-3-16 2 16,0 5-10-16,0-15-4 15,0 8 1-15,-3-14 2 16,6-18 0-16,0 26 1 0,0 5 0 16,3 4 3-16,0-7-5 15,0 9 0-15,3 8-26 16,0 8-9-16,-3 5-67 15,0 8-59 1,0 8 62-16</inkml:trace>
  <inkml:trace contextRef="#ctx0" brushRef="#br0" timeOffset="33621.4712">19412 4318 252 0,'-12'26'93'0,"12"-26"-50"0,-2 16-22 0,-1-13 30 16,3 0-16-16,0-1-5 15,8-4-13-15,-2 2-6 16,6-11-6-16,0 0-10 0,3-2-5 0,-3 3-45 16,3-6-19-16,-3 3-59 15</inkml:trace>
  <inkml:trace contextRef="#ctx0" brushRef="#br0" timeOffset="33921.8695">19811 3998 208 0,'-9'-5'77'0,"12"10"-42"0,-9-5-21 16,6 0 20-16,-3 5-4 31,3 0 0-31,0 1-9 0,3 2 0 16,0 2-12-16,-3 3 10 0,3 3 4 15,3 0 4-15,-6 0 1 16,0-3-11-16,3 6-5 16,0-3-7-16,3 5-4 15,0-3 0-15,0 12 1 16,0-7-23-16,-3 9-11 0,-3-5-47 16,0-1-22-16,0-5-31 15</inkml:trace>
  <inkml:trace contextRef="#ctx0" brushRef="#br0" timeOffset="35107.6488">19746 4249 244 0,'-3'5'90'0,"3"-5"-48"0,3 11-23 0,-3-8 26 0,3-1-19 15,0 1-7-15,6-3-9 16,0 0-2-16,5-8-5 15,-2 3-4-15,3-6 0 0,-3 1-28 16,0-14-10-16,6-13-16 0,-3 0-6 16,-3 2 6-16,-3 6 6 15,-3 5 30-15,-3 6 13 16,0 5 30-16,-3 5 12 16,0 5 1-16,0 6 3 15,0 7-13-15,3 4-5 16,0 1 1-16,-3 1 0 0,0-2-4 15,2 4 1-15,1-2 2 16,0 5 1-16,-3-2-8 16,3 2-4-16,-3-3-4 0,3 9 0 15,0-6-4-15,0 0 0 16,0-2-1-16,0-6-2 31,0-3-13-31,0-12-4 0,0 2-4 16,0-8-1-1,0 0 2-15,0-5 0 0,0 2 6 16,0 0 6-16,0 1 5 16,0 2 2-16,0 3 1 15,0 2 0-15,0 0 11 16,0 6 7-16,-3 0 0 0,3 5-1 16,0 0-3-16,0-1 1 15,0 1-8-15,3 0-2 16,0-2-3-16,3-1-2 15,0 0 1-15,0-5-1 16,-1 0 0-16,4-2 0 16,-3-1 0-1,3-2 0-15,0-1 0 16,0-2 2-16,0 0-1 16,0 1-1-16,-3-1 1 15,0-8-1-15,-3 3-5 16,-3-1 1-16,0-4 2 0,-3 2 1 15,-3 5-2-15,-3 3 0 16,0 3-1-16,0 5 3 0,0 0 0 16,0 5 1-16,0 1 2 15,0 2 3-15,0 0 2 16,3 2 1-16,0-2 0 16,3 5 2-16,0-2-5 15,3 2-1-15,0 0-4 16,6 1-1-16,-3-4-1 0,6-2 0 15,-3 0-14-15,3-8-6 16,-3 0-27-16,0-8-9 16,-1 0-22-16,1-5-10 15,0 2 2 1,0-7 163 15,3-9-12-15,-3 6 5-16,-3 5-21 15,-3 8-14-15,0 6-11 16,-3-1-3-16,0 6-11 0,0-1 1 0,3 6 4 16,-3-2-5-16,6 2 0 15,-3-1-2-15,3 1-1 16,0 0-3-16,0 0 1 0,0-2 2 16,0-4 4-16,-3 1-6 15,3-6-2-15,0 1-1 16,-1-14 0-16,4-11-11 15,0-2-3-15,-3-3 2 16,0 6 5-16,-3 2 4 31,0 8 4-31,-3 6 4 0,0 7 4 16,-3 11 9-16,0 5 6 16,0 6-2-16,0 2-1 15,0-5-11-15,0 10-4 16,0-2-2-16,0 16 0 15,0-6-5-15,-3 14 1 16,1-9-27-16,-7 12-11 0,0-6-67 16,-9 8-27-16</inkml:trace>
  <inkml:trace contextRef="#ctx0" brushRef="#br0" timeOffset="35607.6094">19014 5474 260 0,'-3'-8'96'0,"3"8"-52"0,3-10-40 0,-3 10 19 15,0-3-15-15,0 0-2 16,0 1 2-16,0-1 3 16,-6 0-6-16,0 1 4 0,-3-3 1 15,0 2-5-15,-6-5-3 16,3 3-1-16,0-6 1 0,3 0-3 16,3-7-2-16,0 2-3 15,6-5 1-15,0 2 3 0,6-4 1 16,0 4 3-16,3-2 1 15,0 2-4-15,3 6-1 16,-3 3 5-16,3 7 5 31,-3 0 5-31,3 14 2 16,-3-3 7-16,-1 13 4 0,1-3-3 16,-3 12-2-16,0-7-5 15,-3 7-2-15,0-4-6 16,-3 11 0-16,0-5-3 15,-3 0 0-15,0-3-25 16,0-8-9-16,0-3-52 0,0-20-20 16</inkml:trace>
  <inkml:trace contextRef="#ctx0" brushRef="#br0" timeOffset="36010.0816">19109 5223 236 0,'3'5'88'0,"-3"-5"-48"0,3 8-23 16,-3-5 27-16,3-1-12 15,0 1-1-15,3-3-9 0,0 0-4 16,3-3-10-16,-4 1-5 0,7-9 0 16,-3 3-2-16,3-8 2 15,0 3-2-15,-6-3-1 0,-3 3-8 16,-6 0-5-16,0 2 0 15,-3 1 0-15,0 2 8 16,-3 5 2-16,0 0 5 16,0 6 1-16,0-3 7 15,1 13 4-15,2 0-1 16,3 6 2-16,0-3-2 0,3 2 0 16,0-2-5-16,6 3 0 15,-3-3-5-15,6 2 0 16,-1-2 1-16,10 0 0 15,-3-3-5-15,3-2 1 16,0-1-31-16,0-10-14 16,-3 0-72-1,-3-13-71-15,-1 3 58 16</inkml:trace>
  <inkml:trace contextRef="#ctx0" brushRef="#br0" timeOffset="36240.2088">19296 4855 288 0,'-9'21'107'0,"9"-21"-58"0,0 24-35 15,0-19 28-15,0 9-12 16,0-4 0-16,3 6-8 16,0 0-2-16,6 5-11 15,-3-2-3-15,6 10-2 0,-3-5-2 16,0 10 1-1,0-5-9-15,-3 5-3 16,0-4-55-16,-6 4-25 16,0-5-60-1</inkml:trace>
  <inkml:trace contextRef="#ctx0" brushRef="#br0" timeOffset="36409.1717">19213 5112 304 0,'-9'0'112'0,"9"0"-60"0,33 8-32 0,-30-6 30 16,6 1-29-16,-3 0-9 15,9-6-19-15,-4 0-6 16,10-7-93-16,-3 2-42 0,6-8 27 16,-3 3 15-16</inkml:trace>
  <inkml:trace contextRef="#ctx0" brushRef="#br0" timeOffset="37093.6722">19722 4990 316 0,'-18'11'118'0,"18"-11"-64"0,-3 8-43 0,0-3 26 16,0 0-14-16,3-2-3 0,0 2-11 16,0 0-6-16,3 3-2 15,0-2 1-15,0 2 1 0,-3-3 1 0,0 3 0 16,0-3-2-16,0 0-2 16,0 1 1-16,0-4 1 15,0 1-10-15,0-8-2 31,0 2-4-31,3-8-1 0,0 1 1 16,6-14 3-16,0 3 5 16,3-8 3-16,-3 5 2 15,3 3 3-15,-3 2-1 16,0 6 2-16,-1 2 2 16,1 9 2-16,-3-1 3 15,0 6 4-15,0-1-6 0,0 9 0 16,-3 0-4-16,0 4-1 15,0-1 1-15,-3 4 0 16,0-2-5-16,0 3 1 16,0-1 0-16,3-2 2 15,-3-3-3-15,3-5 0 16,0 0-4-16,3-11 1 0,-3 1-5 16,3-11-1-16,0 2 0 15,0-15 1-15,0 7 3 16,0-7 4-16,0 2 1 0,0 3 1 15,0 2 0-15,0 3 2 16,0 3 1-16,-4 5 1 31,1 3 4-31,0 7 5 0,0 1-3 16,0 5 0-16,0 0-4 16,0 10-1-16,0-2-3 15,0 0-2-15,0-3-2 16,0 3-1-16,0-2-42 15,0-4-18-15,0 1-89 16</inkml:trace>
  <inkml:trace contextRef="#ctx0" brushRef="#br0" timeOffset="37510.1128">20046 4807 296 0,'-17'16'112'0,"17"-16"-60"0,0 22-45 16,0-17 26-16,3 5-15 15,-1-2 0-15,4 8-6 0,0-3-2 16,3 3-6 0,-3-2-1-16,3-4 3 0,-3 1-3 0,3-3-2 15,0-3 0-15,0-10 1 0,0-1-6 16,0-7-1-16,0 3-12 15,0-9-1-15,-3 3 0 16,0-2 3-16,0 2 9 16,-3 0 3-16,-1 3 3 15,-2 5 0-15,0 0 4 16,0 8 2 0,0 0 4-16,-2 8 1 15,-1-3 1-15,3 6 2 16,0-1-5-16,0 1-3 15,0-1-3-15,5 1-3 16,-2-1-2-16,6-2-1 16,0 0-29-16,0-5-14 15,-3 0-62-15,6-6-66 16,3-5 57-16</inkml:trace>
  <inkml:trace contextRef="#ctx0" brushRef="#br0" timeOffset="37826.4439">20347 4678 280 0,'-12'8'107'0,"12"-8"-58"0,-6 18-33 15,3-12 29-15,0 2-13 16,0-1-1-1,3 4-9-15,0 0-4 16,3 4-10-16,-3-1-5 0,3 2 0 16,0-3 0-16,3 3 1 15,0-3-2-15,3 0-2 16,-3-2 1-16,9-6-1 16,-3 0-14-16,3-13-3 15,-3 3-29-15,2-19-12 0,-2 6-67 16,0-9-54-16,-3 3 70 15</inkml:trace>
  <inkml:trace contextRef="#ctx0" brushRef="#br0" timeOffset="38411.8322">20433 4281 288 0,'0'5'107'0,"0"-5"-58"0,0 13-44 0,0-10 24 16,3 8-9-16,0-3 0 0,3 8 2 0,-3-1 1 16,3 9-12-16,0 0 2 0,3 5 3 15,-3-2-2-15,3 4 0 16,-3-2-6-16,0 8 0 16,0-5-7-16,0 5-1 15,0-5 2-15,0 0 3 31,0-6-4-31,-3-5-1 0,0-2-18 16,0-11-5-16,0 0-7 16,0-11 1-16,-1 0 7 15,1-10 6-15,0 3 7 16,3-6 3-16,-3 3 4 16,3-1 3-16,0 4 0 15,0 2-1-15,-3 0 9 0,3 5 6 16,0 1 2-16,0 2 1 15,-3 0-7-15,0 5-4 16,0 0-2-16,3 8-1 16,-3-2-5-16,3 2 1 15,-3-2-29-15,0-3-10 0,0 0-67 32,0-6-26-32,0 1 19 15</inkml:trace>
  <inkml:trace contextRef="#ctx0" brushRef="#br0" timeOffset="38964.9157">20886 4178 268 0,'-3'0'101'0,"0"5"-54"0,6 3-31 16,-3-3 29-16,3 3-17 0,0 5-6 16,0 3-2-16,3 5 1 15,0 3-11-15,0 5 3 0,0 3 1 16,0 5-5-16,-4-8-3 16,1-8-3-16,0 9-3 15,0-7 1-15,-3 4 1 16,0-6-1-1,0 0 2-15,0-5-24 0,0-5-11 16,0-1-8-16,0-7-1 16,0 0 7-16,0-9 6 15,0 1 14-15,3-3 5 16,-3 0 7-16,3 0 1 16,6 0 7-16,3 3 6 15,0 0 3-15,0 2 0 0,3 0-1 16,-3 3 1-16,0 0-2 15,-6 3 2-15,0-3 9 16,-3 8 5-16,0-3 0 16,-6 6 2-16,0-3-8 15,-3 5-2-15,0-2-12 16,-3 2-3 0,0 0-4-16,-3 0-2 15,0-2-2-15,3-3 1 16,0 0-32-16,3-6-15 15,0-2-31-15,6-8-11 16,0 0-53 0</inkml:trace>
  <inkml:trace contextRef="#ctx0" brushRef="#br0" timeOffset="39380.5571">21130 4464 228 0,'-6'7'88'0,"3"-4"-48"0,3 5-25 0,0-5 26 16,0 2-9-16,0-2-1 0,3-1-6 16,0 1-4-16,3-3-11 15,0-3-2-15,0-2-1 0,0-3-1 16,0-3-1-16,-3-2-6 16,0-3 1-16,-3 0-13 15,-3 3-5-15,0 0 3 31,-3 2 4-31,0 6 1 0,0 2 4 16,-3 9 10-16,3 2 5 16,0 2 7-16,0 4 4 15,3 4 3-15,0-5 1 16,3-2-7-16,0 10 0 16,0-5-4-16,3 2 0 15,0-2-5-15,6 0-3 0,-3-3-5 16,3 1 0-16,0-4-5 15,0-2 1-15,0-3-42 0,5-5-17 16,1 0-65 0,-3-15-63-16,3-15 65 15</inkml:trace>
  <inkml:trace contextRef="#ctx0" brushRef="#br0" timeOffset="39665.0215">21285 4008 252 0,'-6'6'96'0,"3"-1"-52"0,3 8-23 15,0-5 30-15,-3 5-16 0,3 3-3 16,3 0 2-16,-3-3 0 16,3 6-18-16,0-3 2 0,0 8 2 15,0-3-2-15,0 11-1 16,0-3-9-16,3 8-3 15,-1-6-3-15,1 6-2 16,0-5 1-16,-3 3-1 0,0-6-18 16,0-5-8-16,0-3-33 0,-3-13-12 15,0 0-34-15,-3-16-13 16,0 2 3 0</inkml:trace>
  <inkml:trace contextRef="#ctx0" brushRef="#br0" timeOffset="39912.6843">21350 3903 304 0,'-3'2'112'0,"0"9"-60"0,3 5-39 16,0-6 28-16,0 9-10 16,0 5-1-16,3 2 1 15,0 8 0-15,0-10-16 0,-3-3 0 0,3 9 1 16,0-7-6-16,0 14-1 15,0-5-5-15,0 8-1 16,0-6-3-16,0 6-3 16,0-8-1-16,0 2 3 15,-3-7-44-15,0-9-19 16,0-2-54 0,-6-11-21-16,0 1 8 15</inkml:trace>
  <inkml:trace contextRef="#ctx0" brushRef="#br0" timeOffset="40565.4659">21243 4228 220 0,'-3'8'82'0,"3"-8"-44"0,0 16-16 0,0-14 28 0,6 4-13 16,-3-1-3-16,6 0-9 16,0 1-2-16,6-4-12 15,-3 1 0-15,8-6 0 0,-2 3-6 16,3-5-1-16,-3 0-2 15,3-3 1-15,-3 2-4 16,0-1 0-16,-4-1-1 0,-2 0-2 16,0 0-6-16,-3-3-4 15,0 3 1-15,-6 0 0 16,0 3 5-16,-3 5 5 16,0 0 4-16,-6 3 2 15,0-1 5-15,0 6 3 16,0 0 0-1,0 3 3-15,0-1-5 16,3 4-3-16,0-4-1 0,3 9-1 16,0-3 2-16,3 2 1 15,0-2-1-15,3 2-1 16,0-2-3-16,3-2 1 16,0-1-7-16,3-11-1 15,-3 1-27-15,3-19-9 0,-3 3-23 16,3-6-8-16,-3 4-12 15,2-7-20 1,1 4 41-16,-3-6 60 16,0 6 33-16,0 10 20 15,-3 0 7-15,-6 5-11 16,0 3-6 0,-3 8-5-16,0-3-2 15,0 14-18-15,0-3 11 0,0 5 6 16,3-5 1-16,0 0 3 15,0-3-7-15,3-5-1 16,0 0-9-16,9-11-1 16,-3 0-11-16,6-12-2 15,-3 1-5-15,6-7-1 0,-3 5-8 0,2-8-2 16,10-7-18-16,-6 4-7 16,-6 9-25-16,-6 7-9 15,-9 16-75 1</inkml:trace>
  <inkml:trace contextRef="#ctx0" brushRef="#br0" timeOffset="41616.4271">19514 5855 284 0,'3'-5'107'0,"-3"5"-58"0,11-3-31 0,-11 3 28 0,6 0-24 15,0 0-7-15,12-2-6 16,-3-1 1-16,3-2-5 15,-3 2-3-15,3-10 1 0,-3 2-4 16,-1-5 0-16,-2 0-1 16,-3-5 0-16,3 5-7 15,-9-2-4-15,0 2-4 0,-9-2-3 16,3 2 9-16,-15 8 4 16,6 0 5-16,1 8 1 15,-1 0 5-15,0 10 5 16,3-2 4-16,3 13 2 0,0-5-2 15,3 3 2-15,0-3 1 32,3 2 2-32,0-2-6 0,12 0-2 15,-3 0-3-15,3 0-2 16,0-3-6-16,5-2 1 16,-2-1 0-16,6-5 0 15,-6-2-25-15,0-6-8 16,-3 1-7-16,0-14-2 15,0 3-3-15,-3-14-1 0,0 6 3 16,-3-11 1-16,-4 6 21 16,1-9 12-16,0 6 11 15,0 0 7-15,-3 8 10 16,3 3 6-16,-3 2 0 16,3 8 2-16,0 0-6 15,0 10-1-15,0 1 0 0,0 5 0 16,0 0 0-16,3 8 0 15,-3-3-5-15,0 3-1 16,0 2-8-16,3-2-4 16,0 0-1-16,-3 0 1 0,0-3-3 15,0 1-2-15,0-4 2 32,0-7 2-32,0-1-11 0,0-7-3 15,-3 0-1-15,3-11 3 16,0 3 5-16,0-11 3 15,0 5 0-15,0-7 1 16,0 7 2-16,0 4 2 16,0-1 1-16,3 5 1 15,-3 1 4-15,3 7 5 0,0 0 8 16,-1 11 5-16,1-3-8 16,0 9 0-16,0-4-11 15,0 6-4-15,-3-3-5 16,3 1-1-16,-3-1-9 15,0-5-3-15,0 0-47 0,0-6-19 32,0-2-58-17</inkml:trace>
  <inkml:trace contextRef="#ctx0" brushRef="#br0" timeOffset="42016.6396">20139 5554 280 0,'-12'18'107'0,"12"-18"-58"0,-18 19-26 0,15-17 31 16,-3 6-30-16,0-2-12 15,-3-1-7-15,0 0-2 16,0-2-1-16,0-1-10 0,0-4-5 16,0-1-9-16,3-13-1 15,1 3 10 1,5-6 4-16,0 4 4 15,5-4 1-15,1 3 0 16,3 0 3-16,0 3 0 16,0 3 3-16,0 2 1 15,3 2 3-15,-3 1 8 16,3 8 5-16,-3-1 2 0,0 6 2 16,0 0 2-16,0 13 2 15,-3-2-1-15,0 7-1 16,-1-2-6-16,-2 8 1 15,0-3-9-15,-3 5-4 0,0-7-4 16,0-1 0-16,0-5-13 16,0-2-6-16,0-3-57 15,0-14-27-15,0 1-68 16</inkml:trace>
  <inkml:trace contextRef="#ctx0" brushRef="#br0" timeOffset="42232.5071">20305 5411 312 0,'0'5'115'0,"0"-5"-62"0,0 13-35 16,0-10 31-16,0 5-20 16,0 0-6-16,0 2-12 15,0-2-3-15,0 8-4 16,0 0-3-16,0-3 0 0,0 0-19 0,0-2-8 15,0-3-41-15,-3-8-20 16,0 0-53 0</inkml:trace>
  <inkml:trace contextRef="#ctx0" brushRef="#br0" timeOffset="42671.4585">20344 5249 252 0,'0'21'93'0,"0"-21"-50"0,0 27-33 0,0-22 23 16,0 8-16-16,0 1-4 15,3-1-8-15,-3 0-4 16,3 3 0-16,0-3-1 0,0 3 0 16,0-3 0-16,0 1 2 0,0-4-1 15,0 1-1-15,-3-3 3 16,0 0 0-16,0-3 1 15,3-5 0-15,-3 0-11 16,3-5-3-16,0-1-8 0,3-10-2 16,0 3 0-16,6-5 2 15,-3 2 10-15,-1 0 4 16,1 3 8-16,0 2 5 0,-3 1 12 16,0 4 7-16,0 1-1 15,0 5-2-15,0 0-2 16,0 8-3-16,0-3 1 15,0 6-1-15,0-1-9 32,0 6-2-32,-3-3-5 0,0 3-3 15,0-2 0-15,0 1 1 16,0-1-3-16,-3-1 0 16,0-2-50-16,0-9-23 15,0-2-77 1</inkml:trace>
  <inkml:trace contextRef="#ctx0" brushRef="#br0" timeOffset="43133.0039">20636 5323 296 0,'-3'11'110'0,"3"-11"-60"0,0 13-36 0,0-10 26 0,0 2-18 16,0 0-2-16,6-2-6 15,-3 0-1-15,6-6-7 16,-3 0 0-16,0-2 1 0,0 3-1 16,-1-6-1-16,1 0-10 0,-3-3-2 15,0 0-9-15,0-2-5 16,0 3 0-16,-6-1 0 15,0 0 9-15,-3 6 7 16,0 0 13-16,1 8 6 16,-1-1 11-16,-3 6 5 15,3 0-3-15,0 8-2 0,0-3-7 16,3 3-1-16,0 0-6 16,3 0-1-16,0-3-6 15,6 3-3-15,-3-3 0 16,6-2 1-16,-3-1-1 15,3-4-1-15,-1-1-19 0,4-5-8 32,-3 0-32-32,3-13-15 15,-3 2-36-15,6-7-14 16,6-12 14 0</inkml:trace>
  <inkml:trace contextRef="#ctx0" brushRef="#br0" timeOffset="43548.7709">20880 5220 244 0,'0'6'90'0,"0"-6"-48"0,-3 5-16 0,3-3 29 15,0 1-20-15,0 0-7 16,3-1-6-16,0 1 0 16,3-3-12-16,0 0-1 0,3-5 1 15,0 2-4 1,-3-5-1-16,-1 0-5 15,-2-5 0-15,0 2-16 16,-6-2-4-16,0 0-1 16,-2 2 0-16,-1 1 9 15,-6 4 5-15,3 1 5 16,-6 5 3-16,0 0 6 0,3 13 4 16,0-2 2-16,3 5 3 15,0-3 4-15,3 6 2 16,3-3-7-16,6 2-2 15,0-2-1-15,6 2 0 0,0-2-2 16,6 0-1-16,-3-3-5 16,3-5-3-16,-3 0-9 15,3-8-3-15,0 0-32 0,-1-8-14 16,-2 0-67 0,-3-10-72-16,0 2 61 15</inkml:trace>
  <inkml:trace contextRef="#ctx0" brushRef="#br0" timeOffset="43934.8283">21064 5133 236 0,'3'32'88'0,"-3"-32"-48"0,-3 29-16 16,3-24 27-16,0 6-13 0,0-1-2 15,0 3-10-15,0-2-4 16,0 2-12-16,0-2-9 0,0-3-1 15,0 0 0-15,0-8 0 16,0 0-11-16,3-8-3 0,-3 2-13 16,6-7-5-16,-3 3 8 15,3-11 6-15,0 2 11 16,0 0 4-16,0 4 3 16,0 1 0-16,0 4 2 31,0 2 1-31,0 0 7 0,0 5 6 15,0 1 9-15,0 7 7 16,-3 0 5-16,3 6 2 16,-3-3-8-16,0 5-2 15,0-2-18-15,0 4-7 16,0-1-3-16,0-1-1 16,0-3-22-16,0-2-8 0,-3 0-47 15,0-8-18-15,0 0-54 16</inkml:trace>
  <inkml:trace contextRef="#ctx0" brushRef="#br0" timeOffset="44435.3428">21201 4927 240 0,'-3'5'90'0,"3"-5"-48"0,-3 29-36 0,3-24 22 0,0 3-17 16,0-3-6-16,0 3-10 15,0 0-2-15,3 0 3 16,-3-2-16-16,12 1-6 0,6 1 11 16,0 0 6-16,-3 0 3 0,-3 0 5 15,0 3 2-15,-3-1 4 16,0 4 22-16,-4 2 12 16,1-1-7-16,-3-1-1 15,0-4-14-15,3 3-5 16,-3 1-5-16,3-1-2 15,-3-3-3-15,0-2-2 0,0 0 3 16,0-5 0-16,0 0 1 16,0-9 0-16,0 4 0 15,3-12 2-15,-3 4-3 16,6-6-2-16,-3 3-3 16,3-3 1-16,0 3 1 0,0 2 0 31,0-2 0-31,-3 8 0 15,0-1 4-15,-1 6 5 0,-2 0 1 16,3 3 2-16,0 0-4 16,-3 5-3-16,0-3-2 15,-3 5-3-15,0-2 1 16,3 3 1-16,0-3-23 16,-3 0-8-16,0-3-35 0,3-2-13 15,0-1-53 1</inkml:trace>
  <inkml:trace contextRef="#ctx0" brushRef="#br0" timeOffset="44850.7146">21594 5091 248 0,'-3'8'93'0,"0"-3"-50"0,-3 11-22 15,0-3 28-15,0-5-17 16,0-3-4-16,0 0-10 15,1 1-1-15,-4-4-10 0,3 1-4 0,0-11 0 16,0 3-15-16,3-6-5 16,0 3 0-16,3-5 0 15,0 2 5-15,3-4 5 0,0 1 4 16,3-4 2-16,0 2 1 16,3 0 0-16,2 5 11 15,1 9 5-15,-3-3 3 16,6 5 3-16,-3 0 5 15,0 10 6-15,0-5-5 0,-3 11 0 16,3 13-6-16,-3 3-2 16,-3 5-2-16,-3 3-2 15,-3 0 0-15,-9-11 0 16,3-6 5-16,-3 4 1 16,3-6-14-16,-3 0-4 31,3-5-34-31,0-5-15 0,3-1-35 15,6-15-12-15,0 0-48 16,9-19-63 0,-3 3 67-16</inkml:trace>
  <inkml:trace contextRef="#ctx0" brushRef="#br0" timeOffset="45119.8019">21922 4516 280 0,'0'6'104'0,"0"12"-56"0,0 6-27 16,0-16 30-16,0 5-12 15,0 3 0 1,0 0-9-16,0-3-4 16,0 19-14-16,0-3-1 0,3 3 0 15,0 2-6-15,-3-10-3 16,0-3-1-16,0 8-1 15,0-5-3-15,0 3 0 16,0-6-40-16,0 0-17 16,0-5-44-16,-9-3-17 0,0-2-7 15</inkml:trace>
  <inkml:trace contextRef="#ctx0" brushRef="#br0" timeOffset="45651.3826">21886 4778 232 0,'15'3'88'0,"-6"0"-48"0,6-3-27 0,-9 0 22 16,2 0-16-16,4-3-5 0,3-2-9 15,9-3-4-15,-3 2 0 16,-3 1 1-16,-3 3 3 0,-3-4 11 16,-3 4 5-16,-4 2 4 31,-2 2 2-31,-9 4-6 0,-5 4 0 15,-1 1-10-15,0 2-4 16,3 0 0-16,0 3 2 16,0-3 0-16,3 1 0 15,0-1-5-15,3 0-3 16,3-2 4-16,3-4 1 16,3 1 0-16,6-5-1 0,-3 0-6 15,9-9-1-15,-3 1-17 16,2-11-7-16,7-8-9 15,-3-5-4-15,-6-2 0 16,-9 9 1-16,0 7 5 16,-3-1 4-16,0 2 16 0,-6 4 9 31,0-1 15-31,-3 6 8 16,0 5 1-16,0 8 0 15,3 3 3-15,0 2 0 16,3-3-4-16,0 6 1 0,0-3-5 15,6 6 1-15,-3-3-5 16,6 0-1-16,6 2-6 16,-6-7-3-16,-3-3-18 0,3-6-9 15,0 1-30-15,-3-11-15 16,-1 0-66 0</inkml:trace>
  <inkml:trace contextRef="#ctx0" brushRef="#br0" timeOffset="45935.7604">22267 4392 300 0,'-6'32'112'0,"3"-16"-60"0,0 10-36 16,0-13 29-16,3 3-2 0,0-3 2 31,0 6-14-31,0-3-7 15,3 5-13-15,-3-2-1 0,6 10 1 16,-3-6-4-16,3 7 1 0,-3-7-7 16,3 7-1-16,-3-7 0 15,3 1 0-15,-3-5-16 16,0-3-4-16,0-3-32 16,0-5-14-16,0 0-38 0,-3-11-15 15,0 3-4 1</inkml:trace>
  <inkml:trace contextRef="#ctx0" brushRef="#br0" timeOffset="46288.7922">22359 4662 236 0,'3'-3'90'0,"-3"3"-48"0,6 0-20 16,-6 0 26-16,3 0-21 15,0 0-5-15,3 0-4 16,0 0-3-16,3-5-7 15,0 2-5-15,3-5 0 0,0 0-2 0,-3-2-1 16,0 2-2-16,-4 0 1 16,-2 0-4-16,-9 3-1 15,-2 0 0-15,2 5 4 16,0 0 7-16,-3 5 7 0,0 0 7 16,0 6 3-16,0-3 2 15,0 5 0-15,3-3-7 16,0 9-2-16,3-3-5 15,3 2 1-15,0-2-4 0,3 0-2 16,0-3 0-16,3-2-1 16,0-3-9-16,3-6-2 15,0-2-25-15,6-10-9 16,-3 2-34-16,3-8-15 16,-4 3-56 15</inkml:trace>
  <inkml:trace contextRef="#ctx0" brushRef="#br0" timeOffset="46720.9312">22576 4514 232 0,'0'8'88'0,"-2"2"-48"0,2 6-16 16,0-5 29-16,0-3 2 0,0 0 1 16,0 2-6-16,0-2-4 15,-3 5-25-15,0-2-2 0,0 2 2 16,0-2-10-16,3 5-3 15,0-3-8-15,0 0 0 0,0-2-2 16,0-3-2-16,0-3-13 16,0-8-4-16,0 1-5 15,3-4-1 1,0 1 6-16,0-6 2 16,0 4 7-16,2-4 5 15,1 0 4-15,0-2 2 16,0 3 1-16,3-1 2 15,-3 0 1-15,3 3 1 16,-3 1 13-16,3 7 6 16,0 0 4-16,-6 0 3 0,9 5-3 15,-3 0-2-15,0 3-2 16,-3 3-3-16,0 2-6 16,-6-3-1-16,0-2-10 15,0 6-2-15,6-1-17 16,-3-5-6-16,-3 0-47 0,0-8-19 15,0 0-61 1,-6-6-65-16,0-4 74 16</inkml:trace>
  <inkml:trace contextRef="#ctx0" brushRef="#br0" timeOffset="47052.5706">22803 4090 260 0,'-6'6'96'0,"3"-1"-52"0,3 3-23 0,0 0 30 15,0 5-20-15,3 0-8 16,0-2 4-16,3 0 4 16,0 2-16-16,3 0 14 0,-3 6 5 0,-1-1 4 15,-2 8 2-15,-3 6-14 16,0 3-3-16,-3 2-13 15,3 0-4-15,-3 2-4 16,3-15 1-16,0-3-4 0,-2 3 0 16,2-5-4-16,-3-1 1 31,0-2-20-31,0 0-9 16,0-3-34-16,-3-5-15 15,0-3-82-15,0-7-56 16,0-1 95-16</inkml:trace>
  <inkml:trace contextRef="#ctx0" brushRef="#br0" timeOffset="47322.336">22722 4392 404 0,'0'0'151'0,"0"0"-82"0,3 3-47 0,-3-1 37 15,3-2-27 1,3 0-5-16,6-2-7 16,3-1-4-16,6-5-8 15,3-8-3-15,5 3 1 0,-5 0-3 16,12 0 0-16,-9-1-1 0,0 4-2 16,-10-1 1-16,4 1-1 15,-6 2-27-15,-3 0-11 16,-3 2-50-16,-3 4-18 0,-6-1-79 15</inkml:trace>
  <inkml:trace contextRef="#ctx0" brushRef="#br0" timeOffset="68611.1545">18710 7133 504 0,'9'5'0'0,"6"25"11"15,-9-15-1 1,3 15 12-16,6 15 4 15,5 7-3-15,1 20-2 16,6 20-11-16,0 14 2 0,3 16 2 16,-1 16 1-16,-2 10 1 15,0 13 0-15,-15-63 0 0,-3-19-4 16,-3 38-2-16,0-19-2 16,-6 21 0-16,0-19 0 15,-6 17 0-15,0-19-7 0,-6 2 0 16,3-12-3-16,-6-1 0 15,3-13-36-15,0-13-14 16,3-11-56-16,0-34-21 16,3-3-27-1</inkml:trace>
  <inkml:trace contextRef="#ctx0" brushRef="#br0" timeOffset="69112.1887">18653 7258 116 0,'-15'-3'46'0,"13"8"-24"0,-4-7 3 0,3 2 20 16,-3-3-7-16,-3 3 0 16,3 0-15-16,0 0-6 15,-3 0-10-15,-3 0 13 0,0 0 8 16,0 3-3-16,0-1 0 16,0 1-8-16,0-1-2 15,3 1-3 1,1 0 0-16,2-3 0 15,6 0 2-15,3-3-1 16,8-5 0-16,7-2-1 16,6-4 0-16,3-2 0 15,3 3 0-15,5 0-2 16,4 2 1-16,6 3-2 16,2 3 2-16,4 0-2 0,-3 0 0 15,-7 2-5-15,-2 0-3 16,-6 3 2-16,-6 0 0 15,-7 11-15-15,-2 10-4 16,-3 8-63-16,-3 6-27 0,-3 4-56 16</inkml:trace>
  <inkml:trace contextRef="#ctx0" brushRef="#br0" timeOffset="70160.384">18633 9938 184 0,'-3'-27'71'0,"3"27"-38"0,-3-16-12 0,3 14 25 0,0-6 0 32,0 0 3-32,0-3-12 0,3 1-5 15,0 2-18-15,0 2 0 0,-1 4 2 16,1 2 5-16,0 8 2 16,0 0-1-16,0 8 1 15,0-3-4-15,0 13-2 16,0-5-9-16,0 16-3 15,0-5-3-15,0 16-2 0,0-6 1 16,0 6-1-16,0-8-9 16,0 4-2-16,0-6-32 15,0-7-14-15,0-4 3 16,-3-17 4-16,0-2 16 16,0-13 8-16,0 0 15 15,0-19 7 1,0 3 0-16,-3-6 3 15,0 3 7-15,3 3 6 16,0 3 7-16,0 2 5 16,0 3 1-16,6-1 0 15,-3 4-8-15,6-1 0 0,0 3 1 16,6 6 3-16,-3-1-2 16,6 8-2-16,-4 1-3 0,1 7 1 15,0-3-2-15,-3 9 2 16,-3-3-6-16,-9 5-3 15,0-3-1-15,-9 4 1 16,3-4-3-16,-6 3-2 16,0-2 0-16,-3-6-1 15,4 0-18 1,-4-5-8-16,3-2-28 16,0-9-11-16,3 0-26 15,6-15-7-15</inkml:trace>
  <inkml:trace contextRef="#ctx0" brushRef="#br0" timeOffset="70645.6135">18805 10078 200 0,'18'-16'74'0,"-18"16"-40"0,18-8-5 0,-18 8 28 16,3 0-7-16,0 0 0 16,-3 8-8-16,0-3-4 0,0 14-21 15,0-6 7-15,0 11 4 0,0-6-4 16,0 4-2-16,0-4-6 15,3 3-2-15,0-2-6 0,3 2-3 16,-3-2-2-16,6-1-3 16,0-2 1-16,2-5 1 15,-2-1 1-15,6-10 1 16,-3 0-7-16,3-16-2 16,-3 3-7-16,0-16-3 31,-3 2-2-31,0-10-3 0,-3 6 5 15,-3-4 4-15,0 6 6 16,-3 5 5-16,0 1-1 16,-3 9-2-16,0 4 2 15,-3 12 0-15,3 1 7 16,0 10 4-16,0-2-1 16,0 10 0-16,0-5-3 0,3 8 1 15,0-3-4-15,6 5 0 16,-3-2-1-16,6 3 1 0,-3-4-2 15,6-1 2-15,-3-4-15 16,2-5-7-16,-2-2-23 16,3-14-9-16,0 1-26 15,0-25-11 1,-3 6-48 0</inkml:trace>
  <inkml:trace contextRef="#ctx0" brushRef="#br0" timeOffset="70861.3858">19091 9581 268 0,'-9'5'101'0,"0"21"-54"0,3 1-33 0,6-14 28 0,-3 6-5 15,0 4 2-15,3-4-6 16,0-3 0-16,0 8-19 16,0-3 3-16,3 8 3 0,-3-5-9 15,3 10-3-15,0-5-5 16,6 11-3-16,-3-6 3 0,3 9 0 15,-3-6-28-15,0 5-12 16,0-8-40-16,-3-5-15 16,0-5-60-1</inkml:trace>
  <inkml:trace contextRef="#ctx0" brushRef="#br0" timeOffset="71030.7143">19014 9980 296 0,'-3'0'112'0,"3"0"-60"0,6 8-39 0,-6-5 28 16,2 5-8-16,1-3 1 16,6 3-15-16,0 0-6 15,9-11-8-15,-3 0-4 0,18-7 0 16,17-9-45-16,-2-2-18 16,-3-8-97-16</inkml:trace>
  <inkml:trace contextRef="#ctx0" brushRef="#br0" timeOffset="71346.5727">19561 9472 340 0,'-21'-3'129'16,"15"6"-70"-16,0 2-58 0,4-2 27 0,-1 2-15 15,0 3 0-15,3 3-3 16,0 2 1-16,3 3-6 16,0 5 12-16,-1 8 6 0,4 8 0 0,0 0 0 15,0 8-10-15,0-2-5 16,0 2-5-16,-3-14 0 16,0-4-2-16,0 12 2 15,0-4-22-15,-3 2-7 16,0-5-40-16,-3-6-15 15,0-2-44-15,-3-13-16 0,3-4 31 16</inkml:trace>
  <inkml:trace contextRef="#ctx0" brushRef="#br0" timeOffset="71946.6105">19460 9866 280 0,'-9'11'107'0,"9"-11"-58"0,6 13-29 0,-6-10 30 31,3 2-10-31,0 0 0 15,3 1-12-15,0-1-3 16,6-5-14-16,0 0-7 0,12-11 0 0,-4 3-3 16,4-15-1-16,12-20-13 15,-6-2-6-15,-10-2-10 16,-2-1-3-16,-3 3 2 16,-6-5 1-16,-3 0 10 0,-6-1 4 15,-3 9 9-15,-3 5 3 16,3 16 7-16,-3 10 2 15,-3 8 6-15,6 11 3 16,3 11-4-16,0 5-1 16,3 10 7-16,0 6 4 15,6 5 4 1,-3 2 2-16,0 6-1 16,-3-18-1-16,0-6-8 15,0 11-2-15,0-9-9 16,0 14-4-16,0-8 1 15,3 8 2-15,-3-8-2 16,3 0 0-16,-3-5 1 16,3-13 2-16,6-9-10 0,-3-18-4 15,-3 3-5-15,3-16 0 16,5-27-4-16,-2-2 0 16,3 0 10-16,-3 7 3 0,-3 9 1 15,-3 7 0-15,0 9 2 16,-3 10 2-16,0 8 2 15,0 8 1-15,-3 8 2 0,0 8 1 16,-3 2-3-16,3 1-1 16,0 2-1-16,0-6 1 15,3-1-11-15,3-6-4 16,0-3-27-16,0-5-10 16,0-6-15-16,0-2-5 31,0-5-11-31,0-3-5 0,0 0-8 15</inkml:trace>
  <inkml:trace contextRef="#ctx0" brushRef="#br0" timeOffset="72763.3342">19942 9816 272 0,'0'3'101'0,"0"10"-54"0,-3 8-26 16,0-13 28-16,0 0-6 16,3 0 1-16,0 0-15 0,3 0-6 15,3-3-13-15,0-2-2 0,3-3-1 16,6-3 1-16,6-2 0 15,-3-6-2-15,0-5 1 0,-7 0-4 16,-2-2-2-16,-3-1 0 16,-6 1-1-16,-6-3-7 31,-9 7-3-31,1 7-3 0,-4 1 0 16,0 9 5-16,0 7 2 15,0 9-1-15,0 5 2 16,6 2 5-16,3 1 4 15,4-1 1-15,2-2 2 16,3 5 0-16,3 0 3 16,2-2-1-16,4-1 0 0,3-5-3 15,0 0 1-15,6-5-2 16,6-5 2-16,0-11-6 16,0-3-1-16,-1-15-11 15,1-1-5-15,-3-5-23 16,-3-2-8-16,-3-11-6 15,-3 0-2-15,-3 2 21 0,-6 4 12 16,0 4 12-16,-3 9 6 16,-3 7 9-16,-3 6 7 0,0 8 5 15,0 2 2-15,0 8-2 16,0 0 2-16,3 0 1 16,0 1 2-16,3-1 3 31,3 3 2-31,0 0-8 0,3 0-1 15,3-1-5-15,0 4 0 16,0-3-3-16,-1 0-1 16,1-8-8-16,0-6 0 15,0-4-8-15,0-6 0 16,3-8-15-16,3-3-5 16,-3-10 5-16,0-3 5 0,-3 1 10 15,-3 2 6-15,0 5 0 16,-3 5 0-16,0 6 3 15,-3 10 3-15,0 3 4 16,0 8 2-16,-3 14 1 16,0 1 0-16,0 6 2 0,-3 3 4 31,3 8 5-31,-3 10 3 16,0 3 0-16,-3-13 1 15,3-3-6-15,-6 2-1 0,3-7-11 16,-3 0-3-16,3-3-11 15,0-8-4-15,3-2-26 16,3-14-12-16,0-2-23 16,6-27-8-16,3-37-55 15,3-21-64-15,3-13 64 16</inkml:trace>
  <inkml:trace contextRef="#ctx0" brushRef="#br0" timeOffset="72979.2796">20356 9181 288 0,'-12'24'107'0,"6"0"-58"0,0 7-37 15,3-15 26-15,0 5-16 16,3 1-4-16,0 1-11 16,3 4-5-16,0-3-1 15,0 0-1-15,3 2 2 0,0-2-1 0,0 0 2 16,0 2-4-16,-3 6 0 15,0 0-19-15,0-1-7 16,0-4-52-16,0-6-22 0</inkml:trace>
  <inkml:trace contextRef="#ctx0" brushRef="#br0" timeOffset="73617.5274">20490 9660 304 0,'-6'18'112'0,"6"-4"-60"0,0 4-32 0,0-7 30 16,0 2-12-16,0-2-2 15,3 2-14 1,0 5-6-16,0-7-9 16,-3 2-3-16,0-5 0 0,0 3-2 15,3-3-2-15,0-3 1 16,0-8-1-1,3-5 0-15,0-2-3 16,3-6 2-16,3-11-1 16,-1 4 0-16,-2-4-5 0,3 1-3 15,-3 5 6-15,0 2 3 16,0 6-3-16,0 5 1 0,0 5 1 16,0 6 3-16,-3 5 0 15,3 2 2-15,-3-2 7 16,3 3 5-16,0-1-1 15,-3-2 0 1,2 0-2-16,1-5 2 16,0-6-7-16,3-2-2 15,0-3-1-15,0-10 0 16,0-4-2-16,3 1 1 16,-6 0-2-16,0 0-1 15,-3 2-2-15,-3 4 1 16,-3 1-1-16,-3 6 0 0,-6 6 2 15,-3 4 2-15,-6 6-1 16,0 6 2-16,0 7 4 16,0 2 4-16,3 7 0 15,4 1 3-15,5 1-3 0,6 0-1 16,3-3 0-16,3-3 4 16,2-4-6-16,4-4 0 15,3-5-2-15,3-7-1 0,0-1-3 16,0-10-2-16,0-1-26 15,3-2-12-15,-7-2-43 16,-8-1-18-16,-9 3-96 16</inkml:trace>
  <inkml:trace contextRef="#ctx0" brushRef="#br0" timeOffset="74418.8821">18743 10755 228 0,'-12'-34'85'0,"12"34"-46"0,-6-11-19 16,3 11 24-16,0-2-9 15,0 2-3-15,0 0-5 16,3 0-2-16,0 5-14 16,0-2 4-16,0 7 5 0,0-2 0 0,0 5 3 31,0 1-9-31,0 12-3 16,0-5-6-16,-3 11-4 0,0-6 0 15,0 11-1-15,3-5 0 16,0-3 2-16,0-5-3 15,0-5-2-15,0-3-7 16,6-14-4-16,-3 1 3 16,6-22 4-16,-3 3 2 0,3-15 0 15,0 4 4-15,6-2 2 16,-4 3-2-16,4 2 0 16,-3 3-1-16,3 5 0 15,-3 0 2-15,3 8 2 16,-3 0-1-16,0 11-1 15,-3-1 3 1,0 12 2-16,-1-4-2 16,1 9 0-16,-3-3-1 15,0 2 1-15,0-2-11 16,0 0-4-16,-3-3-34 0,3-5-13 16,-3 0-33-16,3-11-15 15,0 1-2 1</inkml:trace>
  <inkml:trace contextRef="#ctx0" brushRef="#br0" timeOffset="74804.2486">19130 10776 268 0,'0'8'101'0,"0"-8"-54"0,-6 14-28 16,3-12 26-16,-3 12-10 16,3-4-3-1,-3 3-16-15,0-2-5 16,-6-1-7-16,3 1-1 0,-3-6 1 15,3 1-5-15,0-9 1 16,3 0 0-16,0-7 0 16,0-1-3-16,6-5 0 15,0 3-1-15,3-5 3 16,0 2 0-16,3 2 3 0,0 1-3 16,0 3-2-16,0-1 2 15,3 3 2-15,-3 0-2 0,0 6-2 16,0-1 4-16,0 6 1 15,-3-1-7-15,0 9-2 16,0-1 13-16,-3 9 7 16,0-3-13-16,-3 2-6 0,3-2-26 15,0-5-12-15,0-1-17 16,0-15-7-16,0 0-21 16,0-11-37-1,0 3 39-15</inkml:trace>
  <inkml:trace contextRef="#ctx0" brushRef="#br0" timeOffset="75004.814">19174 10324 180 0,'6'-8'68'0,"-6"8"-36"0,0 3-9 0,0-1 24 16,0 4-7-16,0-1 2 16,-3 6-9-16,3-1-3 15,0 14-16-15,0-3 7 0,0 11 2 16,0-3-5-16,0 8-3 0,0-5-6 15,3 7-4-15,0-7-2 0,6 8 0 16,0-8-20 0,0 5-8-16,0-8-42 15,-3-5-20-15,-3-3-49 16</inkml:trace>
  <inkml:trace contextRef="#ctx0" brushRef="#br0" timeOffset="75215.3932">19133 10583 296 0,'0'-2'112'0,"0"2"-60"0,6 8-43 15,-6-6 25-15,6-2-19 16,-4 0-6-16,16-2-3 16,-3 2 0-16,12-8-3 15,-3 2-2-15,6-2 0 0,-7 1-32 16,4 1-12-16,3 6-71 15,-15 8-57 1,-3-3 63-16</inkml:trace>
  <inkml:trace contextRef="#ctx0" brushRef="#br0" timeOffset="75992.1505">18677 11462 228 0,'-9'-11'85'0,"9"11"-46"0,-3 24-19 0,0-19 24 15,3 1-7-15,0-1 1 16,3 0-9-16,0 0-3 16,3 1-14-16,0-4 3 0,6-2 5 15,-3 0-9 1,9-5-1-16,-3 2-6 0,3-7-3 16,-4-1 0-16,-2-5 1 15,0 3-12-15,-9-5-3 16,0 2-7-16,-9-3-3 15,3 3 4-15,-6 3 1 16,0 3 11-16,-2 4 3 16,-1 1 6-16,-3 10 1 0,0-2 3 15,3 10 3-15,0-2 0 16,3 10 2-16,0-5 5 16,9 5 4-16,0-3-4 15,3 4-1-15,0-4-3 16,6 1 2-16,0-3-7 15,6-3-2 1,-3-3-3-16,12-2 1 16,-4 0-9-16,7-8-1 15,-6 0-29-15,3-8-12 16,-3 0-8-16,-3-13-4 16,-4 3 7-16,-5-11 5 15,0 2 11-15,-6-13 6 16,0 9 15-16,-6-6 10 0,0 2 17 0,-3 9 8 15,0 2 13-15,0 5 7 16,3 4-6-16,3 9 0 16,0 4-7-16,3 7-2 15,0 0-4-15,6 11-3 16,0-3-1-16,6 8 0 16,-3-5-4-16,6 6 0 0,-3-1-12 15,3 5-2-15,-3-5 5 16,-1 3 3-16,-2-5-43 15,0 2-17-15,-3-3-41 16,-3 1-18-16,-3-3 9 16</inkml:trace>
  <inkml:trace contextRef="#ctx0" brushRef="#br0" timeOffset="76624.192">18927 11520 296 0,'-21'-13'112'0,"21"13"-60"0,-6-14-30 0,3 14 31 15,3-5-19-15,0 3-5 16,9-4-8-16,0 1-4 16,9-6-9-16,-3 3 1 0,6-10 2 0,-3 2-6 0,6-5-1 15,-7 2 0-15,4-7 0 16,-3-1-2-16,0 4-2 16,-3 4-2-16,-3 1 1 15,0 2 1-15,-3 5 2 16,0 3-1-16,-1 6-1 15,-2-1 3 1,0 16 0-16,0-2 1 16,-3 13 2-16,0-3 1 15,0 13 1-15,0-2-2 16,-3 8-1-16,0-9-3 16,0 17 1-16,0-8-2 15,-3 7-1-15,3-4 1 16,-3 2 1-16,0-6 1 0,0-7 1 15,3-6-2-15,0-18-2 16,0-2-4-16,0-28-2 16,0 4 0-16,0-24 2 15,0 5-9-15,0-27-2 16,0 11 6-16,3-2 2 0,0 7 2 16,3 3 4-16,0 8-2 0,6 3 1 15,-3 7 0-15,3 9-2 16,0 2 3-16,0 8 0 15,0 2 5-15,0 12 2 16,-4-1 0-16,1 11 1 16,-3-3 0-16,-3 8 1 31,0-2 0-31,-9 10 0 0,3-5-4 16,-12 0-1-16,4-3-3 15,-4-3-3-15,3-2-18 16,0-8-9-16,3 0-22 15,3-26-9-15,0 2-10 16,9-24-1-16,0 8-51 16,12-18-30-16,0 10 72 15</inkml:trace>
  <inkml:trace contextRef="#ctx0" brushRef="#br0" timeOffset="77993.8174">19526 11004 256 0,'2'13'96'0,"-7"-5"-52"0,-4 13-16 0,6-15 30 0,-3 4-10 31,3 1-1-31,-6 5-16 0,0-3-4 16,-3 5-16-16,3-2 0 0,-3 8 2 15,3-3-3-15,-3 6 2 16,3-3-3-16,3 5 2 16,0-6-4-16,6 1 1 15,0-3-5-15,6 1 0 16,0-7-1-16,6-9 1 0,-3-1 0 15,6-16 1-15,-3 4-11 16,3-23-3-16,-3 9-13 16,0-10-5-16,-3 4-3 15,-3-10-1-15,-1 5 7 16,-2 1 2-16,0 4 11 16,-6 9 7-16,0 2 4 0,1 8 1 15,-1 0 8-15,-3 13 7 16,3 0 4-16,0 9 3 15,0-4-3-15,3 14-2 16,0-3-3-16,3 8 1 16,0-5-4-16,3 8 1 0,-3-3-7 31,5-3-1-31,-2-2-2 0,3 3-2 16,-3-6-4-16,6-11-2 15,-3 1-28-15,3-19-10 16,0 3-29-16,0-22-11 15,-3 4-24 1,0-12-51-16,-3 6 44 16,0-11 251-1,-3 3-46 1,0 6-4-16,0 12-33 16,0 3-15-16,-1 11-7 15,1 0 1-15,0 10-18 16,0 0 10-16,0 11 5 0,0-3-4 15,0 11-2 1,0-5-7-16,0 10-2 16,-3-6-8-16,0 7-2 15,0-7-2-15,0-1-2 16,0-4 1-16,0-7-1 16,0-3-7-16,6-16-3 15,-3-3-5-15,6-13-2 0,-3 6 3 16,6-11 1-16,-3 5 3 0,3-8 4 15,-3 6 3-15,0 4 4 16,0 4 4-16,-3 7 4 16,0 3 2-16,0 11 1 15,-4 0 0-15,1 10 2 16,0-2-5-16,0 10-1 16,0-3-2-16,0 6-1 0,0-3-3 15,-3 3-2-15,0-5-8 16,3-4-3-16,-3-1-36 15,3-9-14-15,0-2-22 16,0-14-6-16,0 0-12 16,6-7-12 15,0 2 50-31,3-8 16 0,9-18 12 16,-3 7 50-16,0 4 23 15,-4 7 24-15,-2 5 9 16,-3 4 0-16,-3 4-1 15,-3 6-11-15,0-1-1 16,-6 4-33-16,0-1 1 0,-3 11 2 0,0 0-10 16,0 3-2-16,0-4-3 15,-3 7 1-15,4-4-3 0,-1 9-1 16,0-3-2-16,3 7 0 16,0-1-2-16,3 4 1 15,0-5-6-15,6 0-1 16,-3-5 4-16,6-8 5 31,-1 0-3-31,4-18 2 0,-3 2-3 16,12-16 2-16,-3 3-11 15,0-24-4-15,-3 8-25 16,0-27-9-16,-3 11-11 16,-7-21-3-16,1-42 22 15,-9 18 12-15,-5 18 12 16,-4 25 6-16,3 21 3 0,0 20 1 15,0 14 6-15,0 14 4 16,0 12 6-16,3-2 2 16,0-6 10-16,3 19 7 15,0-5-1-15,3 18 0 16,0-10-8-16,3 13-4 0,-3-8-6 16,3 11-2-16,0-9-8 0,6 6-2 15,-3-8-2-15,6 0-2 16,-3-5-10-16,3-9-6 15,-3-4-41-15,0-17-15 16,-1 1-67 0,4-22-65-16,-3 4 70 31</inkml:trace>
  <inkml:trace contextRef="#ctx0" brushRef="#br0" timeOffset="78193.3465">20174 10978 280 0,'-3'18'107'0,"3"-18"-58"0,0 37-26 16,0-32 29-16,0 11-7 16,0-2-2-16,0 7-11 0,0-5-3 15,0 7-16-15,0-1-8 0,3 1-1 16,0-1-3-16,0-1 2 16,-3-5-29-16,0-6-9 15,0 1-47-15,3-14-20 16,-3 0-45-1</inkml:trace>
  <inkml:trace contextRef="#ctx0" brushRef="#br0" timeOffset="78678.1157">20207 10821 252 0,'0'0'93'0,"0"0"-50"0,0 24-30 0,0-18 22 15,0 4-5-15,0-2 0 16,3 8-15-16,-3-3-4 0,3 6-7 15,0-3-1-15,6 7 1 0,-3-1-5 16,3 1 1-16,0-1 2 16,0 1 1-16,-3-1-4 15,0 1 1-15,0-4 0 16,-3 7 2-16,0-5-1 16,-3 1-1-16,0-4 3 0,0-5 0 15,0-2-10-15,0-14-5 16,0 1-8-16,3-12 0 15,0 4 9-15,-1-14 5 16,1 6 5-16,3-6 1 16,0 3 6-16,0-1 4 15,0 7 8 1,0-1 6-16,0 2 4 0,3 6 6 16,-3 3-4-16,0 5 0 15,0 0-9-15,0 11-2 16,0-1-7-16,0 6 0 15,-3-3-7-15,0 6-3 16,0-3-1-16,0 0 1 16,-3-3-12-16,0 3-6 0,0-3-24 15,0-5-10-15,0-3-16 16,6-7-4-16,0 2-22 16,6-11-9-16,-1 3 0 15</inkml:trace>
  <inkml:trace contextRef="#ctx0" brushRef="#br0" timeOffset="79077.8983">20603 11041 244 0,'18'5'93'0,"-12"9"-50"0,0 7-11 0,-3-13 33 15,-3 2-10-15,0 3-2 16,-3 1-17-16,0 2-5 16,-3-3-18-16,-3-3-8 0,3-2-1 15,0 0-3-15,-3-2-1 16,0-4-17-16,-3-4-9 0,3-1 7 15,0-8 3-15,3 3 7 0,0-13 4 16,1 5 3-16,5-7 3 16,0-9 0-16,5 5-1 15,1 6-2-15,3 5 1 16,0 6 1-16,3 4 0 16,-3 6 11-16,3 8 7 0,-3 6 6 15,-3-1 3-15,-3 0-3 16,0 8-1-16,0-2-3 15,-3 12-3-15,0-4-3 16,-3 13 1-16,0-6-2 16,-3 11 0-16,0-8-7 31,-3 0-2-31,3-3-7 0,0-7-2 16,0-3-36-16,0-16-13 15,3-3-32-15,6-21-13 16,-3 3-44-1,6-27-46-15,0 6 77 16</inkml:trace>
  <inkml:trace contextRef="#ctx0" brushRef="#br0" timeOffset="79356.4595">20877 10393 272 0,'0'-5'101'0,"-15"5"-54"0,21 5-26 0,-6 0 28 16,3 6-9-16,-3 5 2 31,6 5-4-31,3 10 0 0,0 4-20 16,0 5 5-16,0 2 1 0,-3 0-4 15,2 6-1-15,-2 5-11 16,-3 0-3-16,0 0-3 16,-3-16 1-16,0-8-7 15,0 8 1-15,0-5-21 16,-6-1-7-16,3-4-28 0,-5-3-13 15,2-6-52-15,-9-7-21 16,3-3 22 0</inkml:trace>
  <inkml:trace contextRef="#ctx0" brushRef="#br0" timeOffset="80213.7145">20770 10790 332 0,'-6'2'123'0,"6"-2"-66"0,9 6-40 0,-9-4 30 16,6-2-16-16,-3 0-6 16,17-2-12-16,-2-1-6 15,9-8-4-15,-6 3-3 0,6-13 3 16,-6 3-2-16,5-17 2 0,10-20-2 16,-9 2-1-16,-6 8-2 15,-3 11 1-15,-7 7-1 16,-2 9 0-16,-6 15 0 15,-3 8 0-15,-6 11 0 16,0 11 0-16,-2 10 4 16,2-8 3-16,0-3 0 0,0 16 2 15,0-7 5-15,0 15 4 16,3-8-2-16,-3 6 2 16,3-6-7-16,0 1-1 15,0-9-4-15,3-2-1 16,0-6 1-16,0-7 0 15,0-3-7 1,3-14-2-16,0-2-7 16,3-18-3-16,0 2-2 0,3-18 0 15,0 5 7-15,3-6 5 16,-4 3 4-16,4 1 3 16,3-6-1-16,-3 13 4 15,-6 13-1 1,0 3 1-16,0 8 1 0,0 0 6 15,0 8 2-15,-3-3 6 16,0 11 2-16,0 0 0 16,3 5-2-16,-3-2-6 15,3 2-1-15,-3-2-6 16,3 2-2-16,0-5-2 16,3-3 0-1,-1 0-4-15,7-8 0 16,-3 1 3-16,6-14 1 15,-3 2-1-15,3-15-2 16,-3 3-2-16,3-9-1 16,-4 3-1-16,1-2 0 15,6-8 0-15,-6 2 3 16,-6 8 0-16,-6 13 1 16,-9 4 0-16,0 4 0 0,0 0 0 15,-6 9 2-15,3-1 8 16,-9 8 5-16,4-2 2 15,-1 12-1-15,3-1-2 16,3 7-1-16,6 10-5 16,6-12 0-16,0-3-5 15,9 0-2-15,-3-3 0 16,9-5-1-16,-4-3-5 16,4-5 1-16,-3-3-16 15,0-2-6-15,0-1-29 16,-6 1-10-16,-9 2-52 15,-9 6-22-15,3-3-40 16</inkml:trace>
  <inkml:trace contextRef="#ctx0" brushRef="#br0" timeOffset="81781.2652">18912 12076 288 0,'-9'0'107'0,"9"0"-58"0,-3 5-31 0,0-2 28 16,3 2-7-16,0 0 0 15,0 11-11-15,0-3-5 0,3 14-13 16,0-4-4-16,0 12 0 0,0-6-3 16,3 8-2-16,-3-5 2 15,3 5 2-15,-3-5-2 16,0-3-2-16,0-6 0 15,0-7 1-15,0-2 1 16,0-17 1 0,0 0-2-16,0-18-2 15,0 5-2-15,3-23 1 16,-3 4 1-16,3-10 2 16,0 8-3-16,0 0 0 15,0 5 1-15,3 6 0 0,0 2 0 16,0 8 0-16,-3 3 0 15,-1 16 0 1,1-1 2-16,0 19 3 16,0-5 2-16,-3 16 1 15,0-5-4-15,0 4-1 16,0-4-1-16,0 2-2 16,0-5 1-16,0-6-1 15,0-2 2-15,0-11 1 0,0 1-1 16,0-14-2-16,0 2-2 15,3-23-1-15,0 3 2 16,3-14 2-16,-3 6 0 16,3 2-1-16,0 6-2 15,0 2 1-15,-3 5 3 16,0 9 1-16,-1-1 7 16,1 19 4-16,-3-3-5 15,0 16-1-15,0-5-9 16,0 11-1-16,-3-3 2 15,3-1 2-15,0-1-14 0,0-4-6 16,0-2-22-16,3-8-10 16,0-3-13-16,6-15-4 15,0 2 15-15,3-16 6 16,-3 3 20-16,3-8 8 0,-3 2 18 16,2 3 10-16,-2 3 12 15,0 5 9-15,0 3 10 16,-3 2 5-16,-3 4-1 0,-3 7 2 15,0 0-9-15,-6 7 0 16,0 1-11-16,-6 8-2 16,3-3-8-16,-3 6 0 15,3-3-8-15,0 2-3 16,0-2-3-16,3 3-3 31,3-3 1-31,3 0-1 0,0-3-3 16,6-3 0-16,0-2 2 15,6-8 2-15,-3 0-2 16,3-10 0-16,-3 2-4 16,0-13-1-16,-3 2-8 15,-3-10-2-15,0 5 0 0,-6-8 0 16,0 6 2-16,-3 2 3 16,0 3 5-16,-3 8 1 15,0 2 3-15,0 9 3 0,0-1 6 16,3 11 4-16,0 0 0 15,3 10 1-15,0-2-4 16,3 5 0-16,0-2-3 16,6 2 2-1,-3-2-4-15,3 2-2 16,-1-3 0-16,1-5 1 16,0-2-6-16,0-8 1 15,0-1-28-15,-3-10-11 16,0 3-26-16,0-13-7 15,0 2 5-15,0-13 4 16,0 5 22-16,0-5 10 0,-3 5 35 16,0 0 16-16,0 6 17 15,0 4 7-15,0 1 2 16,0 8 1-16,0 2-9 16,0 8-2-16,0-2-5 0,0 13 0 15,0-3-3-15,0 11 0 16,0-3-14-16,0 3-4 15,0-3-3-15,0-2 2 0,-1-3-1 16,1-6 2-16,0-2-2 16,0-11 0-16,0 1-10 15,0-19-2-15,0 2-7 16,3-10-2-16,0 5 7 31,9-2 4-31,-3 2 4 0,0 0 3 16,0 6-3-16,0 4 0 15,-3 1-1-15,0 10 0 16,0 1 2-16,-1 7 0 16,1 0-22-16,0 1-8 15,0-1-25-15,-3-2-8 16,0-1-34-16,-3-4-16 0,0 2 7 16</inkml:trace>
  <inkml:trace contextRef="#ctx0" brushRef="#br0" timeOffset="82281.5032">19740 11620 316 0,'0'-18'121'0,"0"18"-66"0,0 3-38 0,0-1 33 0,-3 4-13 16,0-1 1-16,0 11 1 16,0-3 0-16,3 13-21 15,0-4 5-15,0 9 4 0,0-4-9 16,0 10 0-16,0-5-12 15,3 10-4-15,0-5-2 16,0 8 0-16,0-5-3 0,3-3 0 16,0-6-7-16,0-4-4 15,0-6-1-15,3-13 1 16,-3-3-3-16,-1-18 0 16,1 2 3-16,0-12 1 15,0 4 3-15,-3-18 4 16,0 5 3-1,0-13 2-15,-3 8 1 16,0 0 2-16,0 6-1 16,0 7-1-16,0 5 5 15,0 11 1-15,0 0 4 0,0 14 1 16,0-1 3-16,0 13 4 16,0-2-1-16,3 5-1 15,0-2-6-15,0 7-2 0,0-4-4 16,3 9-1-1,0-4-1-15,0 5 1 0,0-6-2 16,0 0-1-16,0-4-15 16,0-6-5-16,0-1-32 15,0-9-12-15,0-1-23 16,3-16-11-16,-3 1-60 16</inkml:trace>
  <inkml:trace contextRef="#ctx0" brushRef="#br0" timeOffset="82682.5178">20049 12001 296 0,'-17'8'110'0,"17"-8"-60"0,-15 3-34 15,12 0 29-15,3-1-15 16,0 1-5-16,6-3-3 16,0 0-2-16,2-3-11 15,1 1 3-15,3-9 2 0,-3 3 4 0,3-8 3 16,0 0-9-16,0-5-4 15,-3 5-5-15,-3-5 0 16,0 3-4-16,-6-1 0 16,0 3 1-16,-6 3 0 0,0 3-3 15,-6 7 2-15,0 0 3 16,-3 11 1-16,0 0 5 16,0 8 3-16,4-3 0 15,-1 8 3-15,3-5-3 16,3 8 1-1,0-3-3-15,6 8 0 16,0-5-5-16,12 0-1 16,0-3 1-16,5-5 2 15,-2-3-5-15,6-10-1 16,-3 0-22-16,3-14-8 16,-3 0-29-16,3-10-10 15,-4 3-35-15,1-22-11 0,0 6-29 16</inkml:trace>
  <inkml:trace contextRef="#ctx0" brushRef="#br0" timeOffset="82951.6628">20264 11451 304 0,'-15'24'112'0,"15"-24"-60"0,-6 24-28 0,3-19 35 0,0 6-8 16,3-1 0-16,0 6-4 15,0-3-2-15,3 9-25 16,-3-4 4-16,3 11 3 0,0-5-9 15,0 10 0-15,0-5-10 16,3 8-5-16,-3-5-2 31,3 3-1-31,-3-6 2 0,0 8 1 16,0-5-15-16,0-1-6 16,0 1-20-16,-3-8-6 15,0-3-30-15,-6-5-13 16,0-3-30-16,-3-10-15 15,0-1 3 1</inkml:trace>
  <inkml:trace contextRef="#ctx0" brushRef="#br0" timeOffset="83113.5742">20165 11917 300 0,'0'-8'112'0,"0"8"-60"0,0 0-21 0,0 0 35 16,0 0-9-16,0 0 1 16,6 0-12-16,-3 0-4 15,6-3-24-15,0 1-6 0,9-9-4 31,-3 3-4-31,9-8-3 0,20-8-42 16,-2 1-18-16,-3 1-45 16,-6 1-19-16,-7 5-41 15</inkml:trace>
  <inkml:trace contextRef="#ctx0" brushRef="#br0" timeOffset="83535.6099">20511 11660 356 0,'-18'-2'132'0,"18"2"-72"0,-3-6-48 0,3 6 32 16,0-2-21-16,0-1-4 0,3-2-10 16,0 2-4-16,6-2-2 15,0-1 6-15,6-2 6 0,-3 1-1 16,5-4 2-16,-2 3-11 15,6-3-3-15,-3 4-2 16,3-1 2-16,-3 0-3 0,0 0 0 31,-4 2 3-31,-2 4 1 16,0-1 3-16,-6 3 3 0,0 0 0 16,-3 3 2-16,0-1-6 15,-3 6-1-15,0 0 0 16,-3 6 2-16,0-1-1 15,-3 5 0-15,3-2 3 16,0 3 3-16,0-3-6 0,0-1-3 16,0-1-1-16,3-4-1 15,0-2-31-15,0 0-12 16,0-3-44-16,3 1-20 16,0-1-73-1</inkml:trace>
  <inkml:trace contextRef="#ctx0" brushRef="#br0" timeOffset="83713.376">20770 11830 448 0,'-6'13'167'0,"6"-13"-90"0,-6 29-59 0,3-24 39 16,0 0-34-16,0 1-10 15,3-1-40-15,0 0-17 16,0-7 22-16,0-1-122 0,0-10-48 15,0 0 37-15</inkml:trace>
  <inkml:trace contextRef="#ctx0" brushRef="#br0" timeOffset="119517.0002">12673 11322 184 0,'-8'-3'68'0,"5"6"-36"0,3 2-18 15,0-3 20-15,0-2-2 16,0 3 1-1,3 0-7-15,0 2-2 16,2 0-13-16,1 3 2 0,3 0 1 16,3 5 1-16,3 6 1 15,9 5-2-15,-3 8 1 16,3 7 1-16,-1 22-1 16,1 16-1-16,0 7-1 15,-3 9-5-15,0 10 0 0,-6 0-1 16,-1-10 3-16,-2-6-5 15,-3-7-1-15,0-6 2 16,-3-13 1-16,0-11-6 16,-6-13-2-16,0-13-29 0,-6-16-12 15,-3-22-41-15,-3-12-17 16,0-24-38 0</inkml:trace>
  <inkml:trace contextRef="#ctx0" brushRef="#br0" timeOffset="120103.6074">12409 11216 216 0,'-24'-21'82'0,"21"18"-44"0,15-5-27 0,-9 3 21 16,3-1-8-16,5-2-2 15,7-2-4-15,3 2 1 16,3 0-10-16,6 3 1 0,0 2 1 16,2 3-2-16,4 3 2 15,9 5 0-15,2 2 3 16,4 1-5 0,-4 2-1-16,-2 6-4 15,-3 2-3-15,-6 0 2 16,-7 0 2-16,-2 0 0 0,-3 0 0 15,-3 1-3-15,-3 1-2 16,-4-2-61-16,1 3-29 16,-6-10-51-1</inkml:trace>
  <inkml:trace contextRef="#ctx0" brushRef="#br0" timeOffset="121351.1212">12662 12748 192 0,'-6'-6'71'0,"3"6"-38"0,-3 3-14 0,6-3 23 15,-3 5-8-15,-3 1-2 16,3 1-7-16,0 4-4 16,0 2-11-16,3 11-2 0,0 3 2 15,0 2 0-15,3 2 2 0,0 1-4 16,0 5 0-16,3 0-3 16,3-2 0-16,0-4-3 0,2-1-2 15,1-4 1-15,0-5 1 16,6-2 1-16,3-9 1 15,-3-4 0-15,-3-9 0 16,-3-5-2-16,-3-11-2 0,-1-4 1 16,-5-9 1-16,0-5-3 15,0-3 0-15,-3 3-1 16,3 3-2-16,0 5 5 16,-3 5 1-16,0 5-5 15,3 6 0-15,0 8 1 16,0 10 3-1,0 11 4-15,0 13 4 16,3 8-2-16,0 5 1 16,3 1-5-16,0-4 0 15,0-4-1-15,0-6 1 16,3-8-2-16,0-5 2 16,0-5-18-16,-1-11-6 15,-2-6-23-15,0-15-10 0,-3-8-2 16,-3-11-1-16,0-5 10 15,-3-2 3-15,0 2 23 0,0 5 10 16,0 6 10-16,0 7 3 16,3 3 19-16,0 6 11 15,0 5 6-15,0 7 2 16,0 1-5 0,3 10 1-16,0-2-5 15,0 15 1-15,0-2-9 16,0 11-2-16,0-3-6 15,0 10-1-15,-3-5-6 16,0 6-3-16,0-6 0 16,0-3-1-16,0-2 0 15,0-3 0-15,0-5-2 0,0-5 1 16,0-4-2-16,0-14 2 16,0-1-4-16,0-16-2 15,0 3-1-15,-1-16 3 16,1 5 0-16,0 0 1 15,0 3-3-15,3 2 2 16,0 6 1-16,0 5 0 0,0 1 2 16,0 7 1-16,0 2 5 15,0 12 3-15,0-4-2 16,3 17 2-16,0-3-8 16,0 10-4-16,-3-5 0 0,3 6 2 15,0-3-5-15,0-1-1 31,5 4-42-31,-2-14-19 0,0-10-28 16,0-11-9-16,0-11-13 16</inkml:trace>
  <inkml:trace contextRef="#ctx0" brushRef="#br0" timeOffset="121621.0154">13331 12734 256 0,'3'-5'96'0,"-6"8"-52"0,3-1-23 16,0-2 28-16,-3 6-9 15,0 2 2-15,-3 5-9 16,0 3-3-16,0 2-16 16,1 6 4-16,-1 3 5 0,0-1-6 15,3 3-2-15,-3 0-11 16,6 0-2-16,6-5-2 16,0-3 0-16,3-2-3 15,2-9 2-15,4-4-8 16,3-12-4-16,0-7-26 15,0-11-13-15,-3-13-16 0,0-5-6 16,-3-14-4-16,-4-4-2 16,-2-7-19-1</inkml:trace>
  <inkml:trace contextRef="#ctx0" brushRef="#br0" timeOffset="121837.7818">13394 12229 200 0,'-12'-26'77'0,"6"26"-42"0,0 8-21 0,3-1 20 16,0 9-2-16,0 5 3 15,3 3 1-15,0 3 2 16,3 5-21-16,0 2 8 0,3 8 5 0,0 6-7 0,0 10-1 16,0-2-9-16,3 2-3 15,0 3-5-15,0 2-4 16,0-7 0-16,2-6-1 16,1-10-14-16,-3-9-3 15,3-12-37-15,-3-14-18 0,0-13-53 31,0-10-51-31,-3-9 64 16</inkml:trace>
  <inkml:trace contextRef="#ctx0" brushRef="#br0" timeOffset="122971.0006">13507 12724 300 0,'-3'29'112'0,"3"-16"-60"0,0 8-34 0,0-10 31 0,3-1-12 16,3 1-1-16,3 5-16 15,9-8-7-15,2-3-8 16,1-5 3-16,3-5 2 0,6-8-3 16,-6-3 1-16,0-8-5 15,-4-5 0-15,-5 0-1 16,-3-3 1 0,-6 0-4-16,-3 0 0 15,-3 6-1-15,-6 2-2 16,-6 8 0-16,-3 11 0 15,-3 13-2-15,-5 8 1 16,-1 13 1-16,3 0-1 16,3 5 8-16,3 1 5 15,3 5 0-15,3-1 1 0,6-2-1 0,3-5 0 16,9-3-4-16,3-5-1 16,3-8 1-16,3-8 0 15,3-11 0-15,6-7 0 16,-1-9-2-16,1-5-2 15,0-5 1-15,-3 0-1 16,0-11 0 0,-4 1 0-16,1 2 0 15,-6 0 2-15,-3 5-1 16,-3 3-1-16,-3 5 1 16,-3 11-1-16,-6 5 0 15,-3 8 0-15,0 5-3 16,-3 6 2-16,-3 4-1 15,0 15 0-15,0-7 8 0,4 4 4 16,-1-1 6-16,0 1 2 16,3-1-7-16,3 3-2 15,3-5-5-15,3 0-1 16,3-6-1-16,3-2-2 0,2-8 3 16,4-5 2-16,3-11-2 15,3-5 0-15,-3-8-1 0,6-3-2 16,-3-11-4-16,-7-4-2 15,-2-6-13-15,-9 5-3 16,-6 0 1-16,-3 1 0 16,-3 10 7-16,-2 15 4 15,-4 9 1-15,3 8 3 32,0 7 4-32,3 6 1 0,0 5 5 15,3 11 2-15,0-3 2 16,6-2 2-16,0-1 6 15,3 1 2-15,3-4-5 16,3-2-3-16,3-2-8 16,6 0-1-16,3-6 1 15,-1-5 3-15,1-8-13 0,0-6-7 16,0-7-34-16,-3-8-16 16,0-11-4-16,-6-2 2 15,-1-6 19-15,1 0 12 16,-3-4 21-16,0 6 9 0,-3 7 11 15,0 7 7 1,0 8 11 0,0 5 8-16,0 11 6 0,0 11 2 15,-3 8-8-15,0 10-4 16,-3 8-2-16,3 5 1 16,-3-2-1-16,3-3 0 15,0-3-6-15,-3-2 1 16,0-8-5-16,3-8-1 15,0-11-2-15,0-8 2 0,3-10-7 16,0-13-4-16,6-14-5 16,-1-2-1-16,4-11-1 15,0 0 3-15,0 10 0 16,0 6 1-16,-3 11-3 16,0 7 0-16,-3 11-7 15,-3 8-4-15,-3 19-28 0,-6 13-12 16,-3 13-32-16,-3 8-13 15,-3 10-60-15</inkml:trace>
  <inkml:trace contextRef="#ctx0" brushRef="#br0" timeOffset="124426.4201">12641 13631 220 0,'-27'-2'82'0,"12"2"-44"0,6-3-25 15,6 3 22-15,3 0-1 16,0 0 5-16,3 0-5 15,0 0 2-15,3 3-20 16,0 2 6-16,0 0 2 16,0 8 7-16,0 3 4 15,3 6-2-15,0 1 0 16,0 12-12-16,0 4-5 0,2 1-7 16,1 0-4-16,0-3-2 15,0-8 0-15,9-3 0 16,0-10 1-16,-3-8-2 15,-3-13-2-15,-1-14-4 0,-2-15-2 16,-3-14-4-16,-3-10 1 16,-3 3-8-16,-3-1-2 15,-3 0 8-15,-3 9 3 16,-3 10 3-16,0 8 1 16,4 10 0-16,-1 11 3 15,3 14-2-15,9 7 1 0,-1 11 0 16,4 5-2-16,3 5 3 15,3 8 2-15,0 3 2 16,0 3 1-16,0-6 0 16,0-7 0-16,0-6-2 15,-3-5 1-15,2-8 2 0,-2-11 4 32,0-10-4-32,0-17-3 15,-3-15-1-15,0-10 1 16,-3-6-10-16,-3-16-2 0,-6-8-8 15,-3-5-2-15,0 8 9 16,0 11 3-16,0 12 3 16,0 12 4-16,0 10 0 15,0 10 1-15,3 11-3 0,3 16 0 16,3 11 4-16,3 10 1 16,3 10 6-16,-3 6 3 15,6 3 0-15,-3 0 1 16,0 10-2-16,0-3 1 15,3 1-6-15,-3-6-1 16,3-5 0 0,-4-5 2-16,1-6-5 15,0-15-1-15,-3-9 2 16,0-12 1-16,-3-11-1 16,0-19-2-16,0-3-10 15,0-4-4-15,-3-4 0 16,0-4 3-16,3 4 7 0,0 6 4 15,0 8-1-15,0 11-2 16,3 5 2-16,0 10 0 0,6 6 9 16,3 10 5-16,0 5 0 15,0 6 0-15,-1 5-5 16,-2 3 0-16,0 0-3 16,0 2 2-16,-3-2-4 15,0-6-2-15,0-5-9 0,0-5-5 16,0-8-37-16,-3-8-18 15,0-10-11-15,3-14-2 16,-3-3 3-16,0-4 1 31,-1-9 21-31,4 0 11 0,0 3 48 0,-3 5 24 32,0 6 27-32,0 8 13 0,-3 4-3 15,0 9 0-15,-3 5-13 16,-3 8-4-16,-3 8-7 15,0 5-3-15,-3 3-7 16,0 2-2-16,0 6-6 0,1-3-4 16,2 3-6-16,3-3-2 15,3 0-6-15,3-5-3 16,6-3 0-16,2-8-1 0,1-5 0 16,3-8 2-16,3-8-1 15,0-8-1-15,0-7 1 16,0-9 1-16,-3 0-14 15,-1-13-7-15,-5-5-10 32,-3 0-3-32,-6 5 2 0,0-3 1 15,-6 11 17-15,-3 10 6 16,0 17 2-16,1 5 3 16,-1 13 1-16,3 7 2 15,-3 9 1-15,6 8 3 16,0 2 3-16,3 3 2 15,6-2-5-15,3 4-4 0,0-4 3 16,3-1 1-16,-1-7-2 16,1-3-1-16,0-9 1 15,0-7 0-15,0-8-16 16,-3-13-4-16,0-8-45 0,-3-6-20 16,-3-15-64 15,0-8-43-31,-3-14 86 15</inkml:trace>
  <inkml:trace contextRef="#ctx0" brushRef="#br0" timeOffset="124641.737">13486 12930 280 0,'-6'-8'107'0,"3"14"-58"0,0 7-42 16,0-3 26-16,3 9-10 16,0 7 1-16,0 6 0 0,3 2 2 15,3 4-14-15,3 1 6 0,0 6 3 16,3 3-3-16,3 2 0 15,3 0-10-15,-1-2-3 16,1-3-5-16,-3-3-1 16,-3-5-39-16,0-5-15 15,-6-3-63-15,-3 0-25 0,-3-8 18 16</inkml:trace>
  <inkml:trace contextRef="#ctx0" brushRef="#br0" timeOffset="124842.2958">13462 13372 416 0,'3'3'154'0,"3"-1"-84"0,6 1-62 0,-6 0 32 0,6-1-14 16,9 1-3-16,6-3-11 16,2 0-5-16,1-5-4 15,3-6-5-15,-3 0 1 0,2-2-48 16,-2-8-19-16,0 0-67 15,3 0-27-15,-1 2 25 16</inkml:trace>
  <inkml:trace contextRef="#ctx0" brushRef="#br0" timeOffset="125491.9245">14066 13129 236 0,'-5'0'88'0,"5"2"-48"0,0 1-16 15,0-3 27-15,-6 5-9 16,0 0-2-16,0 3-11 0,-3 3-4 15,-3 2-14-15,3 3-2 0,-3 11 1 16,0 4-4-16,3 1 2 16,3 5-7-16,6-2-1 0,6 2 0 15,3-3 2-15,3-2-1 16,6-6-1-16,3-5 1 16,0-5 1-16,-1-8-1 15,4-5 2 1,0-16-13-16,0-9-3 15,-3-7-36-15,-3-18-15 16,-7-1-27-16,-2-8-8 16,-12-10-11-1</inkml:trace>
  <inkml:trace contextRef="#ctx0" brushRef="#br0" timeOffset="125742.9965">14081 12634 184 0,'-3'13'68'0,"3"-2"-36"0,3 18-7 15,-3-19 27-15,3 4-4 16,-3 1-1-16,3 4-13 0,0-1-4 16,3 9-17-16,0 2 5 0,0 5 5 15,0 6-3-15,3 5-2 16,3 3-10-16,6 5-3 0,0 5-3 16,0 3 1-16,-1 0 0 15,1-3 1-15,-3-3-11 16,0-7-5-16,-3-11-32 15,-3-8-11-15,0-8-21 32,0-29-88-17</inkml:trace>
  <inkml:trace contextRef="#ctx0" brushRef="#br0" timeOffset="126127.0191">14483 13264 280 0,'3'29'107'0,"-6"-13"-58"0,3 7-31 16,-3-12 28-16,-3 5-11 16,-3 5-3-16,0 0-14 15,-5 3-6-15,-4 2-7 16,0-4-4-16,3-7 2 0,3-1-2 0,0-6-1 16,3-16-13-16,-3-11-6 31,6-7 3-31,0-6 4 15,3-8 5-15,3 1 2 16,3-1 0-16,0 3 4 16,3-5 0-16,9 10 1 0,-3 5 2 15,3 6 1-15,-3 5 1 16,0 11 2-16,0 8 3 16,-3 5 2-16,0 7-1 0,-1 9-1 15,-5 11-3-15,3 7-1 16,-3 0-6-16,0-2 1 15,-3 2 0-15,0-5 0 16,3-8-29-16,-3-7-13 16,3-12-25-16,-3-12-8 15,3-12-48-15</inkml:trace>
  <inkml:trace contextRef="#ctx0" brushRef="#br0" timeOffset="126974.0193">14534 13068 220 0,'6'-19'82'0,"-3"17"-44"0,-3 7-22 15,0 0 22-15,0 6-7 0,0 5 2 32,0 5-10-32,3 3-2 15,0 5-12-15,0 2 3 0,0 1 2 16,0 3-3-16,3-4-1 16,0-2-4-16,-1-5 1 0,1-3-2 15,3-5 0-15,0-5-1 16,3-6 0-16,-3-7-2 15,3-9-2-15,0-13 1 0,-3-2-1 16,0-3-5-16,0-3 1 16,-3 3-3-16,0-14 0 15,-3 6 4-15,-3 3 1 16,0 8 2-16,-3 7 0 16,0 6-3-16,0 7 2 15,0 9-1 1,0 13 0-16,0 5 2 15,0 3 0-15,3 2-3 16,0 6 2-16,0 3 1 16,3 2 0-16,3-6 0 15,0-4 2-15,3-6-6 16,2-8-1-16,4-7-18 0,0-14-5 16,9-14-15-16,0-4-3 15,0-3 7-15,0-13 4 0,-1 4 17 16,-2-4 9-16,-3 0 10 15,-6 5 7-15,-3 8 22 16,-6 2 11-16,-3 9-2 16,-6 2 2-16,0 5-14 15,-3 9-5-15,-3 7-8 0,0 8-4 16,-6 6-3-16,-3 7 0 16,4 3-2-16,5 3 2 15,0 2 5-15,3 6 4 16,3 0-6-16,3-1-3 15,12-4 2-15,0-6 2 32,3-8 2-32,3-8 3 0,2-13-1 15,4-8 1-15,0-13-6 16,0-8-4-16,0-13-3 16,-3-16 0-16,-3-17-4 15,-1-1 0-15,-5-12-19 16,-6-7-7-16,-6-3-8 0,-3 14-4 15,-3 12 19-15,-2 22 11 16,-1 13 2-16,0 18 1 16,0 17 0-16,3 23 2 15,3 13 2-15,6 17 3 0,3 12 2 16,3 14 1-16,6 7 0 16,0 1 0-16,0-3-5 31,-3 3-1-31,-3-1-8 0,-1 1-2 15,-2-11-61-15,-3-8-29 16,-6-10-21 0</inkml:trace>
  <inkml:trace contextRef="#ctx0" brushRef="#br0" timeOffset="128513.4576">12798 14150 212 0,'-23'-8'79'0,"11"0"-42"0,15 0-23 0,-9 5 22 15,9-2-14-15,3 3-2 0,3 2 5 16,0 5 6-16,-1 8-16 16,4 8 7-16,-3 6 2 0,0 2 3 15,-3 5 3-15,0-7-7 16,0 23-2-16,3 8-10 16,0 8-4-16,3 6-4 0,0-9 0 31,3-5 0-31,-3-7 1 15,-3-12-2-15,-1-10 1 16,1-18 4-16,0-16-3 16,0-19-2-16,0-18-1 15,-3-11-1-15,0-6 0 16,0 7 0-16,0-1-3 16,0 13 2-16,0 6-1 0,0 10 0 15,-3 13 0-15,3 11-2 16,0 11 0-16,0 10 3 15,0 13 0-15,0 11 1 16,0 11 2-16,-3-6 1 16,-1-2-1-16,4-3-2 15,0-8 1-15,0-5 1 0,0-9-19 16,3-7-8-16,0-11-27 16,0-10-12-16,6-16-4 15,3-16-1-15,0-13-1 16,-3-6 1-16,-1 1 22 15,-2 4 24 1,0 1 28 0,-3 5 28-16,-3 8 14 15,0 11 2-15,-3 7 3 16,0 8-16-16,-3 9-4 16,-3 7-19-16,0 6 5 0,0 5 5 0,-6 5 1 15,0 3 3-15,3 7-4 16,0 4-2-16,0 4-3 15,-3-4-1-15,6-3-9 0,3-6-3 16,6-5-3-16,0-5 1 16,3-5 0-16,3-11 3 15,3-8-3-15,0-13 0 16,0-11-1-16,0-5-2 16,-3 0-2-16,0-6 1 15,-9 1 1 1,-3 2 0-16,-3 1-5 15,0 7 1-15,-6 8 0 16,3 8-1-16,0 8 1 16,-3 8 3-16,3 11-2 15,0 5 1-15,3 5 2 16,3 5 0-16,3 6-3 0,0 0 2 16,3 5 1-16,3 0 0 15,3 0 0-15,6-5 0 16,-1-6 0-16,1-10 2 0,0-8-17 15,0-11-4-15,0-7-15 16,0-17-7-16,-3-7-4 16,-3-6-2-16,-1-10 8 15,-2-3 4-15,-3 5 20 0,-3 6 10 16,-3 8 33-16,-3 7 15 31,0 11-5-31,-3 6-2 16,0 7-12-16,0 11-4 15,-2 5-6-15,-1 6-1 0,0 5-7 0,3-1-2 32,0 1-2-32,3 0 1 0,0-3-2 15,3-2 2-15,0-3-4 16,6-3-2-16,0-3-1 16,3-2 3-16,0-2 0 15,0-6 3-15,-1 0-1 16,4-3-1-16,3-2 1 15,0-1-1-15,0 1 2 0,0 2 1 16,0 3 12-16,-3 3 7 0,-3 2 2 16,-3 3 3-16,-6 6-2 15,-3 7 2-15,-3 3-11 16,-3 2-2-16,-3 0-4 16,-3-2-1-16,-3 3-3 31,0-6-1-31,0-5-3 0,0-8-2 15,1-8-24-15,-1-11-11 16,3-10-24-16,3-11-11 16,6-2-4-16,6-16 0 15,3-1-43 1,9-4-34-16,6-3 62 16</inkml:trace>
  <inkml:trace contextRef="#ctx0" brushRef="#br0" timeOffset="129247.3612">13787 13822 264 0,'3'5'99'0,"0"0"-54"0,-3 6-26 0,-3-3 26 31,0 3-10-31,3 4-3 16,-3 1-5-16,0 3 0 15,0 2-15-15,3 3 0 0,0 0 1 0,3 5-1 16,0 5 3-16,3 6-8 15,0 2-2-15,0 3-1 16,0 0 2-16,-1 0-3 16,1-3-2-16,0-5-16 0,0 3-5 15,-3-8-25-15,0-8-9 16,-12-22-27 0,0-7 15-16,-2-8 9 15,-1-14 23-15,0-4 11 16,-3-6 12-16,6-1 5 15,3 1 12-15,3 8 6 0,3 6 1 16,3 4 2-16,3 6 7 16,6 5 4-16,3 3-3 0,3 2-2 15,2 0 0-15,1 3 1 16,0 3-1-16,0 2-1 16,3 3-4-16,-6 3 0 31,-1-1 2-31,-5 6 1 0,-3 0-6 15,-6 3 0-15,-6-1-8 16,-3 3-1-16,0-5 2 16,-3-3 1-16,-2-2-3 15,-1-3-3-15,3-13 0 16,0-3 1-16,3-8-3 16,3-5 0-16,3-6 1 0,3-5 0 15,3 1-3-15,3 2 2 16,0 2-1-16,8 9 0 15,1 2 0-15,3 5 0 16,0 6 2-16,-3 5 0 16,0 2 6-16,-3 9 4 15,-3 5 1 1,-1 5 1-16,-2 6 0 16,-6 2 0-16,-3 2-4 15,-3 1 0-15,-6 0-3 16,0-3 0-16,-2-3-3 0,-4-4-2 15,-3-6-10-15,3-9-6 16,3-7-36-16,6-13-16 16,9-13-36-16,6-14-14 0,6-13-3 15</inkml:trace>
  <inkml:trace contextRef="#ctx0" brushRef="#br0" timeOffset="130100.8907">14567 13906 272 0,'-24'19'104'0,"6"-3"-56"0,-3-3-43 0,9-5 22 16,0 3-9-16,-3 2 2 15,-8 0-2-15,2 0-2 16,0 6-8-16,3 5 1 0,0-1 2 0,0 7-2 0,3-1 2 15,3 0-8-15,4 0-4 16,5 0 2-16,3-8 1 16,3-5 0-16,3-8-2 15,-1-8 5-15,7-11 4 16,9-15-3-16,0-11-1 16,0-5-2-16,-3-11-3 0,0-6-15 15,-6-4-7-15,-7-9-11 16,-5 4-5-16,-3 7 12 15,-8 11 5-15,-7 10 13 16,0 8 4-16,3 11 4 16,3 5 2-16,0 8-1 31,0 8 2-31,6 8-4 0,3 13 0 16,3 8-1-16,3 8 0 15,9 3 4-15,6 5 1 16,0 0-4-16,3 0 1 15,3-8-2-15,2-5 0 16,1-6-18-16,-3-7-9 0,6-9-34 16,-3-4-14-16,-4-4 22 15,-2-2 16 1,0 0 26-16,-3 0 29 0,-3 0 12 16,-3 3 15-16,0 2 6 15,-6 1 0-15,-4-1 2 16,1 3-28-16,-3 2 2 0,-3-2 0 15,-2-5-2 1,-1-3 0-16,0-3-6 16,0-2 0-16,0-3-6 15,-3-5 1-15,6-3-9 16,-3-10-2-16,6-4-1 16,0 1 0-16,0 0 4 15,3 3 2-15,0 2 0 16,3 5-1-16,0 6-6 0,3 5 1 15,0 8-2-15,0 6 0 16,-1 1 4-16,1 7 1 16,-3 10 3-16,0 2 1 15,-3-2 5-15,-3 5 5 16,0 3-3-16,-3 5 0 0,-3-3-6 16,0-2-3-16,0-6-2 0,0-5 0 15,1-7-35-15,-1-9-16 16,3-10-37-16,0-16-14 15,3-6-41 1</inkml:trace>
  <inkml:trace contextRef="#ctx0" brushRef="#br0" timeOffset="131265.2164">13123 15055 240 0,'-6'-8'90'0,"3"8"-48"0,3 2-29 0,0 4 22 15,0 2-1-15,0 2 2 16,3 9-4-16,0-1-2 16,3 4-17-16,6 4 5 0,3 3 3 0,0-2-5 15,-1 4 1-15,4 4-6 16,0-4-1-16,0-1-6 16,-3-7-1-16,0-4 1 15,-3-9 0-15,3-4-2 16,-4-12-2-16,1-9 3 15,-3-12 2 1,-3-5-9-16,0-7-2 16,-3-1-10-16,0 3-3 15,-3 8 10-15,0 5 5 16,-3 6-2-16,3 10 0 16,0 8-2-16,0 15 2 15,0 4 4-15,3 2 1 0,3 3 1 16,0 5 0-16,0-2 6 0,3-1 4 15,-3-5 3-15,3-5 3 16,0-5-3-16,0-9 2 16,3-12-4-16,0-6-1 15,-1-5-6-15,1-3-1 16,0-8-6-16,0-2 0 16,-3-1-19-16,0-2-6 0,-3 5-1 15,0 6 0-15,-3 2 3 16,0 8 4-16,0 3 1 15,0 13 3 1,0 5 10-16,0 6 13 16,0 0 9-16,0 2 16 31,0 5 8-31,0 3-7 0,0-2-1 16,6 5-6-16,0-3-3 15,2 3-7-15,1-3-1 16,-3 0-8-16,0-2-3 15,0-3-1-15,-3-3 1 16,0-8-21-16,0-5-9 0,-3-8-44 16,0-8-16-16,-3-16-53 15,0-5-45-15,-3-10 77 16</inkml:trace>
  <inkml:trace contextRef="#ctx0" brushRef="#br0" timeOffset="131418.8858">13501 14780 300 0,'-6'5'112'0,"3"0"-60"0,0 8-45 0,3-5 26 0,0 0-15 16,0 3 0-16,3-1-10 15,0-2-3-15,0 0-3 16,3-2-6-16,0-1 0 0,0-2-49 16,0-3-19-16</inkml:trace>
  <inkml:trace contextRef="#ctx0" brushRef="#br0" timeOffset="131635.1056">13647 14764 336 0,'0'2'126'0,"-3"4"-68"0,3 4-46 0,0-2 30 0,0 3-9 16,0 2 3-16,3 0-7 15,0 3-3-15,0 3-14 0,0-1-1 0,0 6 0 16,3 5-9-16,0 0 0 15,3 6-2-15,2 4 2 16,-2-2-28-16,0 0-11 16,0 0-46-16,-3-10-20 31</inkml:trace>
  <inkml:trace contextRef="#ctx0" brushRef="#br0" timeOffset="132205.2267">13566 14997 284 0,'-11'2'107'0,"37"4"-58"0,-11-6-33 0,-9 0 27 15,6-3-12-15,3-5-1 16,6-3-15-16,0-7-4 16,-1-3-7-16,1-3-3 0,0-5 2 15,-3 2 0-15,-3-7 1 0,-3 2-2 16,0 3-2-16,-3 3 1 31,-3 4-1-31,-3 9-3 0,0 5 0 16,-1 8 2-16,-2 8 2 15,0 8-2-15,3 3-2 16,0 2 2-16,0 0 0 16,0 5 9-16,0 6 7 15,0 5 2-15,0 0-1 16,0 0-6-16,3-5-4 0,0 5-1 15,0-5-1-15,0-8-2 16,0-3-2-16,0-8 3 16,0-8 0-16,-3-13-1 15,0-5 1-15,0-8-2 16,0-6 2-16,0-7-4 16,0 0 0-1,0 2 1-15,0 3 0 16,0 5 0-16,0 6 0 15,0 2 4-15,3 5 2 16,0 6 4-16,0 2 1 16,2 6 1-16,7 5 0 0,-3 2-2 15,0 6 1-15,0 5-4 16,0 0 1-16,-3 3-5 0,3 0-2 16,-3-3-9-16,0-2-5 15,0-6-35-15,0-5-16 16,2-11-49-16,1-7-20 15,0-9-14 1</inkml:trace>
  <inkml:trace contextRef="#ctx0" brushRef="#br0" timeOffset="132634.3544">14480 14600 284 0,'-3'0'107'0,"-3"8"-58"0,-3 5-26 16,3-8 31-16,-3 3-19 31,-8 0-7-31,2 3-15 0,0-1-6 16,0 6-4-16,3 0-3 0,0 0 3 15,-3-3-4-15,6 0 0 16,0-2 1-16,3-1 0 0,3-2-3 16,3 0 2-16,3-2 1 15,3-1 0-15,6-2 0 16,9-3 2-1,-3 0-3-15,0 2 0 16,0 1 1-16,0-1 2 16,-4 4 3-16,-2-1 4 15,0 3 9-15,-3 0 6 16,-6 3 0-16,-6 7 3 0,-3 1-6 16,-6 2-3-16,-5 3-8 15,-4-1-2-15,0-1-2 16,0-4 1-16,3-7-9 15,0-6 0-15,6-10-35 16,3-19-16-16,3-3-23 0,4-2-10 16,2 0-27-16,2-11-11 15,7 3 14 1</inkml:trace>
  <inkml:trace contextRef="#ctx0" brushRef="#br0" timeOffset="134005.2685">14477 14674 300 0,'6'8'112'0,"-6"-8"-60"0,9 2-39 15,-6 1 30-15,3 0-13 16,6-6 0-16,0 0-8 16,3-2-2-16,3-3-11 15,2-5-1-15,-2 0 2 0,0-3-4 16,-3-3 2-16,-3-5-3 0,-3 6 0 31,-3-3-3-31,-3 2 1 16,-3 6-4-16,-3 2 0 0,-3 1-1 15,-6 10 0-15,0 5 2 16,-3 11 0-16,3 5-3 16,-3 6 2-16,1 4 7 15,2 4 4-15,3-3 3 16,3-1 3-16,3-2-7 0,3-2-1 16,3-6-2-16,3-2 1 15,6-6-6-15,0-5-3 16,2-6 1-16,7-4 2 15,3-6-2-15,0-13 0 16,9-6-8-16,-1-5-2 16,-2-2 1-1,0-3 4-15,-6 0 3 16,-3 5 2-16,-7 6 3 16,-5 5 1-16,-6 2-1 15,-3 3-2-15,-3 8 1 16,-9 3-1-16,-2 2 0 0,-1 9 2 15,0 4 1-15,0 9 1 16,0-1 2-16,3 3 1 16,0 1 3-16,3-1 1 0,3 0-3 15,0 3 0-15,6-1-3 16,3-1 0-16,0-6-3 16,3-3 1-16,12-3 0 15,3-2 1-15,0-8-2 16,0-5-2-16,-1-8 3 0,1-6 0 15,0-5-1-15,-6-2 1 16,-3 0-9-16,-6-6-1 16,-3 0-9-16,-6 3-3 15,0 2 1-15,-6 4 3 16,0 7 7-16,0 5 4 16,0 6 1-1,0 2-1-15,3 6 5 16,0 5 1-16,0 2 0 15,3 4-2-15,3 4 5 16,6 3 4-16,0 0-3 0,3-2 2 16,3 0-5-16,3-4 0 15,0-1-1-15,0-6 1 16,0-3-2-16,-3-5-1 0,0-5-24 16,-4-6-9-16,-2-8-18 15,0-4-7-15,0-4 14 16,0 1 6-16,0-1 20 15,0 9 9-15,-3 2 8 16,3 5 3-16,0 6 15 16,-3 5 8-1,3 5-1-15,0 9 0 16,-3 7-2-16,0 3-2 16,0 2 1-16,0-2 1 15,0-3 1-15,0-5 1 16,0-3 0-16,-3-8 0 15,3-5-5-15,0-8-1 16,0-10-13-16,3-6-5 0,0-2 0 16,3-6 1-16,-1 3-2 15,1 0 0-15,0 2-1 16,0 3 0-16,0 6-5 0,-3 5 0 16,0 13-46-1,-3 2-6-15,0 4-5 16,0-1-8-16,6-2 0 15,0-3-11-15,6 0-5 0,0-3 19 16,0-2-13 0,2-3 25-16,4-3 52 15,0 0 27-15,0 1 44 16,0-1 19-16,-3-2-7 31,-7 2-2-31,-2 4-12 0,0-1-5 16,-9 5-18-16,-6 6-7 15,-3 5-12-15,-2 5-1 16,-4 3 1-16,0 2 3 16,0 3 7-16,-6 1 4 15,6-1-4-15,3 2-2 16,3 1-16-16,6-3-7 0,9 3-4 16,3 0-3-16,6-8-2 15,3-5 1-15,3-6-10 16,0-10-3-16,0-11-13 0,-1-11-3 15,1 1-19-15,-3-14-9 16,-3-5-7-16,0-5-2 31,-9-14-21-31,-9 3-8 16,3-5-18-16</inkml:trace>
  <inkml:trace contextRef="#ctx0" brushRef="#br0" timeOffset="134405.4371">15391 13745 264 0,'-6'-8'101'0,"9"11"-54"0,-3 7-35 15,0-4 26-15,3 4-2 16,0 6 2-16,0 3 0 0,3 10 0 16,0 0-20-16,6 5 9 0,-6 1 4 15,0 10-5-15,0 5-3 16,0 3-13-16,3 2-4 16,-3-2-6-16,-1-2-1 15,1-6 5-15,0-8 2 16,-3-8-2-16,0-5-3 0,0-9 2 15,0-7 0-15,0-10-6 16,0-12 0-16,0-9-6 16,3-12 1-16,0-7-1 15,3-3 3-15,0 5 4 0,-3 8 3 16,0 6 2-16,0 10 1 31,3 8 11-31,-6 16 7 16,-3 13 2-16,0 14 1 0,0 7-8 15,0 6 0-15,0 2-10 16,0 8-4-16,0-5-2 16,0-5-1-16,6-6-33 15,-3-13-15-15,12-13-172 16,-4-11 11 0</inkml:trace>
  <inkml:trace contextRef="#ctx0" brushRef="#br0" timeOffset="135137.0946">13614 15944 248 0,'-36'-37'93'0,"21"29"-50"0,1-3-30 0,8 6 22 31,-3 2-3-31,0 1 1 0,-3 2-3 16,0 5-1-16,-3 3-16 15,0 10 5-15,0-2 3 0,0 3-7 16,1-1-3-16,2 1 0 16,3-1 3-16,0 1-8 0,3-3-1 15,3-3-5-15,6 0-1 16,3 0 1-16,3-2 0 16,0-3-3-16,3 0 2 0,2-3-1 15,1 3 0-15,0 0 2 16,0 0 2-16,12 3-1 15,-3-1-1-15,-1 1-2 16,1 2 1-16,-3 0 3 31,-6 3 1-31,-3 0 16 0,-6 0 8 16,-3 0 1-16,-9 0 3 16,-6-1-11-16,-6 1-2 15,-3-5-8-15,-3 2-2 16,1-5-4-16,-1-8-3 15,0-3-9-15,0-7-3 16,6-6-29-16,1-5-12 0,5-6-30 16,6-7-12-16,9 7-55 15,6-4-49 1,5 2 81-16</inkml:trace>
  <inkml:trace contextRef="#ctx0" brushRef="#br0" timeOffset="135957.7641">13781 15994 300 0,'3'11'112'0,"0"-3"-60"0,3 0-45 15,0-6 26-15,0 1-4 16,0-1 5-16,-1-2-7 16,4-2-4-16,0-3-13 15,0-3 2-15,0 2 2 0,0-7-5 0,0-8-1 16,-3-3-4-16,0-2-3 15,-3 2 0-15,-3 0-1 16,-3 3 0-16,-3 0 0 16,-3 2 0-16,0 3 0 15,-9 11-3-15,0 2 2 16,1 6-1-16,-4 8 0 0,3 7 0 16,3 3-2-16,3 8 5 15,6-2 1-15,3-1 2 16,6 3 2-16,3 0-5 15,3-2-1-15,3 2 0 0,3-3 0 16,0-2 0-16,3-3 2 31,-1-7-1-31,4-4 2 0,-3-12-13 16,3-4-6-16,3-4-22 16,-3-6-11-16,-4-5-1 15,-5 5 3-15,-3-5 6 16,-9 5 3-16,0 3 15 15,-6-3 8-15,0 8 25 16,0 8 11-16,3 0 5 0,3 0 4 16,0 5-3-16,0-2-2 15,0-1 0-15,6 1-1 16,6-3 2-16,3-3 1 16,0-2 1-16,3-8 0 15,0-6-7-15,0-7 0 16,-3-1-12-1,-1-4-3-15,-5 2-4 16,0-3 1-16,-3 5-4 16,-3 1 0-16,-6 7 1 15,-6 3 0-15,-3 6 0 0,-3 5 0 16,-8 10-3-16,2 5 2 16,0 9-1-16,3 10 0 15,3 0 2-15,3 6 2 0,3-4 1 16,3-2 3-16,6 3-1 15,3-3 0-15,12-2 1 16,3-6 1-16,3-3-6 16,3-4 0-16,3-4 1 15,-1-4 1-15,4-6-4 16,-3-6-1-16,0-7 1 0,-3-13 0 16,-1-1-39-16,-2-10-15 15,-3-5-50-15,0-9-19 16,-3 4-22-1</inkml:trace>
  <inkml:trace contextRef="#ctx0" brushRef="#br0" timeOffset="136531.8999">14611 15391 248 0,'3'-11'93'0,"-3"11"-50"0,0-2-13 0,0 2 31 15,0 0-9-15,0 0-3 16,-3 2-22 0,0 4-6-16,0 4-13 15,3 3 8-15,-3 6 4 0,3 2 3 0,-3 5 3 16,3 4-5-16,-3 4-1 16,3 6-7-16,0 5 0 15,3 2-8-15,-3 1-1 16,3-6-2-16,0-5-2 15,0-5 1-15,0-11 1 16,3-13-3-16,0-11-2 16,0-18-7-16,-3-10-4 15,0-14-3-15,0-14 0 16,0-9 0-16,-3-12 3 0,-3 3 3 16,3 3 2-16,-3 6 3 0,0 9 4 15,0 12 1-15,3 10 3 16,0 16 1-1,0 7 1-15,3 17 2 16,0 2 3-16,0 8 5 16,3 3 1-1,0 6 0-15,0 7 4 16,3 5 0-16,0 3-2 16,3 3 2-16,0 5-6 15,-1-3-3-15,1 0-5 16,12 3-4-16,-6 0 0 15,3-5-1-15,-3 0 0 16,0-6 2-16,-4-5-14 0,-5-5-5 16,0-8-35-16,-6 0-14 15,-6-11-34-15,-12-5-13 16,-5-5-45 0,-1-3-24-16,0-11 91 15</inkml:trace>
  <inkml:trace contextRef="#ctx0" brushRef="#br0" timeOffset="136694.9822">14632 15634 332 0,'-3'6'126'0,"3"-1"-68"0,9 3-46 0,-6-3 32 16,3-5-7-16,3 5 2 16,3-5-10-16,6-5-3 15,2 2-15-15,10-5-4 0,0-5-1 16,3-3-5-16,-6-7-1 31,-1-7-49-31,-2-7-19 0,-6-2-37 16,-6-6-14-16,-3 2-18 15</inkml:trace>
  <inkml:trace contextRef="#ctx0" brushRef="#br0" timeOffset="137264.4189">14864 15166 288 0,'-6'0'107'0,"9"5"-58"0,0 3-35 0,-3-3 26 16,3 6 0-16,3 2 5 15,3 3-2-15,3 3 0 16,0 2-23-16,0 3 8 0,0 5 3 15,0 0-3-15,0 5 0 16,-1 3-11-16,1 0-5 0,0 0-5 31,0-2-2-31,-3-4-3 16,3-4 1-16,-3-3-2 16,0-8-1-16,0-6 3 0,-3-4 2 15,0-9-2-15,0-8-2 16,-3-2-5-16,0-19-2 15,-3-13-8-15,0-10-4 16,-3 2 1-16,0 3 0 0,0 7 1 16,0 9 2-16,3 7 8 15,0 6 3-15,0 5-2 16,0 8 1-16,0 6 0 16,0 7 2-16,3 6 1 15,0 12 3-15,3 4 3 16,2 5 2-16,1 5-1 0,0 5 1 15,3-2 0-15,0-6 3 16,3-2-3-16,3-3 1 16,0-8 1-16,-6-5 2 15,0-8 3-15,-1-5 2 16,1-9-7-16,-3-7-1 0,0-8-2 31,-3-11-1-31,-3-10-6 0,0-6 1 16,0-2-2-1,-3 0 0-15,0 5-9 0,0 5-3 16,0 6-24-16,0 4-8 16,-3 9-22-16,3 3-10 15,0 2-38-15,0 8-13 16,0 0-5-16</inkml:trace>
  <inkml:trace contextRef="#ctx0" brushRef="#br0" timeOffset="137766.6831">15462 14983 352 0,'0'-10'132'0,"0"10"-72"0,-2 2-48 0,2-2 30 16,0 0-15-16,-3 3-1 15,-3 2-9-15,3 3-2 0,-3 3-9 16,-3-1 5-16,3 4 4 0,0-1-5 0,-3 3-3 16,3 0 0-16,0 5 0 15,3-3-3-15,3 1-3 16,3-1 0-16,0-2 1 16,3-3 1-16,0 1 1 15,6-4-2-15,-3 1-2 16,0-3 1-16,3 0-1 0,2-3 6 15,1-2 4-15,3-1 1 16,9 1 3-16,0 0-5 16,0 2-1-16,-4 0 2 15,-2 1 4-15,-6 1 14 16,-6 4 7-16,-6 2-7 31,-6 6-4-31,-9 5-12 0,-6 5-3 16,-6 2-3-16,-2 6-1 15,-1-5-3-15,0-5 1 0,0-6-4 16,3-5-2-16,7-6-25 16,2-12-11-16,6-9-42 15,6-7-18-15,9-9-133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ABC99DE-F1BC-4F7F-BE7A-784E1B0E7955}" type="datetimeFigureOut">
              <a:rPr lang="en-US"/>
              <a:pPr>
                <a:defRPr/>
              </a:pPr>
              <a:t>1/8/2018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14A832F-8637-4A95-8CCD-48A40EFB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1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A1A6-C4A7-4973-806A-C9B3D7FA6C4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6150" y="755650"/>
            <a:ext cx="5153025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498" y="4873880"/>
            <a:ext cx="5262027" cy="462156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470128-DCAD-4799-9FAD-919810EA23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28 Marcador de número de diapositiva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D9A4-CBC9-4DAF-8E18-79E405B03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BA944B-8862-40AA-8ED6-54ADB4EAD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6C62-1D92-47D8-A167-0C0A4AD24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D847-0469-4F2A-B5CB-25042EA86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97D008-1F53-445E-A80F-F7B2EB1E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E166-FE50-421B-AEF4-D4DC954C8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2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DB3DC-73E2-4131-B518-E557F4D6F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15" r:id="rId3"/>
    <p:sldLayoutId id="2147483916" r:id="rId4"/>
    <p:sldLayoutId id="2147483920" r:id="rId5"/>
    <p:sldLayoutId id="214748391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7174" name="5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Competitive Strategy</a:t>
            </a:r>
          </a:p>
          <a:p>
            <a:r>
              <a:rPr lang="en-US" b="0"/>
              <a:t>Luis Garicano</a:t>
            </a:r>
            <a:br>
              <a:rPr lang="en-US" b="0"/>
            </a:br>
            <a:endParaRPr lang="en-US" b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sz="2400" dirty="0"/>
              <a:t>Session 3. MSFT SEARCH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Network effects in OS and in Office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/>
              <a:t>OS: complements – indirect network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/>
              <a:t>Office: compatibility valuable, direct and indirect network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dirty="0"/>
              <a:t>Standard protected both by coordination  cost and installed base  advantage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2"/>
              <a:defRPr/>
            </a:pPr>
            <a:r>
              <a:rPr lang="en-US" dirty="0"/>
              <a:t>Network effects in Search mostly absent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dirty="0"/>
              <a:t>Users do not care about more users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dirty="0"/>
              <a:t>Advertisers would value having less (rather than more) advertisers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dirty="0"/>
              <a:t>Advertisers  value more users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dirty="0"/>
              <a:t>But unclear that users value more advertisers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9EB416-B0AF-4E32-B224-5F4C50040E52}"/>
                  </a:ext>
                </a:extLst>
              </p14:cNvPr>
              <p14:cNvContentPartPr/>
              <p14:nvPr/>
            </p14:nvContentPartPr>
            <p14:xfrm>
              <a:off x="1092600" y="1918440"/>
              <a:ext cx="7413480" cy="408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9EB416-B0AF-4E32-B224-5F4C50040E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240" y="1909080"/>
                <a:ext cx="7432200" cy="409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Microsoft: Google’s advantage</a:t>
            </a:r>
            <a:endParaRPr lang="en-SG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/>
              <a:t>Google’s advantage more traditional</a:t>
            </a:r>
          </a:p>
          <a:p>
            <a:pPr marL="857250" lvl="1" indent="-457200">
              <a:lnSpc>
                <a:spcPct val="90000"/>
              </a:lnSpc>
            </a:pPr>
            <a:r>
              <a:rPr lang="en-US"/>
              <a:t>Learning curves very important (do result in feedback loop rich get richer)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/>
              <a:t>It is all about relevance</a:t>
            </a:r>
          </a:p>
          <a:p>
            <a:pPr marL="857250" lvl="1" indent="-457200">
              <a:lnSpc>
                <a:spcPct val="90000"/>
              </a:lnSpc>
            </a:pPr>
            <a:r>
              <a:rPr lang="en-US"/>
              <a:t>Massive EOS given enormous sunk cost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/>
              <a:t>Engineers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/>
              <a:t>Data centers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/>
              <a:t>Brand/reputation, but it can be overcome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72A537-C7D2-4D35-868E-9AB3187E4FDE}"/>
                  </a:ext>
                </a:extLst>
              </p14:cNvPr>
              <p14:cNvContentPartPr/>
              <p14:nvPr/>
            </p14:nvContentPartPr>
            <p14:xfrm>
              <a:off x="993240" y="2274480"/>
              <a:ext cx="6777720" cy="283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72A537-C7D2-4D35-868E-9AB3187E4F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880" y="2265120"/>
                <a:ext cx="6796440" cy="28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Strategy</a:t>
            </a:r>
            <a:endParaRPr lang="en-SG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Microsoft does have a shot at catching up</a:t>
            </a:r>
          </a:p>
          <a:p>
            <a:pPr lvl="1"/>
            <a:r>
              <a:rPr lang="en-US" dirty="0"/>
              <a:t>Offensive rationale</a:t>
            </a:r>
          </a:p>
          <a:p>
            <a:pPr lvl="2"/>
            <a:r>
              <a:rPr lang="en-US"/>
              <a:t>Value Creation: Massive market opportunity (40bn!)</a:t>
            </a:r>
          </a:p>
          <a:p>
            <a:pPr lvl="2"/>
            <a:r>
              <a:rPr lang="en-US" dirty="0"/>
              <a:t>Value Capture: Extremely high BTE, low supplier and buyer power (but rivalry with Google)	</a:t>
            </a:r>
          </a:p>
          <a:p>
            <a:pPr lvl="1"/>
            <a:r>
              <a:rPr lang="en-US" dirty="0"/>
              <a:t>Defensive Rationale</a:t>
            </a:r>
          </a:p>
          <a:p>
            <a:pPr lvl="2"/>
            <a:r>
              <a:rPr lang="en-US" dirty="0"/>
              <a:t>The cloud: cannot leave space</a:t>
            </a:r>
          </a:p>
          <a:p>
            <a:pPr lvl="2"/>
            <a:r>
              <a:rPr lang="en-US" dirty="0"/>
              <a:t>Google is an all around threat</a:t>
            </a:r>
            <a:endParaRPr lang="en-SG" dirty="0"/>
          </a:p>
          <a:p>
            <a:endParaRPr lang="en-S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517D28-7CE3-455F-9F2E-B57B6F66F63E}"/>
                  </a:ext>
                </a:extLst>
              </p14:cNvPr>
              <p14:cNvContentPartPr/>
              <p14:nvPr/>
            </p14:nvContentPartPr>
            <p14:xfrm>
              <a:off x="4457520" y="1378440"/>
              <a:ext cx="3833280" cy="450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517D28-7CE3-455F-9F2E-B57B6F66F6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8160" y="1369080"/>
                <a:ext cx="3852000" cy="451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5502</TotalTime>
  <Words>164</Words>
  <Application>Microsoft Office PowerPoint</Application>
  <PresentationFormat>On-screen Show (4:3)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Schoolbook</vt:lpstr>
      <vt:lpstr>Monotype Sorts</vt:lpstr>
      <vt:lpstr>Wingdings</vt:lpstr>
      <vt:lpstr>Wingdings 2</vt:lpstr>
      <vt:lpstr>Mirador</vt:lpstr>
      <vt:lpstr>Session 3. MSFT SEARCH</vt:lpstr>
      <vt:lpstr>network effects</vt:lpstr>
      <vt:lpstr>Microsoft: Google’s advantage</vt:lpstr>
      <vt:lpstr>Microsoft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Eliot Abrams</cp:lastModifiedBy>
  <cp:revision>25</cp:revision>
  <dcterms:created xsi:type="dcterms:W3CDTF">2012-08-30T17:56:18Z</dcterms:created>
  <dcterms:modified xsi:type="dcterms:W3CDTF">2018-01-08T11:37:21Z</dcterms:modified>
</cp:coreProperties>
</file>