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ink/ink4.xml" ContentType="application/inkml+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ink/ink6.xml" ContentType="application/inkml+xml"/>
  <Override PartName="/ppt/ink/ink7.xml" ContentType="application/inkml+xml"/>
  <Override PartName="/ppt/notesSlides/notesSlide8.xml" ContentType="application/vnd.openxmlformats-officedocument.presentationml.notesSlide+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10"/>
  </p:notesMasterIdLst>
  <p:handoutMasterIdLst>
    <p:handoutMasterId r:id="rId11"/>
  </p:handout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4638" autoAdjust="0"/>
  </p:normalViewPr>
  <p:slideViewPr>
    <p:cSldViewPr>
      <p:cViewPr varScale="1">
        <p:scale>
          <a:sx n="90" d="100"/>
          <a:sy n="90" d="100"/>
        </p:scale>
        <p:origin x="480" y="4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B11D7E-ED7F-4859-A0AB-C2D000243EAD}" type="datetimeFigureOut">
              <a:rPr lang="en-US"/>
              <a:pPr>
                <a:defRPr/>
              </a:pPr>
              <a:t>1/8/2018</a:t>
            </a:fld>
            <a:endParaRPr lang="en-U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DAB9DA4-3476-4C3D-8079-9F04C449701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8-01-08T11:38:59.666"/>
    </inkml:context>
    <inkml:brush xml:id="br0">
      <inkml:brushProperty name="width" value="0.05292" units="cm"/>
      <inkml:brushProperty name="height" value="0.05292" units="cm"/>
      <inkml:brushProperty name="color" value="#FF0000"/>
    </inkml:brush>
  </inkml:definitions>
  <inkml:trace contextRef="#ctx0" brushRef="#br0">5467 6956 168 0,'-3'-5'66'0,"3"5"-36"0,-3 2-7 0,0-2 24 16,-3 0-18-16,0 0-3 0,0 0-10 16,0 0 0-16,-2 0-9 15,-1 0 0-15,0 3 0 0,0 7-6 16,-3 4 0-16,-3-1-1 16,0 0 0-16,3 3 0 0,0 0 2 15,3-3-3-15,6-2-2 31,0-3-1-31,3 0 3 16,3 0 0-16,6-1 3 0,0-1-3 16,0-4 0-16,3 1 1 15,0 0 0-15,-3-1-3 16,6 4 2-16,9 2 1 16,-1 0 2-16,-5 2-1 15,-12 1 2-15,0-3 9 0,-6 5 4 16,-3 5 6-16,-3-2 1 15,-3 0-6-15,-3-3 0 16,-2 1-8-16,-4-4-3 16,-3 1-1-16,-3-3 1 15,0-3-8-15,0-2 0 16,4-1-31-16,5-2-13 0,3 0-38 16,6-2-15-16,9-6-11 15</inkml:trace>
  <inkml:trace contextRef="#ctx0" brushRef="#br0" timeOffset="468.8956">5661 7149 200 0,'-12'13'77'0,"12"-2"-42"0,-3-6-21 16,3-5 20-16,0 3-15 0,3-6-3 16,3-2-8-16,0-3 0 15,0 0-5-15,0 3-2 0,3-9 2 16,5-7-2-16,-2 3-1 16,-3-9-2-16,-3 3 1 15,-3 3-1-15,-3 3-2 16,-6 2 0-1,0 3 3-15,-6 2 0 16,0 6 1-16,-2 5-3 16,-4 5 2-16,0 6-1 15,0 2 0-15,3 3 4 16,0 2 1-16,3 6 1 16,6 0 0-16,3 8-2 0,3-1 1 15,6 4 0-15,0-11 1 16,0-3-2-16,6 0 1 0,9 3-2 15,0-8-1-15,3-11 3 16,-1-8 2-16,1-10-18 16,0-13-5-16,0-1-67 15,-3 1-60 1,-6 2 45-16</inkml:trace>
  <inkml:trace contextRef="#ctx0" brushRef="#br0" timeOffset="887.1992">5818 7099 224 0,'-6'5'85'0,"6"0"-46"0,0 1-28 16,0-4 23-16,3 4-16 16,0-4-2-16,6 1 1 15,0-3 3-15,0-3-10 0,12-2-3 0,-3-3-1 16,0-3-1-16,-3-2 0 15,-6-3-6-15,0-2 1 16,-7-1-2-16,-2 1-2 0,-5-3-13 16,-7-1-6-1,0 1-2-15,0 5 1 0,0 8 4 16,0 6 4-16,0 4 8 16,0 6 2-16,3 11 6 15,0-1 4-15,3 1 8 16,0 2 4-1,6 0-4-15,0 0 1 16,6 1-4-16,0 4 2 16,3-2-2-16,0 0 0 15,9-3-5-15,0 0-1 16,0-5-1-16,3-3-2 16,-4-5-10-16,-2-5-4 15,0-6-48-15,-3-5-19 0,-3-10-21 16</inkml:trace>
  <inkml:trace contextRef="#ctx0" brushRef="#br0" timeOffset="1487.9229">6051 6929 200 0,'0'8'77'0,"0"0"-42"0,-3 8-15 15,3-11 27-15,0 9-18 16,3 2-6-16,0-1-10 15,3 4-1-15,-1 2-7 16,1 0-3-16,0 6 1 0,0-1 0 16,-3-2 1-16,0-3-2 15,0 0 1-15,-3-5-2 0,0-5 2 16,0-11-2-16,0-3 2 16,0-2-2-16,3-11-1 15,0-5-6-15,0-3-4 0,3-5 1 16,3-3 0-1,0 3 6-15,0 3 1 0,0 2 2 16,-3 8 0-16,0 3 0 0,0 5 2 16,0 5-3-16,-3 11 0 15,0 3 3-15,0 2 1 16,0 0-1-16,0 3 1 16,-3 2 0-16,0 1 1 15,0 2-5-15,0 3-1 31,0-3 3-31,0-2 1 0,0-6 0 16,0-5 1-16,3-8-2 16,0-5 2-16,0-6-2 15,2-2-1-15,4-6-2 16,0 1-1-16,0 2-1 16,0 3 0-16,0 2 0 15,-3 3 3-15,0 3 0 0,0 2 1 16,0 3 0-16,3 0 2 15,0 5 3-15,-3 3 2 16,6 3-1-16,-9 0 1 0,6-1-4 16,-4 1 0-16,1-1-6 15,0-2 0-15,0-2-45 32,-3-6-18-32,3-3-53 15</inkml:trace>
  <inkml:trace contextRef="#ctx0" brushRef="#br0" timeOffset="1841.9061">6518 6943 288 0,'-6'8'107'0,"0"-3"-58"0,-3 5-46 16,3 1 23-16,-3 2-15 15,0 1-3-15,3-1-5 16,0-3 0-16,0 1-2 15,3-3-1-15,3 0 1 0,0-3-1 16,3 0 2-16,3 1-3 0,3-4 0 16,0 1 1-16,0 0 2 15,6-3-3-15,-3 2 0 16,0 1 10-16,0 2 3 16,-3 0 14-16,-3 3 6 0,0 3 6 15,-3 2 1-15,-3 6-10 31,-3-1-3-31,-3 1-11 0,-3-1-4 16,-3-2-6-16,-6-3-4 16,0-5-9-16,0-8-3 15,0-10-82-15,9-11-36 16,3-6-44 0</inkml:trace>
  <inkml:trace contextRef="#ctx0" brushRef="#br0" timeOffset="2922.5009">6929 7091 240 0,'-3'-8'90'0,"6"8"-48"0,-3-3-36 15,0 3 20-15,0 0-10 0,0 0-1 16,0 6-5-16,0-1-1 15,3 3-5-15,-3 5 2 0,3 6 0 16,-3 2 0-16,0 2-1 16,0 4-1-16,0-3 2 15,0 0-3-15,-3-3-2 16,3-3 0 0,0-5-1-16,3-5 0 15,0-2 0-15,0-9 2 16,0-8 1-16,3-7-6 15,-1-11 0-15,1-3-8 16,3 0-1-16,0 3 7 16,0 3 2-16,0 5 3 0,0 5 0 15,0 3-3-15,-3 2 2 16,0 6 1-16,0 2 0 16,0 8 0-16,-3 3 0 0,0 3 0 15,0 2 2-15,-3 11-3 16,0 0 0-16,0 2 1 15,0 1 0-15,0-4 0 16,0 1 2 0,0-5-1-16,0-6-1 15,0-5 1-15,3-5-1 16,0-6 0-16,0-5 2 16,0-8-1-16,3-10-1 15,6-1 1-15,5-2 1 16,1 0-3-16,0 3 0 15,0 2 1-15,0 5 0 0,-3 6-3 16,-3 5 2-16,0 3 1 16,-4 5 2-16,1 5-3 15,-3 3 0-15,-3 3 1 16,0 2 0-16,-3 5 0 0,0 6 2 16,-3 0 1-16,0 5 1 15,0-5-5-15,3 0-1 0,0-8-2 16,3-6 3-16,0-5-42 15,3-7-16-15,3-9-56 16</inkml:trace>
  <inkml:trace contextRef="#ctx0" brushRef="#br0" timeOffset="3392.2843">7396 7056 212 0,'-3'6'79'0,"0"-1"-42"0,-6 3-26 0,3-3 23 16,-3 3-7-16,3 3-1 16,-3-1-12-16,3 6-4 15,0-3-6-15,1 3 2 0,-1 3 0 0,3 2-2 16,0 0-1-16,0 0 1 16,3 1 2-16,3-1-3 15,0-5 0-15,3-6 3 0,2-5 1 16,1-2-1-16,0-8 1 15,3-8-2-15,0-6 0 32,-3-10-12-32,3 0-5 0,-3-3-27 15,-3 3-10-15,-3 3-21 16,0-6-7-16,-3 5 22 16,0 14 17-1,-3-3 31-15,0 14 23 16,0 2 11-16,3 0 11 15,0 0 6-15,0 5-7 0,0 3-2 16,0 0-19-16,0 2 5 0,3 4 6 16,0 9-4-16,0 1-1 15,0 3-8-15,3-1-4 16,0-2-5-16,3-3-4 16,-3-2 0-16,5-9-1 15,-2-7-47-15,3-8-18 0,0-6-62 16</inkml:trace>
  <inkml:trace contextRef="#ctx0" brushRef="#br0" timeOffset="3608.0698">7607 7080 300 0,'0'19'112'0,"0"-11"-60"0,0 5-43 16,0-5 27-16,0 0-18 15,0 5-2-15,3 0-10 16,-3 0-2-16,3-2-2 16,-3-3-2-16,3-3 1 0,-3-2-26 15,0-3-8-15,0-8-78 16,0-5-68-16,0-3 58 16</inkml:trace>
  <inkml:trace contextRef="#ctx0" brushRef="#br0" timeOffset="4108.4406">7584 6853 184 0,'0'-6'71'0,"-3"12"-38"0,6 4-30 15,-3-4 17-15,0 2-10 16,0 2-3-16,3 1-4 16,-1-1-3-16,4 1 1 0,3-6-6 0,0 3 1 15,0 0-29-15,0 3-11 16,3-3 5-1,0 7 3-15,0 1 21 0,-3 0 15 16,0-3 10-16,0 3 27 16,-3 0 13-16,0 0 2 15,0 0 2-15,-1 2-15 16,1 1-4-16,-3-1-20 16,0-2-2-16,-3-2 0 0,0-4-7 15,0-5-1 1,0-2-3-16,0-8 1 15,0-3-4-15,0-3 0 16,6-2-1-16,-6-3 0 16,3 0 2-16,6 0 2 15,-3-2-3-15,3 7 0 16,-3-7 1-16,0 7 0 16,3 9-3-16,-3-1 2 0,0 3 1 15,0 3 2-15,0 2 8 16,0 3 3-16,0 2 2 0,0 4 1 15,-3 1 0-15,0 9 0 16,0-3-11-16,0 1-5 16,0-1 0-16,-1-5 1 15,-2-3-18-15,3-5-6 0,0-6-52 16,-3-4-21-16,3-17-30 16</inkml:trace>
  <inkml:trace contextRef="#ctx0" brushRef="#br0" timeOffset="4377.5995">7944 6781 208 0,'-15'8'77'0,"12"3"-42"0,3 2-4 0,0-5 32 15,0 3-24-15,0 2-7 16,0 3-13-16,6 2-2 15,0 3-10-15,0 6-2 0,0-3-1 0,-3-1-2 16,6 7 1-16,-3-1-2 16,-1-3-1-16,-2 1 1 0,6-4 1 15,0-4-14-15,0-6-5 16,0-5-79-16,3-13-34 16,-3-3 15 15</inkml:trace>
  <inkml:trace contextRef="#ctx0" brushRef="#br0" timeOffset="4746.9994">8107 7064 288 0,'-11'22'107'0,"8"-9"-58"0,0 5-29 16,0-4 30-16,3-1-18 0,3 3-6 15,0 2-13-15,0-2-4 16,-1 0-5-16,4-6-1 0,0-2 1 15,0-2-2-15,0-4-2 16,3-4 1-16,3-1 1 16,0-2-8-16,-3-14-3 15,0 3-6-15,0 0-2 0,0 3 10 16,-3 3 6-16,0 2-1 16,-3 5 1-16,0 3 3 15,-3 13 3-15,0 6 11 0,-3 5 7 16,0 5 5-16,-3 5 3 15,-6 6-3-15,-3 2 0 32,-3 1-7-32,0-6-1 0,0 0-11 15,0-6-3-15,1-4-6 16,5-6-1-16,0-8-67 16,3-13-32-16,3-13-92 15</inkml:trace>
  <inkml:trace contextRef="#ctx0" brushRef="#br0" timeOffset="5410.9353">8631 6879 160 0,'-3'-10'60'0,"0"7"-32"0,3 0-17 0,0 3 15 16,0-2-1-16,0-1 2 16,0 0-6-16,0 1-3 15,0 2-10-15,0 0 1 0,0 5 4 16,0 3-1-16,0 0 3 15,3 2-4-15,-3 4-1 0,3 2-2 16,0 7 0-16,0 1-4 16,0 5-1-16,-3 3-1 15,3 8-2-15,-3 2 1 16,0 0-1-16,0-2 0 16,0-6 2-16,0-7-23 15,0-9-8 1,-3-7-74-1,0-6-57-15,0-7 61 16</inkml:trace>
  <inkml:trace contextRef="#ctx0" brushRef="#br0" timeOffset="5579.8638">8581 7099 172 0,'0'2'66'0,"3"4"-36"0,3-1-2 15,-3 0 27-15,0 1-15 0,3-4-5 16,2 1-16-16,1 0-7 15,3-3-7-15,0-3-2 0,6-2 1 16,3-3-5-16,0-3-1 16,0-2-54-16,-7-3-23 15,-2-5-33-15</inkml:trace>
  <inkml:trace contextRef="#ctx0" brushRef="#br0" timeOffset="6012.2842">8783 6813 192 0,'3'19'74'0,"0"-4"-40"0,0 12-18 0,-3-11 24 15,0 2-8-15,3 9 1 16,0-3-7-16,0-1-2 16,0 4-13-16,0-1 2 0,-3 3 1 15,0 3-3-15,-3 3-1 16,0 2-9-16,3 0 0 15,0-3-1-15,0-2 2 0,0-8 1 0,3-9 1 16,0-4-5-16,0-8 1 16,0-9-7-16,3-7-3 15,0-8-8-15,3-5-3 16,0-1 6-16,3 3 6 16,-1 3 4-16,-2 5 0 31,0 3 1-31,0 5 3 0,0 3 4 15,-3 5 3-15,0 5 2 16,0 3 2-16,0 5 1 16,0 0 3-16,-3 6-7 15,0-3-4-15,-3 0-2 16,3 0 1-16,0-3-3 16,0-3 0-16,-3-2-30 0,0-8-122 31</inkml:trace>
  <inkml:trace contextRef="#ctx0" brushRef="#br0" timeOffset="6381.7842">9033 7154 260 0,'0'16'99'0,"0"0"-54"0,0-11-26 0,0-5 26 16,3 0-21-16,3-8-6 15,0-2-11-15,0-1-5 16,3-2-1-16,-3 0-1 0,0-3 2 16,-3 3-3-16,0-1-2 0,-3 4-5 15,-3-1-2-15,-3 3 0 16,0 3 1-16,-3 2 6 16,0 3 1-16,0 6-1 15,0 2 2-15,-3 5 7 16,6 0 4-16,0 11 3 15,3 0 3-15,3 0-5 0,0-1-1 16,3 1-4-16,3-3 1 16,0-2-4-16,6-3 0 15,0-3-3-15,3-5-1 0,9-3-8 16,0-7-2-16,2-9-80 16,1-2-34-16,-3-6 3 31</inkml:trace>
  <inkml:trace contextRef="#ctx0" brushRef="#br0" timeOffset="6713.4605">9497 7091 224 0,'-8'-5'85'0,"2"7"-46"0,0 1-26 16,6-3 22-16,-3 2-5 15,0 1 0 1,3 2-13-16,0 3-5 16,3 0-7-16,0 8 7 0,0 3 5 15,0 2-3-15,0 5 2 16,0 3-5-16,0 3-1 0,-1 5-9 15,1-2 0-15,-3-4-1 16,3-2 0-16,0-2-5 16,-3-6-1-16,0-8-46 0,0-5-18 15,0-8-70 1</inkml:trace>
  <inkml:trace contextRef="#ctx0" brushRef="#br0" timeOffset="7013.8745">9465 7070 192 0,'0'0'74'0,"3"2"-40"0,3 1-11 15,-3 0 24-15,0-1-15 16,3-2-4-16,14 3-5 16,1 0 0-16,0-1-13 15,3 1 1-15,-3 2 2 16,0 0-3-16,-7 1 0 15,-2-1 2-15,-3 0 3 16,-3 3-4-16,-3 0-1 16,-6 5-4-16,-3 1-1 0,-6-1-3 15,-3 0-2-15,-8 0 1 16,2-2 1-16,3-6-30 16,3-2-13-16,3-6-28 0,3-13-12 15,3 0-42 1</inkml:trace>
  <inkml:trace contextRef="#ctx0" brushRef="#br0" timeOffset="7614.9018">9715 7080 176 0,'15'8'66'0,"-12"0"-36"0,0 3-4 16,-3-3 23-16,3 2-2 15,0 3-1-15,-3 3-12 16,3-2-4-16,-3-1-17 15,0 0-1-15,0-2 1 0,0-1-5 16,-3-2 0-16,0-5-4 16,0-6-1-16,3-2-3 0,-3-8-3 15,3-1-3-15,0-2-1 16,3 1 4-16,0-1 3 0,3 0-4 16,2 3 1-16,1 2 1 15,0 3 1-15,0 0-2 16,0 3 2-16,0 2 1 15,0 3 2-15,0 6-3 0,3-1 0 16,0 3 1-16,-3 0 2 16,0 0-1-16,0 8-1 15,-3-1 1-15,-4 1 1 32,1 0-1-32,-3-3 2 15,0-2-4-15,-3-3 0 16,-2-3-1-16,-1-5 0 0,0-2-3 15,0-9-1-15,0-2-11 16,3-1-3-16,0 1 7 16,3 0 8-16,3 0 1 15,0 2 2-15,0 1 2 16,0 2 2-16,3 2-3 16,0 1 0-16,0 2 3 0,-1 3 1 15,1 3 5-15,0 2 5 16,0 3 2-16,0 0 0 15,3 3-3-15,-3 5 0 16,-6 2-5-16,0-2-2 0,-3 0 0 16,0-3-1-16,0-2-5 31,-3-3-1-31,0-6-52 0,0-4-22 16,3-17-62-1</inkml:trace>
  <inkml:trace contextRef="#ctx0" brushRef="#br0" timeOffset="7868.6585">10036 6792 200 0,'0'8'77'0,"-6"0"-42"0,6 16-8 16,0-14 29-16,0 6-18 15,0 0-6-15,0 5-8 16,3 8-1-16,0-5-13 15,0 0-1-15,0 0-2 16,3 2 1-16,0 0 0 16,0 4-7-16,0-1-2 15,0 0-3-15,0-5 3 16,0-3-9-16,3-8-3 0,-3-5-92 16,0-8-84-1,-3-3 55-15</inkml:trace>
  <inkml:trace contextRef="#ctx0" brushRef="#br0" timeOffset="8052.9297">10203 7072 260 0,'-3'8'96'0,"0"0"-52"0,-9 5-14 0,9-5 31 16,0 0-27-16,0 3-11 0,0 2-14 15,3 0-7-15,0 1-1 16,0-1-4-16,0-3 2 0,3-2-19 15,-3-2-9-15,0-6-117 16</inkml:trace>
  <inkml:trace contextRef="#ctx0" brushRef="#br0" timeOffset="8231.4975">10197 6879 288 0,'-18'19'107'0,"15"-11"-58"0,-3 7-55 16,3-9 17-16,0 2-14 0,0-3 0 15,3 0-100-15,0 1-46 16,0-6 56-16,0-3 29 16</inkml:trace>
  <inkml:trace contextRef="#ctx0" brushRef="#br0" timeOffset="8702.43">10295 6964 168 0,'0'-3'63'0,"0"3"-34"0,3 3-5 15,-3-3 24-15,0 8-4 16,0 2-1-16,0 1-11 16,0 0-5-16,3-1-15 15,-3 3 6-15,0 3 2 0,0 0-8 16,0 0-2-16,0 5-4 16,0 3-1-1,0-3-6-15,-3-5 1 16,0-3 0-16,0-5 2 15,0-3-1-15,0-13 2 16,0-5-7-16,3-5-1 16,0-3-5-16,0-11-1 15,3-3 1-15,3-4 4 16,6-1 1-16,0 6 0 0,3-1 1 16,0 11 0-16,-3 6 5 0,0 5 1 15,0 5 0-15,-1 8-2 16,-2 5 1-16,0 6 1 15,3 2-1-15,-6 3-1 16,0 0-10-16,0 2-4 16,-3 1-42-16,0-6-15 0</inkml:trace>
  <inkml:trace contextRef="#ctx0" brushRef="#br0" timeOffset="8903.0339">10283 7117 164 0,'0'0'63'0,"3"3"-34"0,0-3-12 0,0 0 22 16,0 0-22-16,9-3-9 15,6 1-16-15,-3-4-8 16,0 1-72-16,0 0-29 0,-1-1 55 15,-2 1 30-15</inkml:trace>
  <inkml:trace contextRef="#ctx0" brushRef="#br0" timeOffset="9935.8277">10447 7091 176 0,'-3'8'66'0,"3"-3"-36"0,3 0-18 0,0 1 19 16,0-4-1-16,-3 4 4 31,6-4-3-31,0 1-1 16,6 0-11-16,0-3-1 0,0-3-7 15,-1 0 1-15,1-2-7 16,3-3-1-16,-3 0-2 16,0-3 1-16,-3 1-2 15,-3 2 2-15,-3 0-4 16,-9 3-4-16,-3 2 0 16,-3 6 3-16,0 2 3 15,-3 3 0-15,3 3-1 16,1-1 5-16,2 1 4 15,3 5 1-15,0-1 4 16,3 1-7-16,6 0-2 16,3 0-5-16,3-3-1 0,2-2 1 0,1-6 2 15,3-2-1-15,3-3-1 16,0-5-17-16,-3-11-9 16,0 0-17-16,-3-3-8 15,0 1-9-15,-1-1-2 16,-2 3 18-16,0 3 9 31,-3 3 21-31,0 2 8 0,0 2 18 16,-3 4 9-16,0 2 7 15,-3 2 6-15,0 6-4 16,0 3 0-16,0-1-2 16,0 12 0-16,0-7 0 15,0 7 0-15,0-7-11 16,0-1-5-16,0-4-1 0,0-2 3 15,0-5-2-15,3-6 1 16,0-10-7-16,0 0-2 16,3 0-2-16,0-3-2 15,3-3-8-15,6 3-5 16,0 0-18-16,-3 3-5 0,0 3 8 31,-1 2 6-31,4 2 8 0,-3 4 7 16,-3 2 4-16,0 2 4 15,0 4 2-15,0-1 3 16,0 3-1-16,0-3 2 16,-3 0 5-16,-3 3 2 15,0-2 6-15,-3-1 4 16,-3 0 1-16,-3 3 0 0,0 0-1 16,0 0 0-16,-3 3-9 15,0-1-4-15,0 1-2 16,3-3 1-16,0 2-5 15,0 1-1-15,3-3-2 16,3 0 1-16,3-6-2 16,3 1-1-16,0-3 5 0,6-3 1 15,0-7-2-15,6-3-3 16,-3 2-5-16,3-7 0 16,-1-4-16-16,1 1-6 15,-6 3-9-15,-3-1-4 16,0-2 13-16,-6 5 7 0,-3 3 12 31,-6 8 6-31,-3 5 6 0,0 2 2 16,0 4 1-16,0 1 2 15,0 1-1-15,3 3 2 16,6 2-6-16,3 0-1 16,6 6 0-16,3 0 2 15,3-1 1-15,3-2 1 16,0-6-4-16,0-2-1 0,0-10-12 15,-1-6-7-15,-2-3-49 16,-3-2-22-16,-3-3-46 16</inkml:trace>
  <inkml:trace contextRef="#ctx0" brushRef="#br0" timeOffset="10191.5147">11057 6715 244 0,'-9'13'93'0,"6"22"-50"0,0-14-13 0,0-8 31 0,0 3-22 16,3 3-10-16,0 2 0 0,0 0 1 16,3 5-16-16,0 6 1 15,3-5 1-15,0-1-6 0,0 0-3 16,0 1-7-16,0-3-2 15,0 0-6-15,-3-1-2 16,0-1-55-16,-3-7-21 16,-3-1-72-1</inkml:trace>
  <inkml:trace contextRef="#ctx0" brushRef="#br0" timeOffset="10458.4907">11054 7033 220 0,'0'-3'85'0,"0"6"-46"0,6-1-6 0,-6-2 31 15,6 0-22-15,0 0-6 16,3 3-11-16,3-3-4 16,9 0-11-16,0 0-2 0,-1 3 2 0,1 2-4 15,-6 0-1-15,0 3-2 16,-3 0-3-16,0 3 1 0,-3-1-1 15,0-2 0-15,-6 0 0 16,0-3-27-16,-3-2-9 16,3-3-42-16,-3-3-15 15,0-2-35 1</inkml:trace>
  <inkml:trace contextRef="#ctx0" brushRef="#br0" timeOffset="10620.8943">11269 6850 268 0,'-9'-8'101'0,"12"11"-54"0,-9 2-44 16,3 0 23-16,-3 3-17 15,0 0-5-15,0 3-2 16,6-1-2-16,0 4-73 0,0-1-33 16,6-3 1-16,3-4 2 15</inkml:trace>
  <inkml:trace contextRef="#ctx0" brushRef="#br0" timeOffset="11036.5875">11423 7070 264 0,'-15'2'101'0,"12"4"-54"0,-11-1-28 0,11-2 29 16,-3-1-6-16,3 1 0 31,0 2-17-31,6 0-7 0,-3 1-11 16,3-1-1-16,0 0 1 0,3-2-1 15,0 0 1-15,2-3-4 16,1 0-2-16,3-3 0 16,0-2 1-16,0-3-1 15,0 0 2-15,0-3-4 16,0 1-2-16,-3-1-5 0,-3-8 0 15,0 4-9-15,-3 1-4 16,-3 4 6-16,0 2 4 16,-6 3 4-16,0 7 5 15,-3 6 1-15,0 0 1 16,0 0-3-16,0 0 2 0,3 0 1 31,0 0 0-31,3 0-7 0,3 0 0 16,3-3-46-16,3-2-17 15,0-3-63 1</inkml:trace>
  <inkml:trace contextRef="#ctx0" brushRef="#br0" timeOffset="11474.9525">11697 7004 264 0,'-6'23'101'0,"6"-15"-54"0,-6 0-17 15,3-3 31-15,0 3-22 16,0 3-8-16,0 0-9 16,0-1-5-1,0 1-9-15,0 2-5 0,0 3 0 16,0 0-2-16,3-6 2 16,0-2-2-16,3 0 2 15,-3-5 9-15,6-8 4 16,0-3-7-16,3 0-5 0,0-3-6 15,3-2 1-15,0 0-1 16,0-3 0-16,0 3 0 0,-3 2-2 16,3 0 3-16,-3 3 0 15,2 3 3-15,-2 2 3 16,0 1 2-16,-3 2 1 16,0 2 9-16,0 4 4 15,0 2 4-15,-3 2 2 16,0 4-3-16,0-1-1 0,0 8-10 15,0 0-3-15,0 0-8 16,-3-2-2-16,3-3-24 16,-3-3-12-16,0-5-69 15,3 0-32-15</inkml:trace>
  <inkml:trace contextRef="#ctx0" brushRef="#br0" timeOffset="23256.7143">20276 9194 252 0,'-3'-29'96'0,"3"29"-52"0,-3-8-34 0,3 8 25 0,-6 0-12 16,3 0-4-16,-3 3-4 15,0 0 0-15,-3 4-8 16,3-1 2-16,-6 7 2 0,3 0 0 15,-3 6 3-15,0-3-1 16,0 7 0-16,3-1-7 16,1 1-2-16,2-1-4 0,6 1-1 15,0-4 1-15,6-1 0 16,-1-2 0-16,7-5 2 16,-3-3-1-16,6-8-1 15,0 0-19-15,0-5-8 16,-3-1-6-16,3 1 0 15,6-3 2 1,-10 3 5-16,1 2-2 16,0 0 3-16,-3 1 9 0,6 2 5 15,-3 0 4-15,0 0 3 16,3 0 4-16,-6 2 2 16,-3-2 15-16,-6 3 6 15,0 0 4-15,-3 10 3 16,0-2-5-16,-3-1-1 0,0-2-11 15,-3 0-3-15,3-3-4 16,0-10 1-16,0-3-6 16,3-8-1-16,0-13-2 15,3 11 0-15,0 2 2 16,3-11 0-16,6-5-3 16,0 6 2-16,0 5 1 0,0 10 0 15,0 3 0-15,3 6 0 16,5-4 2-16,-2 9 3 15,-3 5 0-15,-6 5 0 16,0 3-1-16,-3 3 0 16,-3-1-5-16,-6-2 1 15,3-3 0 1,-6 0 2-16,3-2-19 0,0 0-8 16,0-3-34-16,0-8-14 15,6-11-48 1</inkml:trace>
  <inkml:trace contextRef="#ctx0" brushRef="#br0" timeOffset="23657.179">20567 9115 208 0,'9'5'77'0,"-9"-5"-42"0,3 19-15 16,-3-14 24-16,0 8-9 16,0-2-1-16,0 5-10 15,0-3-5-15,-3 8-11 16,0-2-3-16,0 4 1 0,0-1-3 15,0-1 0 1,0-3-1-16,0-2 1 16,0-3-2-16,3-2-1 15,0-3 1-15,0-11-1 16,0 1-7-16,6-14-3 16,-3 2 1-16,3-9 3 15,0 2 3-15,3-1 4 0,-3 4-2 16,3 2-2-16,-3 3 2 15,3 5 2-15,0 0 2 0,0 8 1 16,3 0 2-16,-6 8 1 16,0-3 1-16,-3 8 0 15,0 1-4-15,0 1-1 16,0-1-3-16,-1-1-1 16,1 0 3-16,0 0 1 0,0-2-32 15,0-6-13-15,0-2-43 16,0-8-18-16,6-9-1 15</inkml:trace>
  <inkml:trace contextRef="#ctx0" brushRef="#br0" timeOffset="23926.1625">20874 9080 288 0,'0'0'107'0,"0"3"-58"0,-15 2-37 0,12-2 24 15,-6 2-10-15,3 1-3 16,-3 2-7-16,3 0 0 0,-3 2-9 16,-3 14 0-16,6-8 0 0,1-3-3 0,2 3-3 15,0-3-3-15,0 0 1 16,3 1 3-16,0-4 1 16,3 1-6-16,5-3 0 15,7-8-21-15,-3-3-7 16,-3 0-17-16,6-5-5 31,6-10-32-31,0 2-12 0,-3 0 0 16</inkml:trace>
  <inkml:trace contextRef="#ctx0" brushRef="#br0" timeOffset="24326.1115">20984 9213 272 0,'-12'16'101'0,"12"-16"-54"0,3 8-35 0,-3-6 26 16,3 1-16-16,3-6-2 15,0 3-8-15,0 0 0 16,3-8-7-16,6-5-1 0,-3 2 2 0,-3 4-3 16,0-4-2-16,-1 0 0 0,-2-2-1 15,0 3-7-15,-3-1-3 16,-3-2 1-16,-6 2 0 15,0 6 6-15,0 5 1 16,1 0 2-16,-4 5 0 16,3-2 0-16,-3 5 2 31,3 0 3-31,0 5 4 0,3 8 0 16,3-5 2-16,0-3-4 15,3 3-2-15,0-3-5 16,3 1-2-16,0-1 3 15,6-3 3-15,2-2-14 16,-2-5-6-16,-3 0-36 16,3-9-14-16,-3 1-67 15</inkml:trace>
  <inkml:trace contextRef="#ctx0" brushRef="#br0" timeOffset="24742.1387">21201 9012 184 0,'0'16'71'0,"-3"-1"-38"0,3-4-10 16,0-8 26-16,-3 2-12 16,3 6-1-16,0-1-10 0,0 3-2 15,0 1-13-15,0 1-2 0,0 4-2 16,0 2-1-16,0-8 1 16,0 1-4-16,0-1-2 15,0-3 0-15,6-4 1 16,-3-1-1-16,0-8-1 0,0 1-10 15,6-9-6-15,-3 3-6 16,3-8 1-16,0 3 5 16,0-5 2-16,0 2 9 15,0-3 2-15,3-5 5 16,0 3 1-16,-3 8 12 16,-4 8 7-16,-2-1 0 0,3 12 1 15,-3-4-1-15,3 9 1 16,-3-3-4-16,0 5 0 15,0 0-8-15,0 6-2 16,3 7-5-16,-3-10-1 16,0-3-3-16,0 1-1 0,0-4-37 31,0-5-14-31,0-2-62 0,3-13-27 16,0-12 27-1</inkml:trace>
  <inkml:trace contextRef="#ctx0" brushRef="#br0" timeOffset="24942.5555">21463 8840 284 0,'-6'13'107'0,"6"5"-58"0,-3 1-29 16,3-8 32-16,-3 2-17 16,3 5-5-16,0 3-13 15,0 3-4-15,0-8-7 16,0-3-2-16,0 6 0 0,0-3-5 15,3 2 1 1,-3 9-49-16,0-9-21 16,0-2-86-1</inkml:trace>
  <inkml:trace contextRef="#ctx0" brushRef="#br0" timeOffset="25711.6673">21448 9059 280 0,'6'0'104'0,"-6"0"-56"0,12 6-36 0,-12-4 24 16,3 1-13-16,0 0 0 15,3-1-5-15,0 1 0 16,3-1-9-16,3 4 1 0,-6-4 1 16,0 1-2-16,0 5 2 0,0 3-6 15,-3-3-1-15,0-1-2 16,0 1-2-16,0 3 1 15,0-3-1-15,0 0 2 16,-3-5 3-16,0-1-2 16,3-7-2-16,5-6 0 31,1-5-1-31,0-5-16 0,12 0-6 16,-3 0-11-16,-3 2-3 15,0 4-4-15,0 1-1 16,-3 4 5-16,0 2 2 15,-1 2 15-15,1 4 9 16,-3 2 8-16,0 0 6 16,0 0 12-16,-3 0 7 0,0 5 1 15,0 0 3-15,0 3 0 0,0 0 3 16,-3 3-7-16,0-1-4 16,0 1 2-16,0 0 3 15,-3 2-1-15,0 0 0 16,0-2-6-16,0-1 0 31,0 1-6-31,0-3-1 0,3-3-4 16,0 0-1-16,0-2-1 15,0 0 0-15,0-3-5 16,6-3 1-16,3-8 0 16,5 1 0-16,-2-6-11 15,0-8-5-15,-3 3-3 16,-3-3-1-16,-3 3 2 0,-3 0 1 15,-3 2 5-15,0 3 3 16,-3 6 2-16,-3 5 3 16,0 5 4-16,0 2 4 15,-3 6 1-15,3 0 2 16,0 8 0-16,0 0 3 16,3 0-1-1,3 0 0-15,0-1-1 16,3 1 0-16,3 0-4 15,3-3-1-15,0 1-1 0,0-6 1 16,0-3-4-16,0-2 0 16,-3-1-28-16,3-4-10 15,6-6-23-15,-3-14-9 16,-1-1-69-16</inkml:trace>
  <inkml:trace contextRef="#ctx0" brushRef="#br0" timeOffset="26881.2714">22133 8567 220 0,'-15'0'85'0,"6"5"-46"0,3 6-26 0,0-6 24 16,-3 3-6-16,6 0-1 15,-3 3-8-15,0-1-3 16,3 1-11-16,6 2 8 0,0 3 6 0,0 3-2 31,0 4 0-31,3 9-9 0,-3 3-2 16,0 4-5-16,0-2-1 15,0 3-1-15,-3-3-2 16,0-5 1-16,-3-3-1 16,0-5-29-16,-6-6-13 15,-6-5-22-15,1-5-9 16,2-2-35-16,0-17-38 15,0-2 58-15,3 0 235 32,3-6-49-17,0 6-10-15,3 2-34 16,3 3-19-16,3 0-11 16,6 0-4-1,9 3-12-15,3 0 1 0,-1-3 2 16,4 0-6-16,0 0-1 15,0 0-4-15,0 3-3 16,-3 0 4-16,-4 2 3 16,-5 3-1-16,0 3-2 15,0 2-3-15,-3-2 1 0,-3 2 1 16,3-3 2-16,0 1-1 0,0-3 2 16,0-3-2-16,-3-4-1 15,0-1 1-15,0-3 1 16,-3 0-1-16,-3 3 2 15,0 3-2-15,-3 0 2 16,-3 2-7-16,-3 3 1 16,-3 3 1-16,3 2 1 0,-3 6 7 15,0 2 4-15,0 3-1 16,3 0 2-16,3 2-4 16,0-2-2-16,3 5-2 15,3-5-3-15,3-3 1 16,3-2 1-16,3-6-3 31,3-7-2-31,3-4-23 0,0-4-7 16,3-3 3-16,3-3 4 15,-1-3-13-15,4-2-7 16,3-3 14-16,0 6 5 16,-6 2 19-16,-1 3 7 15,-5 2 10-15,-3 3 7 16,-6 3 12-16,0 2 4 0,-3 3-5 15,-3 0-2-15,-9 5-8 16,-3 3 0-16,-3 3 3 0,1-1 2 16,-1 4-5-16,0-1 0 15,0 0 1-15,3 3 1 16,0 0-8-16,3 2-2 16,3 4-5-1,3-4-1-15,3-5 1 16,3 1 0-16,3-6 2 15,3-3 3-15,6-5-2 16,9-8 1-16,0-5-3 16,-4-6 2-16,4-10-6 15,0-5-1-15,-3-9-13 16,-3-2-7-16,-3-8-20 0,0 3-8 16,-7-3 13-16,-5 6 5 15,-3 10 18-15,0 7 9 16,-6 12 5-16,1 10 4 15,-1 8 8-15,0 8 3 16,0 10-4-16,-3 4-3 0,6 7-3 16,-3 5 0-16,3 8-6 0,0 3-1 15,3 3 0-15,0 0 2 16,0-3-25-16,0-3-10 16,-6-2-51-16,-9-1-22 15,-12 9-19 1</inkml:trace>
  <inkml:trace contextRef="#ctx0" brushRef="#br0" timeOffset="27260.48">20776 9782 168 0,'6'-16'66'0,"-6"13"-36"0,3-5 4 0,-3 6 31 16,0-1-11-16,0 3-4 15,0 0-13-15,0 8-4 16,-3 0-18-16,0-3 6 0,0 8 3 16,0-2-10-16,3 5-5 15,0-3-9-15,0 3 0 16,0-3-7-16,0 0 0 0,0-2-41 16,0-3-16-16,0-3-46 15,-3-5-63 1,3 0 51-16</inkml:trace>
  <inkml:trace contextRef="#ctx0" brushRef="#br0" timeOffset="27745.3387">20758 9528 220 0,'-6'0'85'0,"6"0"-46"0,-9 10-28 0,6-7 23 16,0 2-16-16,3-2-4 15,0 2-12-15,0-2-1 16,3 2-1-16,-3-2-14 0,3-1-5 15,3 1-17 1,0 10-5-16,0-2 13 16,0 2 6-16,0-2 16 0,6 2 6 15,-1-3 3-15,1 4 3 16,-3-4 23-16,3 3 13 16,-3-2-8-16,-3 5-5 15,0-3-10-15,-3 6-2 16,0-3-6-16,0 2 1 0,0-2-7 15,-3-3-1-15,0 0-2 16,-3-5-2-16,0-2 1 16,3-12 1-16,0 4-10 15,3-14-2-15,0 3 0 16,3-6 4-16,0 3 3 16,3 0 2-1,-3 3 1-15,3 2 0 16,0 1 4-16,0 7 5 15,2 3 6-15,-2 3 5 16,-3 0 1-16,0 4-1 16,0-1-8-16,0 4-5 15,-3 1-4-15,0 0-3 16,0-1-15-16,3 1-7 0,-3-3-42 0,0-3-16 16,0-2-43-1</inkml:trace>
  <inkml:trace contextRef="#ctx0" brushRef="#br0" timeOffset="28245.4527">21112 9583 272 0,'0'3'101'0,"0"-3"-54"0,-3 32-31 16,0-27 29-16,-3 5-13 16,3-2-3-16,-3 6-9 15,0-4-2-15,0 6-10 16,-3 8-3-16,3-8-1 0,0-3-5 31,3 3 1-31,0-3 0 0,3-2 2 16,0-1-1-16,3-4 2 15,0-1-2-15,3-8-1 16,0 3 3-16,3-10 0 16,-3-1-6-16,3-13 0 15,-3 6-12-15,3-11-6 16,-3 2-4-16,0-7-2 0,0 5-3 0,-6-8 1 15,0-14 11-15,0 14 6 16,-3 11 10-16,0 5 3 16,0 10 7-16,0 6 5 15,0 10 2-15,0 3 0 16,0 3-1-16,3 2 1 31,0-3-2-31,0 6 2 0,0-2-6 16,3 12-1-16,3 16 0 15,-3-13 0-15,0-5-7 16,3 5-2-16,0-5 2 16,0-3 1-16,0-2-20 15,0-6-10-15,3-2-26 16,-3-11-11-16,0 0-42 16,-3-11-40-16,-1 3 59 15</inkml:trace>
  <inkml:trace contextRef="#ctx0" brushRef="#br0" timeOffset="28629.968">21216 9544 260 0,'0'7'99'0,"0"-7"-54"0,-3 16-33 0,3-5 24 0,0 2-6 0,0-2 2 15,0 5-7-15,0-3-1 16,3 3-13-16,0-3 0 0,6 3 2 16,0-3-7-16,3 0-3 15,-3 0-2-15,3-2-1 16,-3-3 2-16,3-5 1 31,0-1-6-31,-1-10 0 0,1 3-10 16,0-11-2-16,-3 3-1 15,0-8 0-15,0 2 2 16,-3 1 3-16,0 2 7 16,-3 0 2-16,0 0 2 15,-3 8 0-15,0 3 6 16,-3 5 4-16,0 3-1 0,0 4 2 15,0 1-4-15,3 8-2 16,3 8-2-16,0 0 0 16,3 0-2-16,0-3-1 15,0-5 1-15,0-6 1 16,0-4-28-16,0-9-11 16,0-5-42-1,0-5-15-15,2-3-23 16</inkml:trace>
  <inkml:trace contextRef="#ctx0" brushRef="#br0" timeOffset="29000.174">21553 9504 224 0,'5'-3'85'0,"-5"6"-46"0,-5-1-17 0,2 1 28 16,-3 2-11-16,0 1-2 0,0 2-15 16,0 0-6-16,0 0-9 15,-3-1-3-15,0 1 0 0,3 0-2 16,0 3-2-1,3-3 1-15,3-3-1 16,3 0 0-16,0-5 0 16,3-2 2-1,0-1-3-15,3 3 0 16,3-3-1-16,0 3 0 16,0 0 2-16,-4 0 0 15,1 6 2-15,-3-1 3 16,0 8 31-1,-3-2-7-15,-3 2 0 0,-3 0-8 16,-3 1-3-16,-3-1-8 0,1 0-2 16,-4 0-4-16,3-7-1 15,3-1-8-15,-3-5-4 16,-3-8-37-16,3-5-17 16,3 2-41-16,6-13-15 15,0 3-13 1</inkml:trace>
  <inkml:trace contextRef="#ctx0" brushRef="#br0" timeOffset="29216.2458">21689 9268 292 0,'3'11'110'0,"0"-3"-60"0,-6 10-36 16,0-7 28-1,3 2-8-15,0 3 1 16,0 5-12-16,0 0-3 15,0 1-12-15,0-1-3 0,0 5 1 16,0-2-3-16,0 0-2 0,-5 5-16 16,2-8-5-16,0-2-58 15,-3-1-24-15,0-2-43 16</inkml:trace>
  <inkml:trace contextRef="#ctx0" brushRef="#br0" timeOffset="30133.0671">21609 9499 220 0,'3'0'85'0,"-3"0"-46"0,3 2-24 15,-3-2 24-15,9 3-8 16,0-3 2-16,3 2-8 16,-3-2-1-16,6 3-13 15,5 0 2-15,-2 2 3 0,-3 0-4 16,-6 1 1-16,0-1-6 15,0 3-2-15,-3 0 2 0,0 8 0 16,0 5-3-16,0-3-1 16,-3 1 1-16,0-9 0 15,0-2 0-15,-3 0 0 0,0-2-2 16,0-9 1-16,3-5-2 16,-3-3-1-16,0 4-8 15,3-9-3-15,3-8 1 16,0 3 4-16,3 0 3 0,-6 7 2 15,2 4-2-15,1-4 2 16,0 4 1-16,0 5 0 16,0-1 0-16,3 4 0 15,-3-1 0-15,0 0 0 16,0 3 2-16,-3 0 1 31,0 0 1-31,0 0 2 0,0 0-3 16,0 0 0-16,0 0-3 15,0 0-1-15,0 0 1 16,-3 3 0-16,0 0-7 16,0-1 0-16,0 1 1 0,0 2 3 15,3 1 2-15,0-4 1 16,0 1 0-16,-3-3 0 16,0 0 0-16,0 2 2 15,3 1 3-15,-3 0 2 16,0-1 3-16,0 4 4 0,0-4-4 15,0 4 2-15,3 4-3 16,0 1 0-16,0-3-3 31,0 0-1-31,0 0-3 0,0-3-2 16,3 0 3-16,0-5 0 16,-1-2-4-16,4-4 1 15,0-4-5-15,0-1 1 16,-3 3-9-16,6-10-2 15,6-11 1-15,0 2 3 16,-3 3 9-16,-6 3 3 0,0 8-2 16,-3 2 1-16,-6 6 0 15,0 2 0-15,0 3 0 16,-3 6 2-16,0 2 1 16,3 5 3-16,-6 0 3 15,0 6 5-15,3-4 3 16,0 4 2-16,0 2-2 0,0 8 2 15,-3 6-1-15,0 2 0 16,-3 2-3-16,0-10 1 0,3-2-5 16,-6 5-1-16,3-6-9 15,-6 3 0-15,3-5-25 16,-5-3-12-16,2-5-87 31,-3-5-37-31,3-3-13 16</inkml:trace>
  <inkml:trace contextRef="#ctx0" brushRef="#br0" timeOffset="31219.7773">20755 10522 228 0,'-3'-13'88'0,"3"13"-48"0,0-2-34 15,0 2 20-15,0 2-1 16,0-2 4-16,0 8-4 0,0 0-3 16,0 8-12-16,0-3 5 0,-3 11 4 15,3-3-6-15,-6 8-2 16,3-5-9-16,0 8-3 15,3-3 4-15,0-3 3 16,0-2-1-16,0-5 0 31,0-3-3-31,0-14-2 0,0 1-8 16,3-14-5-16,0 3 4 16,3-15 5-16,-3 4 1 15,3-10-1-15,0 3 0 0,6-1 0 16,-3 6 5-16,2 0 1 15,1 2 0-15,0 3 1 16,-3 3-4-16,3 8 0 0,-3 0 3 16,0 10 1-16,-3-3-1 15,0 12 1-15,0-1 2 16,-3 5 2-16,0-2-6 16,0 5 0-16,0-5-1 15,0 0 2-15,0-3-1 16,0-5 2-1,0 3-4-15,3-11-2 16,0 0 2-16,3-13 2 16,-4 2 0-16,4-13-1 15,0 6-2-15,0-9 1 16,0 6 1-16,0 3 0 16,-3 2-3-16,3 3 2 15,-3 2 1-15,3 14 2 0,-3-3 3 16,0 13 2-16,0-3-1 15,-3 12-1-15,0-7-3 16,0 7-2-16,0-4 1 0,-3 1 1 16,0-3-17-16,3-1-4 15,-3 1-40-15,3-10-14 16,0-4-61-16</inkml:trace>
  <inkml:trace contextRef="#ctx0" brushRef="#br0" timeOffset="31588.4222">21195 10586 264 0,'0'16'101'0,"0"-16"-54"0,-9 37-31 0,6-32 29 16,-3 3-15-16,1 0-3 16,-1 3-11-16,0-3-3 15,-3 0-7-15,3-1-4 0,0-1 1 16,0-4-2-16,0-2-1 15,3 0-4-15,0-15 0 16,0 1 2-16,3-7 1 0,0 3 1 16,3-6 0-16,0 5 0 15,6 1 0-15,-3 2 2 16,3 5 3-16,0 3 2 16,3 8 1-16,-4 0 2 0,1 8 1 15,0-2-5-15,-3 4-2 31,0 1 0-31,-6 5 0 16,0-3-7-16,-3 0 0 16,0 0-41-16,0-2-18 0,0-3-39 15,3-13-14-15,0 2 4 16</inkml:trace>
  <inkml:trace contextRef="#ctx0" brushRef="#br0" timeOffset="31986.0493">21371 10388 236 0,'6'0'90'0,"-6"0"-48"0,-3 5-16 0,3-3 29 16,-3 6-14-16,0-2-1 15,-3 2-17-15,3 0-4 16,-3 2-11-16,0 1-5 0,0 2-2 0,0-2-4 16,0 2 2-16,0-3-1 15,3-2-2-15,0 0-2 16,3-2 1-16,0-1 1 0,6-3 2 15,-3 1 3-15,6-3 2 16,-3 0-4-16,6 3 1 31,-3-3 0-31,3 5 0 0,-3-2-3 16,3 2 2-16,-3 0 18 16,-3 3 9-1,0 0 2-15,-3 5 3 0,0-2-8 16,-6 5-4-16,0-3-9 15,-6 0-2-15,0-2-4 16,-3-1-3-16,3-2-3 0,-3-2-1 16,0-4-36-16,3-12-16 15,0 2-25-15,3-19-11 16,0 4-56 0</inkml:trace>
  <inkml:trace contextRef="#ctx0" brushRef="#br0" timeOffset="32220.7918">21508 10134 276 0,'0'10'104'0,"0"3"-56"0,0 3-30 0,0-5 28 16,0 5-7-16,0-3 0 15,0 3-11-15,0-3-5 0,0 8-13 16,0-5 2-16,0 8 2 0,0-6-7 15,0 11-4-15,0-5-5 16,0 8 1-16,0-5-12 16,0 2-7-16,0-3-42 15,-3 6-20-15,0-6-74 32</inkml:trace>
  <inkml:trace contextRef="#ctx0" brushRef="#br0" timeOffset="32420.7163">21431 10493 328 0,'5'19'123'0,"-5"-19"-66"0,12 13-44 16,-12-10 28-16,9-1-23 16,-3 1-5-16,6-6-6 0,-3 1-2 15,6-9-3-15,-3 3-32 0,3-10-15 16,-3 2-50-16,3-5-20 15,-4 2-3 1</inkml:trace>
  <inkml:trace contextRef="#ctx0" brushRef="#br0" timeOffset="32720.9469">21630 10160 280 0,'-12'8'107'0,"12"0"-58"0,0 0-40 0,0-3 27 16,0 0-13-16,0-2-1 16,0 5 0-16,0 0 1 15,3 2-12-15,0-2 4 0,0 0 3 16,0 0-6-16,0 6 1 16,0-4-10-16,0 9-2 15,0-3 1-15,3 13 1 0,-3-6-1 16,0 9-2-16,0-3 1 15,0 0-1-15,0-2-7 16,0-6 0-16,0-2-41 0,3-9-16 16,-3 1-73-1,0-14-56-15,0 0 77 16</inkml:trace>
  <inkml:trace contextRef="#ctx0" brushRef="#br0" timeOffset="33187.7796">21761 10388 300 0,'-3'10'112'0,"3"-10"-60"0,0 21-36 15,0-15 27-15,0 2-19 0,0-3-3 16,3 3-11-16,0-3-2 16,3 3-4-16,-3 0-3 0,3 0 0 15,0 0-1-15,0 0 2 16,0-3-1-16,0-2-1 15,0-1 3-15,2-4 0 16,-2-1-1-16,0-2-2 0,0-1-8 16,0-7-3-16,0 3-3 15,0-4 1-15,0 4 2 16,-3-1 2-16,0 3 3 0,3 3 4 16,-3 0 1-16,0 5 1 15,0 0 0-15,0 8 2 31,0-3 5-31,-3 6 4 16,0-4 7-16,3 9 6 0,0 11-2 16,-3-6-1-16,0-5-3 15,-3 10-1-15,3-5-3 16,-6 3-1-16,0-3-5 16,-3 1-3-16,3-4-2 15,-3 1-3-15,0-3-19 0,0-6-10 16,0 1-36-16,3-11-14 15,-2 0-51 1,5-19-55-16,0-13 66 16</inkml:trace>
  <inkml:trace contextRef="#ctx0" brushRef="#br0" timeOffset="33653.9528">22315 10059 296 0,'0'3'110'0,"0"0"-60"0,3-3-32 0,-3 0 28 15,0 5-18-15,0 6-3 16,0-3-2-1,2 5 0-15,-2 0-12 16,3 6 2-16,-3 4 1 0,0 6-7 16,0 3-4-16,0 0-2 0,0 0-1 15,0 5 0-15,0 0 2 16,0-5-1-16,0-6 2 16,-3-5-24-16,1-8-8 15,-1-7-37-15,-3-12-15 0,-3-7-32 16,3 3-52-1,0 2 50-15</inkml:trace>
  <inkml:trace contextRef="#ctx0" brushRef="#br0" timeOffset="34392.9969">22267 10311 264 0,'3'0'101'0,"-3"0"-54"0,12 2-35 16,-9-2 42 0,6 0-14-1,0 0-7-15,3-2-6 16,2-1-15-16,1 1-1 0,0 2 0 15,3 0-2-15,3 2 2 16,0 1 0-16,-6 2 3 16,-1 3-7-16,-5 3-2 15,0-1-3-15,-6 1 1 0,0-1-2 16,-6 4 2-16,0-4 0 0,0-2 1 16,-6-8-2-1,3-3-4-15,-2-2 1 16,8-3-6-16,0-5-3 15,11 0-8-15,1 0-1 16,0-3-3-16,0-3-2 0,3 3 5 16,0 3 1-16,0 5 6 15,-3 0 3-15,3 3 5 16,-3 2 2-16,-4 6 2 16,1-3 2-16,-3 5 16 15,-3 3 4 16,-3 0 2-31,0 0-12 0,-3 0-5 16,0 0-3-16,0 2 0 16,-3 1 2-16,3 0 3 15,3-1 2-15,0 1 3 16,0-1-5-16,3-2-1 16,0 0-4-16,3-2-1 15,3-4 1-15,3-4 0 0,0-6-2 0,3-3 1 16,3-2-18-16,-3-8-6 15,0-6-15-15,-3 3-2 16,-4 1 4-16,-2 1 4 16,-3 4 10-16,-6 5 7 15,0 2 14-15,-3 6 9 32,-2 5-2-32,2 2 0 0,-3 4 5 15,3 2 1-15,0 5-1 16,0 0 2-16,6 0 1 15,0 1 2-15,0-1-4 16,0 0 2-16,3 3-7 16,0-3-1-16,3-2-2 15,3-1-1-15,0-2-3 0,-1-3-2 16,1-5-30-16,0-2-13 16,0-3-22-16,0-6-8 15,-3-5-20-15,3-5-8 16,-6 0 5-1</inkml:trace>
  <inkml:trace contextRef="#ctx0" brushRef="#br0" timeOffset="34792.1673">22803 10136 240 0,'0'0'90'0,"0"5"-48"0,-3 3-25 0,3-2 27 16,-3 2-12-16,0 2-1 16,3 6-5-16,0-3-1 15,0 6-14-15,-3-3 7 0,3 0 2 16,0-1-8-16,0 4-2 15,-3-3-6-15,3 0-1 0,0-3 1 16,0-2 0-16,0-4-2 16,0-1 1-16,3-6-7 15,0-6 1-15,0-1-10 16,3-4-4-16,0-5 4 16,3-5 5-16,5 2 0 15,-2-2 1-15,0 3 8 0,-6 2 4 16,6 3 0-16,0 5 0 15,-6 2 5-15,0 4 4 16,3 2 6-16,-6 2 2 16,0 6-5-16,0 3-2 15,0 2-9-15,-3 0-4 0,3 1-1 32,-3-1 1-32,0-3-19 0,3 1-8 15,0-6-25-15,0 1-8 16,-3-6-16-16,6-11-7 15,3-2-46 1</inkml:trace>
  <inkml:trace contextRef="#ctx0" brushRef="#br0" timeOffset="35172.2309">23044 10112 312 0,'-6'3'118'0,"3"2"-64"0,-3 1-41 15,0-4 28-15,3 4-14 16,-3 1-1-16,3 1-15 15,-3 0-4-15,3 0-5 16,0-2-4-16,3 2 1 16,0-3 3-16,0 0 1 15,0-2-4-15,3 2 1 16,0-2-2-16,0-1 0 16,3-2 2-16,-3 3 2 15,0-3-6-15,3 3 1 16,0-1 3-16,0 1 4 15,0 0-3-15,3-1-3 0,0 1 1 16,-6 5 2-16,0 2 0 0,-3 1-1 16,0 0 1-16,0-1 1 15,-6 1 12-15,0 2 6 16,-3-2-2-16,0-1 2 16,-3 1-11-16,0-3-3 15,0-3-9-15,0-2 0 0,3-6-41 16,0-2-18-16,0-9-30 15,9-7-13-15,0-5-29 16</inkml:trace>
  <inkml:trace contextRef="#ctx0" brushRef="#br0" timeOffset="35425.7086">23175 10157 288 0,'0'14'107'0,"-3"-6"-58"0,3 2-33 0,-3-2 29 0,0 8-9 16,0 0-1-16,-3 2-6 15,3-4-1-15,0 9-16 0,-3 1 4 0,0 8 2 16,3 0-8-16,0-1-3 16,0 1-7-16,0-3 0 15,-3-2-5-15,6-6-1 16,-3-5-37-16,0-6-16 15,3-10-21-15,-3-5-8 16,-3-8-49 0</inkml:trace>
  <inkml:trace contextRef="#ctx0" brushRef="#br0" timeOffset="35710.846">23145 10120 272 0,'6'3'101'0,"-3"-3"-54"0,6 0-39 0,-6 0 24 16,3 3-16-16,0-1-1 15,6 1-5-15,3 0-1 16,2-1-5-16,-5 3 8 0,0 3 7 0,-3 3 1 16,-3 0 0-16,-6-1-4 15,0 11-2-15,-6-2-6 0,-3-1 0 16,0-2-5-16,-3 0 0 15,0-3-8-15,1-2-2 16,2-3-29-16,0-5-14 16,0-6-32-16,6-13-11 15,3-3-32 17</inkml:trace>
  <inkml:trace contextRef="#ctx0" brushRef="#br0" timeOffset="36174.489">23410 10107 228 0,'0'0'85'0,"0"3"-46"0,-3 2-13 15,3 0 29-15,-3 1-12 0,-3 2-2 16,-3 2-17-16,0 3-5 16,3 1-11-16,0 1 4 0,0 1 3 15,0 3 6-15,0-3 4 0,3-3-9 16,0 0-4-16,3-2-5 15,3-1-2-15,3 1-3 32,3-3-2-32,3-3 1 0,-3-2-1 15,6-6-5-15,-3-2 1 16,0-11-18-16,0 0-8 16,-3-2-11-16,0-4-4 15,-3 1-3-15,-3-5 0 16,-3 2 7-16,-3 5 5 15,0 9 18-15,-3 2 8 0,-3 5 26 16,0 3 15-16,3 6-3 16,0 2 1-16,0 2-1 15,6 3 0-15,0 1-9 16,3 4-4-16,0 3-6 16,3-5-4-16,0 0-2 0,3-5 0 31,-3-3-13-31,6-3-3 15,-1-10-32-15,-2-3-12 16,0-6-59-16,6-2-41 16,-3-2 67-16</inkml:trace>
  <inkml:trace contextRef="#ctx0" brushRef="#br0" timeOffset="36744.4381">23594 10081 244 0,'-3'18'90'0,"-2"-5"-48"0,-1 6-27 0,3-9 24 15,0 1-15-15,-3 2-1 16,3-2-9-16,0-1-4 16,0-2-5-16,3-2 1 0,0-4 0 15,3-2-2-15,0-5-1 0,3-6-3 16,0-2-1-16,0 0-8 16,2-3-4-16,4-2 0 15,9-4 2-15,-9 4 5 16,0-3 3-16,-3 8 0 15,0 5 1-15,-3 8 6 0,-3 0 5 32,0 2 1-32,0 4 2 15,-3-1 2-15,3 5 4 16,0 4 1-16,0-4 3 0,3 1-8 16,0-1-3-16,6 1-4 15,-4-3 0-15,4-3-2 16,0-5 0-16,0-2-3 15,0-6-2-15,0 0-4 0,-3-3-2 16,-3 0-8-16,-3-4-4 16,-3-4-1-16,0 9 1 15,-3-1 8-15,0 8 5 16,-3 3 2-16,0 3 1 16,-3 5 6-16,0 0 5 15,3 5 1 1,0 3 4-16,3 0 2 15,0 2-1-15,3 3 1 16,0-2 0-16,3 5-2 16,0-3 1-16,3-3-4 15,3-2-1-15,0-2-11 0,0-6-1 16,0-8-35-16,0-8-16 16,9-6-34-16,-6-4-15 15,2-3-32-15</inkml:trace>
  <inkml:trace contextRef="#ctx0" brushRef="#br0" timeOffset="37144.9756">23952 10036 224 0,'-3'21'85'0,"-3"-13"-46"0,3 10-15 0,0-7 29 16,0-1-5-16,-3 6-1 16,-3 0-18-16,3 3-5 15,3 2-14-15,0-3-6 0,0 1-1 16,3-3-2-16,0-3 2 15,0-5-2-15,0-13-14 32,3-6-6-32,3-2-8 15,0-3-3-15,3-3 7 16,-3 1 4-16,0-1 8 16,6 1 7-16,-3 2 1 0,-3 5-1 15,-1 3 9-15,1 1 6 16,0 4 12-16,-3 3 6 15,0 3 0-15,0 4 0 0,0 4-1 16,-3 2 0-16,0 3-7 16,0 3 0-16,-3 7-10 15,3-5-2-15,0-2-3 16,0-3-1-16,0-3-23 16,0-5-8-16,0-8-49 15,0-11-19 1,3-2-63-1</inkml:trace>
  <inkml:trace contextRef="#ctx0" brushRef="#br0" timeOffset="37430.0866">24148 9729 332 0,'-18'10'123'0,"15"6"-66"0,0 0-33 15,0-8 35-15,0 8-21 0,3 0-6 16,0 0-8-16,0 2-1 16,0 3-13-16,0 3 5 0,0 3 5 15,0 4-7-15,0 1 0 0,0 0-9 16,0 0-5-16,0-6-3 16,0 0 0-16,-6-7-28 15,6-3-12-15,-12-11-78 16,-5-5-32-1,-1-2-52 17,3-4 75-32</inkml:trace>
  <inkml:trace contextRef="#ctx0" brushRef="#br0" timeOffset="37645.7333">23996 9969 304 0,'0'-7'112'0,"0"7"-60"0,0 2-14 0,0-2 39 15,0 5-18-15,0 1-6 16,3 4-16-16,0-2-4 15,3 3-18-15,3-3-2 0,12-3-2 0,0-5-4 16,0-5-2-16,-1 0-5 16,-2-3 0-16,3 0-20 15,-6 2-7-15,0 1-15 0,-3 0-4 16,-6-1-21-16,-3 4-8 16,-9 2-66 15,-6 13-55-31,-12 6 77 0</inkml:trace>
  <inkml:trace contextRef="#ctx0" brushRef="#br0" timeOffset="38077.8157">21916 11036 276 0,'-3'0'104'0,"3"0"-56"0,0 16-30 0,0-14 28 0,0 6-7 15,0 0 2-15,0 0-12 16,0 0-3-16,0 3-15 16,0-1 4-16,0 6 3 0,0-3-6 15,0 11-2-15,0-3-8 16,0 8-1-16,0-5-1 15,0 3 2-15,0-4-23 0,0-1-8 16,0-4-43-16,0-2-17 16,0-5-68-1</inkml:trace>
  <inkml:trace contextRef="#ctx0" brushRef="#br0" timeOffset="38378.2383">21835 11107 272 0,'-3'-5'101'0,"3"5"-54"0,6 0-35 0,-6 0 26 16,3 3-11-16,0-3-3 15,6 0-12-15,0 0-3 16,3 0-5-16,-3 0 2 0,6-3 3 16,-3 0 1-16,3-5 2 0,-3 0-6 15,-1 3-4-15,-2 0 3 16,0 7 4-16,-3 1-5 15,-3 2 0-15,0 1-2 16,-3 2 1-16,0-3-7 16,-6 5-1-16,3-2-7 15,-3 3-3 1,0-3-20-16,0-3-8 16,0 1-28-16,3-9-10 15,0 0-36 1</inkml:trace>
  <inkml:trace contextRef="#ctx0" brushRef="#br0" timeOffset="38747.0338">22106 11052 252 0,'3'16'93'0,"-3"-16"-50"0,3 15-28 16,-3-12 26-16,0 2-11 0,0 1-2 15,0 2-8-15,0-3-2 16,0 0-10-16,0 0-3 0,0-2-1 15,0-3-2-15,0-3-2 0,0 1-10 16,3-9-6-16,0 1-12 16,3-6-5-16,0 3 2 15,3-3 4-15,0 2 8 16,0 1 5-16,0 3 5 16,3 2 4-16,-3 2 5 31,-1 4 2-31,1-1 8 0,0 6 6 15,0-1 12-15,0 6 4 16,-3-2-1-16,0 7-1 16,0-3-11-16,0 1-1 15,-3-3-13-15,0 0-3 16,0 0-7-16,-3-3 1 16,0 0-44-16,0-5-18 0,0 0-73 15</inkml:trace>
  <inkml:trace contextRef="#ctx0" brushRef="#br0" timeOffset="38900.7216">22312 10811 248 0,'-9'13'93'0,"9"-13"-50"0,-3 21-37 16,3-15 20-16,0 1-16 15,0-1-6-15,0 2-20 16,0-3-10-16,3 0-88 15,0 1-37-15</inkml:trace>
  <inkml:trace contextRef="#ctx0" brushRef="#br0" timeOffset="39116.953">22457 10888 288 0,'-29'21'110'0,"29"-21"-60"0,-9 21-30 0,6-16 30 16,0 6-7-16,0-3-1 15,0 5-10-15,0-2-3 0,0 2-16 16,0 0 1-16,0 0 0 0,3 0-5 16,0-2-3-16,0-3-6 15,9 0-2-15,-3-3-24 0,6-7-10 16,0-1-39-16,2-5-14 16,-2 0-71 15</inkml:trace>
  <inkml:trace contextRef="#ctx0" brushRef="#br0" timeOffset="39317.5303">22600 10914 296 0,'0'8'110'0,"0"-8"-60"0,-3 11-30 16,3-9 30-16,0 4-18 0,0-1-4 15,0 3-16-15,0-3-5 16,0 3-5-16,0 0-2 0,0 0 1 15,0-3-30-15,0-2-10 16,0-1-43-16,0-4-15 16,0 2-28-1</inkml:trace>
  <inkml:trace contextRef="#ctx0" brushRef="#br0" timeOffset="39748.9744">22606 10769 276 0,'-3'7'104'0,"3"-7"-56"0,0 14-43 0,0-12 24 16,0 9-16-16,0-3-2 0,3 0-7 15,0 0-3-15,6 0 0 16,-3 0-4-16,3 0 2 0,-3-3 1 16,3 3 2-16,-6 0-3 15,6 2 0-15,-3-2 1 16,-3 3 2-16,0-1-1 15,0-2-1 1,0 0-2-16,0-2 1 16,0-1-10-16,0-5-3 15,0 0-6-15,3-5-3 16,-3-1 10-16,2-2 8 16,-2 0 5-16,3-2 3 15,-3-1 14-15,3 1 6 0,-3-1 0 16,0 6 0-16,0 2 1 0,0 6 2 15,0-1-5-15,0 4-1 16,0-1-7-16,0 3-3 16,0 0-5-16,-3 2-2 15,0-2-12-15,0 0-4 16,0 3-38-16,0-3-17 16,3-5-55-16,-3-6-48 15,9-2 66-15</inkml:trace>
  <inkml:trace contextRef="#ctx0" brushRef="#br0" timeOffset="40181.1516">23017 10917 320 0,'-3'8'121'0,"-6"-3"-66"0,0 0-53 0,3 1 25 15,0-4-9-15,0 1 1 16,0-3-8-16,-3-3-4 15,1 1-4-15,-1-4-3 0,0-2 1 16,0 0-1-16,3-5 0 16,3 0-5-16,3-3-1 0,3 0 0 15,3 0 4-15,3 3 1 0,3 0 1 16,2 2 0-16,1 3 0 16,0 0 6-16,-3 6 4 15,0 2 10-15,0 2 5 16,-3 4 6-16,3 7 4 15,-6 3-2 1,0 8 2-16,-3 5-4 16,-3 2-1-16,-6 9-9 15,-3 0 0-15,-3-1-8 16,0 1 0-16,-6 5-6 16,3 0-2-16,0 0-2 15,0-8 0-15,7-2-20 16,-4-9-8-16,3-2-38 0,0-11-17 15,-6-10-99 1,9-11-84-16,0 0 98 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8-01-08T11:40:07.475"/>
    </inkml:context>
    <inkml:brush xml:id="br0">
      <inkml:brushProperty name="width" value="0.05292" units="cm"/>
      <inkml:brushProperty name="height" value="0.05292" units="cm"/>
      <inkml:brushProperty name="color" value="#FF0000"/>
    </inkml:brush>
  </inkml:definitions>
  <inkml:trace contextRef="#ctx0" brushRef="#br0">4074 7900 124 0,'0'-18'49'0,"-3"13"-26"0,6-3-18 0,-3 5 13 15,0 0-8 1,0 1-1-16,3-4-5 15,0-1-1-15,0-4-1 16,-3 0 1-16,0 1 0 0,-3-1 1 16,0 1 2-16,-6-1 1 15,-3 0 1-15,-3 4-4 16,-2 1-3-16,-4 4 2 16,-9-1 2-16,0 3-4 0,0 0-1 15,1 3 2-15,-4 2 1 16,-3 3-1-16,0 2 1 0,-2 4-2 15,-7-4-1-15,-8 1 1 16,5-1 1-16,-3 4 3 16,1 1 4-16,2 4-2 15,-2 0 1 1,2 4-3 0,3 4 2-16,4 2-6 0,-4 5-3 15,9 1 1-15,0-4 2 16,7 6-2-16,-1-2 0 15,3 2 1-15,3-3 2 16,1 11-3-16,-1 3-2 16,0 5 6-16,0 2 3 0,-3-2-1 15,3-5 2-15,1-3-2 16,-7 0 2-16,3 8-4 16,-3 2 0-16,4 1 1 15,5 2 0-15,3-5 0 16,3-5 0-16,3-3-2 15,3-3-2-15,3 6-2 0,3-1 1 16,3-2 5-16,3 0 2 0,6-2 0 16,3-4 1-16,3-2-2 15,3-5 0-15,3-3-1 16,2-2 2-16,4-4-1 16,0-1 2-16,0-4-2 31,0-2 0-31,2 0-3 0,4-3 1 15,0 3 0-15,6-3 1 16,2 6-5-16,4-3 1 16,0-3 0-16,-1 0 2 15,4-2 1-15,-1-1 3 16,-2-2-1-16,6 0 0 16,2 3-3-16,4-1 1 0,-4-2-2 15,-2 0 2-15,3 0-2 16,2-3 2-16,4-2-2 15,5 0 2-15,1-6-2 16,-1 0 2-16,1 1 0 16,2-4 1-16,6 1-2 15,4 0 1 1,-4 0-2-16,19 2 2 16,-4-2-2-16,3 2-1 0,0 0 1 15,-2 1 1-15,-4-6-1 16,9 5 2-16,3-5-2 15,-5-2 2-15,-1 2-4 16,0 2 0-16,7 1 1 16,-7 0 2-16,-3 2-1 0,-3 0-1 15,4 3 1-15,5 0-1 16,-12 0 0-16,1 0 0 16,-1 3 0-16,3 2 2 15,1 3-3-15,-7-10 0 16,0 2 1-16,4 2 2 15,2 6-3-15,0-8 0 0,-5 0 1 16,-4 0 2-16,9 3-1 16,1 2-1-16,-4-2 1 15,-6-1-1-15,-2 1 0 16,-1-3 2-16,7 3-3 16,5-3 0-16,-9-3 1 15,4-5 2 1,2 8 1-16,6-2 1 15,1-6-2-15,2 2 1 0,0 4-2 16,3-1 2-16,4-2-2 16,-7-1 2-16,6 6-4 15,0-2 0-15,1 2-1 16,-4-3-2-16,-3 0 5 16,9 3 3-16,7-2 1 0,-7-1 0 15,0 1-6-15,6-1-1 16,0-2 1-16,-3-3 2 15,1 2-2-15,5 1 0 16,-6-3 1-16,0 3 2 16,3 2-1-16,3 1 2 15,-5-4-2 1,-4 1-1-16,9 5 1 16,3-3-1-16,-9 1-3 15,-3 2 2-15,10 2 1 16,-1-2 0-16,-3 0 0 15,-3 3 2-15,3 2-1 16,0-2-1-16,-3 0 1 16,1-1 1-16,5 1-3 0,-3-3 0 15,-3 0 1-15,9 0 0 0,6-3 0 16,-9 1 0-16,1 2 0 16,2 0 0-16,-3 0 0 15,-3 0 2-15,0 2-1 16,3 1-1-16,-3-3 1 15,1 0 1-15,-1 5-3 0,3-2 0 16,-3-3 1-16,0 0 0 16,3 2 0-16,3-2 0 15,-2 0 0-15,-4 0 2 16,3 0-1-16,0-2 2 16,-6-1-2-16,3 3 2 31,3 0-2-31,-2-2 2 0,-7 2-4 15,12 0 0-15,0 0 1 16,-3-3 0-16,0 3 0 16,9 0 0-16,-9-3 0 15,-2 1 0-15,2 2 0 16,6 0 2-16,-6 0-3 16,0 0 0-16,3 5 1 0,-3-5 2 15,-2 0-1-15,2 3 2 0,0 2-4 16,-3-5-2-16,-3 2 4 15,0 4 1-15,3-4-3 16,-2-2-1-16,-4 3 3 16,6 0 1-16,3-1 2 31,-3-2 0-31,-8 0-5 0,2 6 1 16,3-4 0-16,-6-2 0 15,-3 0 0-15,1 3 0 16,-1-3 0-16,-3 0 0 15,-3 0 2-15,1 0 1 16,-1 0-4-16,0 0-1 16,-2-3 1-16,-4 1 0 0,0 2 1 15,-2 0 0-15,2-3 2 16,0-2 1-16,-2-1-4 16,-1 4 1-16,1-1-2 15,-4-2 0-15,3-3 4 16,-8 0 1-16,-4 0-1 15,4 0-2-15,-4 0 3 0,-2-2 0 16,-1-1-4-16,-5-2-1 0,-7-6 3 16,-2-2 1-16,-4 5 0 15,-2-2-2-15,-6-4 1 16,-4 1-1-16,-5-3 0 16,0 1 2-16,-6-1-1 31,0-5-1-31,-7 2 1 0,1 1 1 15,-3-1-3-15,3 1 0 16,0 2 1-16,3 6 0 16,-3-4 0-16,-1-1 0 15,4 1 0-15,3 1 0 16,0 3 0-16,6 2 0 16,-1 3-3-16,1-3 2 0,3 5 1 15,3-2 0-15,-1 2 2 16,1 1 3-16,-3 2-7 15,-3-3 0-15,-1 1 0 16,1-1 1-16,-3 3 1 16,0 3 2-16,0-3-1 15,2-3-1 1,1 3 1-16,0 3-1 16,0-3 0-16,2 0 0 15,1-2 0-15,3-1 0 0,-6 3-3 16,-1 0 2-16,1 0 3 15,0-2 3-15,0-1-4 16,5-2-3-16,-2 0 3 16,0-1 1-16,-3-1 0 0,-4-9 1 15,-2-3-2-15,-3-2 2 16,-3-5-4-16,-6-3 0 16,-6-3 1-16,-3 0 0 15,-6 3-3-15,-6 0 2 16,-6 3-1-16,-6 2-2 15,-12-2 3-15,-2-1 2 0,-7 1-2 16,-9 0 0-16,-8-3-1 16,-10 2-2-16,1-5 0 15,-4 9 3-15,-5 4 0 16,-6 6 1-16,-7 0 0 16,1 2 0-16,-6 6 0 31,-9 3 0-31,-6-1-3 0,2 3 2 15,-8 5 1-15,-3-2 0 16,3 0-3-16,-9 2 2 0,-6 1 3 16,6-1 1-16,-9 3-4 15,-9-3 1-15,6 1 0 16,-8 2 0-16,2-3 0 16,-3 3 0-16,-9-3-3 0,9 1 2 15,-9 2 3-15,1-3 1 16,-1-2-1-16,-3 2-2 15,0 0-2-15,-2 3 1 16,-4-2 1-16,0-1 0 16,-5 0 0-16,8 1 2 15,-3 2-1 1,-6-5-1-16,1 5-2 16,-10-3 1-16,4 0 1 15,-10 3 2-15,9-2-3 16,-11 2 0-16,8 0-1 15,-11 0 0-15,5 0 2 16,-5 2 2-16,2-2-1 16,-5 0-1-16,-4 0 1 0,1 0 1 15,-1-2-3-15,-5 2 0 0,-3-3 1 16,-1 0 0-16,1 1 0 16,-1-4 2-16,4-4-1 15,-9 2 2-15,8-5-4 16,-11 2 0-16,9 0 3 15,-10 1 1-15,7-1-4 0,-9 1-1 16,2 2 1-16,-5-3 0 16,3 3-2-16,-3-2 2 15,-1 2 3-15,1-3 1 16,-3 3-4-16,11-2 1 16,-2 2 0-16,6 0 2 31,-7-5-3-31,13 5-2 0,-9-3 2 15,11 6 2-15,-11-1 0 16,11-2-1-16,-5 6 1 16,9-3-1-16,-1-1 0 15,7-2 2-15,-7 11-3 16,13-8 0-16,2 5 1 16,1-6 2-16,11 14-1 0,-12-8-1 15,10 8 1-15,2-2 1 16,3-1-1-16,7 3-1 0,-4 0-2 15,9 2 1-15,3 4-1 16,0-1 0-16,13 3 2 16,8 2 0-16,3-2-3 31,6-3 2-31,11 0 3 0,7 1 3 16,3 2-4-16,6-3-1 15,8 3-2-15,13-3 0 16,6-3 2-16,5 1 0 15,4-3-33-15,5 0-13 16,6 0-32-16,10 2-14 16,5 1-32-16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8-01-08T11:40:46.162"/>
    </inkml:context>
    <inkml:brush xml:id="br0">
      <inkml:brushProperty name="width" value="0.05292" units="cm"/>
      <inkml:brushProperty name="height" value="0.05292" units="cm"/>
      <inkml:brushProperty name="color" value="#FF0000"/>
    </inkml:brush>
  </inkml:definitions>
  <inkml:trace contextRef="#ctx0" brushRef="#br0">3598 7165 120 0,'0'-16'46'0,"-3"16"-24"0,0-3-10 0,3 3 13 16,-3 3-7-1,-3 0 0-15,0 2-2 16,0 0-1-16,0 3-7 15,0 3 1-15,3-1 2 0,0 1-2 16,3 0 2-16,0-1 0 16,3-2 3-16,0-3 2 15,3 1 2-15,3-4-4 16,3 1 2-16,3-3-3 0,0 0 0 16,0-3-3-16,3 1-1 15,-1-1-1-15,1 0 0 16,6 1-2-16,-3-4-1 15,3 4-3-15,2-1 1 16,4 0 0-16,3 1 1 16,6-1 0-16,-1 1 2 0,4-1 1 15,-6 3 1-15,-1-5 4 0,4-3 3 16,3 2-6-16,0 1-1 16,5 0-2-16,4-1 1 15,-1 4-2-15,-2-3 2 16,-6-1-2-16,-1 1 0 31,4 0-6-31,-3-1 1 0,2 4 0 16,1-1 0-16,3 0 0 15,-1 1 0-15,1-3 2 16,-4-1 1-16,-2 1-4 16,0 0 1-16,-1 2 0 15,1 0 2-15,3 1-3 16,-1 2 0-16,4 0 1 0,0 0 2 15,-7-3-3-15,1 0 0 16,0 1 1-16,-1-1 0 16,1 0 0-16,3 1 2 15,2 2-1-15,1 0 2 16,0 0-4-16,-7-3-2 0,1 3 2 31,0 0 2-31,-1 0 0 0,-2 0-1 16,6 0 1-16,5 3-1 15,1-1-3-15,-1 1 2 16,-2-3 1-16,0 0 2 16,-1 0-3-16,4 0 0 15,2 0 1-15,4 0 0 16,3 0 0-16,-4 0 2 0,-2-3-1 16,2 1 2-16,4-1-4 15,2 1 0-15,7-1 1 16,-7 0 2-16,-2-2-1 15,-1 0-1-15,7 2-2 16,-1 0 1-16,4 3 1 16,-1 0 0-16,-8 0 2 0,2 0 1 15,13 0-4-15,2 3-1 16,6 0 1-16,-5-1 0 16,-10-2-2-16,1 0 2 15,2 0 1-15,7 0 2 16,-1 0-1-16,0-2-1 15,-2-1 1 1,-1 0 1-16,9 1-3 16,4-1 0-16,-10 0 1 0,4-2 2 15,5 0-3-15,0 5 0 16,4-3 1-16,-10-2 2 16,3 2-3-16,4 1-2 15,8-1 4-15,-9 0 1 16,0 1-3-16,-2-1 1 0,8 6 0 15,0-3 0-15,-8 0 2 16,-1 0 1-16,3 2-4 16,7 4 1-16,-4-4-2 15,-3-2-2-15,4 3 3 16,2 2 2-16,0-2 0 16,-6-3-1-1,1 0 1-15,2 2-1 16,3 4 0-16,-2-4 0 15,-4-2 0-15,-3 0 0 16,7 3 0-16,-1 0 0 16,0-3 0-16,-3 0 2 15,1 0-3-15,5 0 0 16,0 0 1-16,-5-3 2 0,-4 0-3 16,6 3 0-16,4 0 1 15,-7 0 2-15,-3 0-1 0,1 0-1 16,5 6-2-16,0-4 1 15,-8 1 1-15,-1-3 2 16,-3 3-1-16,10-1-1 16,-4 1 1-16,-6-3-1 0,-2 0 0 15,-1 0 0-15,4 3 0 16,2-1 0-16,-3-2-3 16,-8 0 2-16,2 0 1 15,-5 3 0-15,5 2 0 16,7 0 0-16,-7-2 0 31,-6-3 2-31,4 3 1 0,-1-1 1 16,1 1-7-16,2 0 0 15,-2-3 1-15,-4 0 1 16,1 0 1-16,-1 2 0 16,1 1 0-16,5 2 2 15,-2-2-3-15,-7 0 0 16,1-1 1-16,-4 1 2 0,7 2-3 0,2 0 0 15,-2-2 1-15,-7-3 2 16,-2 0-1-16,-1 0 2 16,1 0-4-16,2 0-2 15,4 0 2-15,-1 0 2 16,-8-3-2-16,-4 1 0 31,1-1 1-31,3 1 2 0,-4 2-3 16,4 0 0-16,-4 0 1 15,4 0 2-15,-6 0-1 16,-4 0 2-16,4 0-4 16,0 0 0-16,-4 0 1 15,7 2 0-15,-1 1 0 16,4-1 0-16,-3 1 0 0,-25-3 2 16,-5 0-1-16,15 3-1 15,32 2-2-15,-32-2 1 16,-6-1 1-16,14 1 2 15,-5-3-1-15,9 0-1 16,44 0 1-16,-47 0-1 16,-7 0-3-16,16 0 2 0,-6 0 3 15,8 0 1-15,-8 0-6 16,14 0 0-16,-8 0 1 0,11 0 3 16,-8 0 0-16,8 0-1 15,-8 0 1-15,11 0 1 16,-8 0-3-16,11-3 0 31,-11 1 1-31,11-1 0 0,-8 0 2 16,8 3 1-16,-8 0-1 15,14 0-2-15,-11 0-2 16,11 0-1-16,72 3 2 16,-18-3 0-16,-9 3 1 15,-18-3 0-15,-3 0 2 16,1 2 1-16,-1 1-1 0,-6-6-2 15,-3 1-2-15,1 2-1 16,2 0 2-16,0-3 2 16,-9-2 0-16,1-1-1 15,-4 4 1-15,0-1 1 16,1-2-1-16,-10 0-1 16,-5-1-2-1,-7 4 1-15,-8-1 1 0,-1 3 0 16,-5 0 0-16,-4 0 2 15,-8 0-1-15,-3 0-1 16,-6 0 1-16,-3 0-1 16,-7 0-3-16,1 3 2 15,-6-1 1-15,0 1 2 16,-3 0-32-16,-6-1-14 0,-9 1-51 16,-15 5-22-16,-12 5-9 15</inkml:trace>
  <inkml:trace contextRef="#ctx0" brushRef="#br0" timeOffset="8598.9764">3583 8194 100 0,'-9'-8'38'0,"6"3"-20"0,3-6-10 0,-3 6 11 16,0 0 0 0,0-1 3-16,0 1 1 15,-3 3 1-15,-3 2-7 16,-3 2 0-16,-2 1-10 16,-1 5 5-16,0 0 1 0,0 8 0 0,3-6 0 15,0-2 1-15,3 0 4 16,3-3-8-16,6 1-1 15,3-1-3-15,3 0 1 0,12-2 2 16,9-1 2-16,6 1-3 16,5 0-3-16,1-1 0 15,3 1-1-15,2 0 0 16,13-1 2-16,5 4 3 16,7-4 2-16,-1-2 1 15,7-2 2-15,8-1 2 0,6 0 2 16,-5-2-8-16,-4-3-1 15,-3-2-3-15,4 2 1 16,2 0 0-16,-6-6 3 16,-5 4-3-16,2-1 1 15,1 3-5-15,5 3 0 16,0 0 1 0,-8-3 2-16,2 0-3 15,1 3 0-15,5 5 3 16,3-3 1-16,-8 0-3 0,-1 1-1 15,1 2-1-15,2 5-2 16,3 0 1-16,-2-2 1 16,-4 0-1-16,1-1-1 15,2 3 7-15,6-2 3 0,-2-3-3 16,-7-3 1-16,1 3-3 16,-4 0 2-16,0 3-4 15,1 0-2-15,-7-3 2 16,-8 0 0-16,-3 0-1 15,-1 0-2-15,1 2 5 16,-4 4 1 0,1-4-2-16,-3 1-1 15,-1 2 3-15,-2-2 3 16,-7-3-2-16,-5 0 1 16,-3 3-5-16,0-1 0 15,-3 1-3-15,-1-3-1 16,-2 0 1-16,-3 2 2 15,0-2 1-15,-3 0 1 0,-3 0-2 16,-1 0 1-16,-2-2-13 16,3-1-3-16,0-5-65 0,0-8-27 15,3-10-86 1</inkml:trace>
  <inkml:trace contextRef="#ctx0" brushRef="#br0" timeOffset="9601.0039">7845 8287 140 0,'-11'-8'52'0,"5"8"-28"0,0 2 0 0,3-2 24 0,-3 0-6 15,6 0-3-15,0 0-13 32,0 0-6-32,0 0-11 0,3 0 0 0,0 0 2 15,6 0-2-15,3 3 0 16,5 2-3-16,10 3-1 16,6 0 1-16,3 3 1 15,2 2-1-15,1 8-1 16,-3 3-3-16,-4 3 1 15,-5-4 0-15,-3 1 1 0,-3-5 0 16,-3-3 0-16,-3-6-5 16,-3-13-74-1,-4-4-29-15,-5-20-17 16</inkml:trace>
  <inkml:trace contextRef="#ctx0" brushRef="#br0" timeOffset="9948.5255">7750 8353 164 0,'-15'13'63'0,"15"-2"-34"0,-3-6-5 0,3-5 24 15,0 0-13-15,0-3-5 16,0 1-9-16,6-4-1 15,0 1-11-15,0-3 1 0,0 0 1 16,0-2-2-16,0-1 2 16,0-2-2-16,0 0 0 15,3-3-3-15,0-5-1 0,3-3-3 16,0 3-2-16,0-3 1 16,-1 0 1-16,1 5-3 15,0 1 0-15,6 2 1 16,-3 5 2-16,0 6-17 15,0 3-6-15,0 2-32 32,3 5-14-32,-1 3-50 15</inkml:trace>
  <inkml:trace contextRef="#ctx0" brushRef="#br0" timeOffset="15955.698">8479 8551 212 0,'-5'-5'79'0,"5"5"-42"0,0 0-23 0,0 0 22 16,0 0-16-16,0 3-6 0,3 2-4 15,-3 0 0-15,0 3-5 16,0 3 1-16,0 5 4 0,0-3-2 15,-3 0 1-15,0-2-3 16,0-1 1-16,-3-2-2 16,0-2 2-16,0-6-4 15,3-3 0 1,0-10-1-16,3-6-2 16,0-5-2-16,6-5 1 15,0-3 1-15,3 1 2 16,-3 2-3-16,5 2 0 15,-2 6-1-15,3 2 0 0,-3 4 2 16,3 4 0-16,-3 3-3 16,0 3 2-16,-3 2 1 0,3 3 0 15,-3 13 0-15,0 1 0 16,0-1 0-16,-3 0 0 16,0 0-3-16,0-2 0 15,0-3-14-15,0-3-6 16,0 0-21-16,0-2-10 15,0 0-4 1,0-3 0-16,-3 2 19 16,0 4 10-1,0-1 20-15,0 0 19 16,0 0 9-16,0 1 2 16,0-1 2-16,2-2 0 15,1-3 3-15,0 0 1 16,0 0 3-16,0 0-16 0,3 0 1 0,0 0-1 15,3-3-1-15,0-2 2 16,0-1-6-16,0 1-3 16,3-3-3-16,-3 0 0 0,-6 0 0 15,0 0 1-15,-3-2-2 16,-3 2 1-16,-3 0-4 16,0 8-2-16,-3 0 2 0,0 3 0 15,0 2-2-15,3 3 2 16,0 2-1-16,0 1 0 15,0 0 4-15,3 2 1 16,0 0 5-16,3 0 3 16,0-2 0-16,0-1 3 31,0 1-1-31,3 0 0 0,0 2-5 16,3 3-3-16,0-3-2 15,3 0-3-15,0-2 1 16,6-3-1-16,6-6 0 15,0-2 0-15,-3-8-31 16,-1-5-14-16,-5-5-70 16,0-4-48-16,-3-1 67 15</inkml:trace>
  <inkml:trace contextRef="#ctx0" brushRef="#br0" timeOffset="16170.8312">8816 8445 248 0,'-6'11'93'0,"0"-3"-50"0,6 8-26 0,-3-8 27 16,3 2-14-16,3 4-3 15,3 2-6-15,0-1-2 16,0 7-10-16,3-1-3 0,0 0 0 16,0 0-3-16,2 3 0 15,-2-3-1-15,0 0-2 16,0 0-24-16,-3 1-9 0,0-4-51 15,-3-5-24-15,-6-5-9 16</inkml:trace>
  <inkml:trace contextRef="#ctx0" brushRef="#br0" timeOffset="16487.5449">8810 8461 224 0,'-3'0'85'0,"3"0"-46"0,3 3-21 0,-3-3 23 0,3 0-17 16,3-3-5-16,3 1-12 16,3-4-3-16,3-2-2 31,2 1-2-31,1 1 3 0,0 4-2 0,-3-1-1 16,0 6 3-16,-3 2 2 15,-3 3 2-15,-6 5 1 16,0 6 0-16,-6 2 2 15,-3 3-5-15,-3-1-3 16,0 1-1-16,0-5 1 16,-3-3-1-16,3-6 2 0,0-5-26 15,0-7-12-15,6-9-53 16,0-2-23-16,3-6 9 16</inkml:trace>
  <inkml:trace contextRef="#ctx0" brushRef="#br0" timeOffset="16687.8318">9042 8438 248 0,'0'5'93'0,"0"3"-50"0,0 0-19 16,0-3 29-16,0 6-20 16,0 2-9-16,0 3-10 15,0 0-4-15,0-1-6 16,0-1-5-16,0-4 0 0,0 3-15 0,0-2-6 15,0-11-80-15,0-3-32 16,0-5 24 0</inkml:trace>
  <inkml:trace contextRef="#ctx0" brushRef="#br0" timeOffset="16840.9916">9063 8276 244 0,'-9'3'93'0,"3"7"-50"0,0 4-30 16,3-9 24-16,0 3-21 16,3-3-6-16,0 0-18 15,0-2-8-15,3-3-77 0,0 0-34 16</inkml:trace>
  <inkml:trace contextRef="#ctx0" brushRef="#br0" timeOffset="17106.6683">9161 8255 272 0,'-15'11'104'0,"15"-6"-56"0,0 5-34 0,0-4 28 16,0 2-14-16,6 2-1 16,-3 1-5-16,0 2-2 15,0 3-10-15,0 2 0 0,0 4 1 16,0 4-6-16,3 3-3 15,0 0-1 1,0 0-1-16,3 1-29 16,-3-4-10-16,0-5-56 15,-6-2-24-15,-3-9-3 16</inkml:trace>
  <inkml:trace contextRef="#ctx0" brushRef="#br0" timeOffset="17510.3553">9122 8490 284 0,'-9'3'107'0,"12"0"-58"0,21-6-37 15,-15 0 26-15,3 1-20 16,6-6-7-16,3 0-5 16,0-5-2-1,-1 2-2-15,1 3-2 0,-3 3 3 16,-3 0 4-16,0 2 4 15,-3 6 2-15,-3 2 3 16,0 3-5-16,-3 2-1 16,0 4-6-16,-3-1-1 15,-3 0-1-15,0-2-2 16,0-3-8-16,0-14-47 16,0-4-12-16,0-9-17 15,0-7-6-15,0-1-14 16,0-2-5-16,0 3 61 15,-3 5 103-15,3 2 52 16,-3 6-20-16,0 2-12 16,0 3-29-16,0 3-12 0,-3 5-19 15,6 0-8-15,-3 3-2 0,0-1-3 16,3 1-2-16,0 0-28 16,3-3-11-16,0-3-85 15</inkml:trace>
  <inkml:trace contextRef="#ctx0" brushRef="#br0" timeOffset="17857.3042">9489 8162 196 0,'-6'3'74'0,"3"2"-40"0,0 3-9 16,3-8 25-16,-3 3-19 15,0 5-4-15,3 2-2 0,0 1 1 16,0 0-13-16,0-1 8 0,3 1 2 31,0-1 2-31,0 6 2 0,0 0-11 16,0 3-2-16,0 10-8 15,0 2-2-15,-1 4-2 16,1-1 1-16,0-2-11 16,0 2-4-16,-3-4-45 15,0-4-20-15,-6-10-73 16,1-11-36-16,-1-8 94 16</inkml:trace>
  <inkml:trace contextRef="#ctx0" brushRef="#br0" timeOffset="18258.0636">9468 8403 228 0,'3'16'88'0,"-3"-11"-48"0,6 1-14 15,-3-1 31-15,0-2-21 16,3-3-5-16,11-3-13 16,1 0-1-16,3-2-10 15,0 2 0-15,-3 1 0 0,-3 2-3 16,0 2-1-16,-1 6 1 0,-2 3 2 31,-3 2-3-31,-3 3 0 0,-3 0-1 16,0 0 1-16,0-6-13 15,-3-2-3-15,0-13-62 16,-3-8 5 0,0-6-1-16,0-7 15 15,0-3 8-15,0 0 28 16,0 2 13-16,0 3 34 0,0 3 16 15,0 5 2-15,0 3 0 16,0 2-11-16,0 6-4 16,-3 2-17-16,6 3-6 15,0 0-4-15,0 6-3 16,3-1-24-16,3 0-11 16,0 1-75-1,3-1-44 1,3 0 69-16</inkml:trace>
  <inkml:trace contextRef="#ctx0" brushRef="#br0" timeOffset="18657.6918">9843 8427 212 0,'-3'3'82'0,"0"2"-44"0,0 0-14 0,0-2 27 15,-3 2-9-15,0 0 1 16,0 1-16-16,0 2-7 0,0 0-11 15,0 0 5-15,3-1 5 0,0 1-8 16,3 3-1-16,0 0-6 16,3-1-3-16,0 1 0 15,3-1-1-15,3-2 2 0,0-2 1 16,3-9 1-16,0-2 2 31,0-6-1-31,0-5 0 0,2-5-3 16,1-8 1-16,-6 2-15 15,0 1-5-15,-9 0-7 16,0 2 0-16,-3 5 6 16,-3 3 6-16,0 6 5 15,-3 2 2-15,0 5 3 16,1 3 1-16,-1 3-2 0,3 2 2 16,0 0-12-16,3 1-5 15,3-1-43-15,3 0-18 16,0 3-36-1</inkml:trace>
  <inkml:trace contextRef="#ctx0" brushRef="#br0" timeOffset="19377.5627">10033 8334 208 0,'0'-2'77'0,"3"4"-42"0,3 1-8 16,-3 0 29-16,0-1-7 0,3 4-1 16,0-4-14-16,0 6-6 15,0-5-16-15,3 2 1 0,0 3 3 16,-3 0-4-16,0 5 1 0,0 0-6 16,0 1-2-16,0 2 0 15,-6-3-1-15,3-3-5 16,-3-2-1-16,0 0 1 15,0-13 4 1,0-6 3-16,0-7-7 16,3-3-4-1,2 0 0-15,1-1 3 16,0 1-1-16,3 3 1 16,-3 4 2-16,0 4 2 15,0 2-1-15,0 3-1 16,0 5-2-16,0 2 1 15,0 6 14-15,0 3 6 16,0-1-1-16,0 12 2 0,-3 1-5 16,0 1-1-16,0-3-11 15,0 0-3-15,0-5 1 16,0-5 1-16,3-6-55 16,0-7-27-16,3-17-109 15</inkml:trace>
  <inkml:trace contextRef="#ctx0" brushRef="#br0" timeOffset="40620.2503">3497 13552 144 0,'-45'-8'55'0,"33"5"-30"0,-3 1-16 0,9 2 16 15,0-3-8-15,-3-2-2 16,3-3-2-1,1 5-1-15,2-5-6 16,0 3-2-16,0 2 2 0,3 3 6 16,0 0 2-16,0 0-1 15,3 0 0-15,0 3 1 16,3-3 4-16,-1 3-6 16,4-1 1-16,3 1-4 15,3 0 2-15,6-3-4 0,3 2 1 16,6-2 4-16,5-2 2 15,4-4-3-15,3-2-1 16,2 0-4-16,10 0-1 16,2-2 1-16,7 2 1 15,-1-5-1-15,1-1-1 0,-1 1-1 16,4 0 2-16,2 2-1 16,4 1 0-16,-7-1-3 0,1 1-2 15,-1-1 5-15,7-2 1 16,2 0 2-16,4-3 2 15,-10 0-5-15,6 0-3 16,1 3 3-16,2 0 1 31,1-1-2-31,-7-4-3 0,1 5 0 16,-4 2-1-16,0 3 0 16,4 3 0-16,-1-1 0 15,-2 1 0-15,-4 0-3 16,1 0 2-16,-1 2 1 15,4 3 2-15,2 0-1 16,-5 0-1-16,-4 0 1 0,1 0-1 16,2 5-3-16,4 1 0 15,2 1 4-15,-6-1 1 0,-2-1 0 16,2 3-2-16,-2 0-2 16,5 3 1-16,4 2 1 15,-4 0 2-15,-2 0 1 31,-1 0 1-31,7 3-5 16,-1-2 1-16,4 1 4 0,-7-4 2 16,1 0 0-16,-1-1 1 15,3 1-2-15,7-1 0 16,-4-2-3-16,-2 0-2 16,-1 0 3-16,4 0 0 15,2 0-1-15,3 0 1 0,16-3-2 16,-10 1-1-16,-3 1-2 15,4 1 1-15,-4-2 3 16,-6-4 1-16,1-2-1 16,-1 3-2-16,3 0 1 15,7-1-1-15,-7-4 0 16,-3 2 2-16,1 0-1 0,2 0-1 16,7 0 1-16,-10-3 1 15,0 0-1-15,-2 3-1 0,8 0-2 16,3 0 1-16,-5-2-1 15,-4 2 0-15,4 2 4 16,5-2 1-16,6 0-1 31,-9-2-2-31,4-4-2 0,2 4 1 16,3-4 1-16,-2 1 2 16,-1-3-1-16,0 3 2 15,4 0-2-15,5-3-1 16,-6 0-2-16,0 2 1 15,7 1 1-15,2 0 0 16,-3-3 0-16,-6 5 0 0,6 3 0 16,7-2 0-16,-10-1 0 15,0 3 0-15,6 0 2 16,4-3 1-16,-7 1-4 16,0-4-1-16,3 1 3 15,9 0 1-15,-11-3-3 16,-4 0 1-1,9 3 0-15,3 2 2 16,-9-2-1-16,-2 2-1 16,2 3 1-16,6 0-1 0,-9 3 0 15,1-1 0-15,-1 1 0 16,6 0 0-16,-6-3 0 16,0 0 0-16,1 0 0 15,8 0 2-15,-6-3-3 0,3 0 0 16,-2 1 1-16,8-1 0 15,-6 0 0-15,0-2 0 16,0 0 0-16,3 2 2 16,-8 3-1-16,-1-5 2 15,-3 5-2-15,9 3 2 16,-5 2-2-16,-7-2 2 0,-3 2 0 16,7 3 1-16,-1-3-5 15,-9 0 1-15,-2 1 0 16,-4-4 0-16,-3 1 0 15,-2 2 2-15,-4-2-1 16,-8-3 2-16,-10 0-2 16,-8 0-1-1,-9-3 3-15,-6 1 0 16,-7-1-19-16,-5 0-7 16,-9-2-45-16,-15 0-19 0,-23 2-85 15</inkml:trace>
  <inkml:trace contextRef="#ctx0" brushRef="#br0" timeOffset="41659.1749">3678 14563 184 0,'-35'-3'71'0,"17"8"-38"0,0 3-41 16,12-2 10-16,-3 1-3 0,3 4 2 16,0 0 0-16,3-3-1 15,0 0 1-15,3-3 14 0,0 0 7 0,3-2 1 16,0-1-2-16,6-2-3 16,0 0-1-16,3 0-3 15,3 0 1-15,6 0 1 31,-1-2-1-31,7-1 4 0,3 0 0 16,6-2-4-16,8 0 1 16,10-3-5-16,5 0-1 15,-2-3-2-15,5-2 0 16,7 0 0-16,8-3 0 16,1 0 2-16,-1 0 4 15,0 3-6-15,13 0 0 0,2 5-4 16,0 0-1-16,7 5 3 15,8 3 3-15,0 0-2 16,3 0 1-16,12 3 1 16,3-3 2-16,0 3-1 15,12 2-1-15,-3-5-5 16,6 5-1-16,6 1-1 0,-9-4 1 16,3 6-2-16,-1 0 2 15,16 3 2-15,-12-1 2 0,9 1-3 16,-21-6-1-16,-9-2 1 15,-9-1 2-15,-6 1-3 16,-6-3-2-16,-20 0 0 31,-10-3 1-31,-11 3-1 0,-10-2 2 16,-11-1-2-16,-12 0 2 16,-9-2-7-16,-6 0-1 15,-9 2-29-15,-3 3-10 16,-9 8-44-16,-6 8-19 15,-15 8-51 1</inkml:trace>
  <inkml:trace contextRef="#ctx0" brushRef="#br0" timeOffset="43177.2599">3592 15536 164 0,'-24'-21'63'0,"12"13"-34"0,0-2-23 0,6 7 17 16,-6-2-3-16,4-1 3 15,-4-2-9-15,0 3-3 16,3-3-6-16,3 3 1 0,0 0 0 16,3-1 2-16,0 4 0 15,9-1 9 1,3-2-3-1,3-1 2-15,3 1 2 16,2 0 1-16,4-3-6 16,3 0 0-16,6 0-4 15,0 0 2-15,-1 0-2 16,4 0 0-16,0 3-5 16,3 0-3-16,5-1 2 15,4 4 0-15,3-1-1 0,2 0-2 16,-5 1 5-16,-1-1 1 0,4-2 2 15,3 2 2-15,2 1-1 16,7 2 2-16,2 0-6 16,-5 0-1-16,-1 0-2 15,1 2-2-15,5 1-2 32,4 0-1-32,2-1 4 0,-5 3 1 15,2 1 4-15,-2-1 1 16,5 0-1-16,4 3-1 15,-1-2-3-15,-5-1-2 16,2-2 3-16,4-1 0 16,2-2 1-16,3 3 2 15,-5-3-3-15,-4 2-2 0,-14 1 0 16,20 0 1-16,4 2-1 16,2 0-1-16,-11 1 5 15,-1-1 1-15,-2 3 0 16,5 2-1-16,6 1-3 15,1-3 1-15,-4-3-2 16,1 1 2-16,8-1-2 0,6-3 2 16,-5-2-2-16,-1-5 2 0,6 0-2 15,6 0-1-15,-5-3 1 16,-7 0 1-16,-3 0-3 16,4 0 0-16,5 3 3 15,-3-1 1-15,-2 1-1 31,-1 2 1-31,6 1-2 0,4-1 2 16,-4 0-2-16,21 1 2 16,-3 2-2-16,0 0-1 15,-11 0 1-15,-7 0-1 16,0 0 0-16,6 2 2 16,1 4-3-16,-10-4 0 15,0 4 1-15,1-4 0 0,8 4 0 16,-6-1 2-16,-5-3-3 15,-4 4-2-15,6-1 4 16,1 0 1-16,-4-2-3 16,-6 0 1-16,-2-1 0 15,2 1 2-15,6 0 1 0,1-1 1 32,-13-4-2-32,1-1-2 0,-10 3-2 15,7 0 1-15,-4 0 3 16,-2 0 1-16,-4 3-4 15,-8-3 1-15,-4 2 0 16,-2-2 2-16,-3 3 3 16,2 2 4-16,-5 0-2 15,3 1-2-15,-4-4-2 0,-2 1-3 16,-3 2 1-16,-3 1-1 16,-4-4 0-16,-2 1 2 15,-3-6-1-15,-3 3-1 16,0 3-15-16,0-3-5 15,0 3-69-15,-4 10-32 16,1-16-54-16</inkml:trace>
  <inkml:trace contextRef="#ctx0" brushRef="#br0" timeOffset="46548.8972">3157 16521 220 0,'-14'-27'82'0,"8"22"-44"0,3 0-38 16,0 2 18-16,0 3-10 15,3 0-2-15,0 0-6 0,6 0 0 16,3 0 0-16,5-3 8 0,10 1 5 16,0-4 0-16,6 4 2 15,0-4-6-15,2 1-1 16,1 0 2-16,3-1 4 16,5 1 1-16,1-3 0 15,3 6-3-15,-1-4-2 0,1 1-4 16,0 0 1-16,-1-1-4 15,7 1 0-15,3 3-1 16,-1 2-2-16,7-6 3 0,-1 4 2 16,1-4-2-16,2 6 0 15,10-2 1-15,5-1 2 32,-3 0-5-32,-2 1-1 0,2-1 4 15,4 0 2-15,5 3-2 16,-3 0-1-16,4 0-1 15,2 0-2-15,3 0 1 16,4 0 1-16,-4 0-1 16,0 0 2-16,9 3-2 15,4-3-1-15,-7 0 1 0,6 0-1 16,3 3 0-16,0-1 2 16,21-2-1-16,-2 3-1 15,-1 0 3-15,-6-3 2 16,-6 0-2-16,12 2-2 15,-6-2 2-15,-6 0 2 16,3 0-4 0,6 6-3-16,-9-6 3 15,-3 0 1-15,1 0 0 16,5 0-2-16,-9 0 1 16,-3 0 1-16,9 0-3 0,-3 2 0 15,1-2 3-15,-4 6 1 16,6 1-1-16,0 1-2 15,-9 0 1-15,-3 0 1 0,7 11-3 16,-1-9 0-16,-6 4 3 16,-3-4 3-16,6 3-2 15,4 1-2-15,-10-12-3 16,-3 4 1-16,6 2 3 16,1-1 3-16,-7-7-4 15,-6 6-1 1,-5-1 0-16,8 0 0 15,0 1 0-15,-11-1 2 16,-10 3-3-16,1-6 0 16,-13 9 1-16,4 0 0 15,-4-3 0-15,-5 5 2 16,-7 0-1-16,-2-2-1 0,-9 2 3 16,-6-5 0-16,-4 0-1 15,-2 0 1-15,-6 0-18 16,-3 2-6-16,-9 1-59 15,-9 5-22-15,-12 2-45 16</inkml:trace>
  <inkml:trace contextRef="#ctx0" brushRef="#br0" timeOffset="51102.464">10885 16145 260 0,'-9'-11'96'0,"3"1"-52"0,9-1-34 16,-3 8 25-16,0-2-12 16,3-3-4-16,0-2-6 15,3-4-1-15,2-1-7 16,4-4 1-16,3-2 1 0,0-3-1 16,0 3-1-16,0 2-3 31,-3 3-2-31,0 9 3 0,-3 1 0 15,0 6-1-15,0 11 1 16,-4-1 4-16,1 4 6 16,0 2 2-16,0-1 0 15,-3 4 1-15,3-1 0 16,0-4-2-16,0 9-1 16,3-1-3-16,3-6-1 0,3-6 3 15,9-7 5-15,5-6 4 0,7-7 4 16,3-9-4-16,0-5-1 15,-1-13-7-15,1-3-3 16,-3 1-5-16,-7 4-2 16,-2 6-10-16,-6 11-3 31,-6 7-55-31,3 9-24 0,-6 4-115 16</inkml:trace>
  <inkml:trace contextRef="#ctx0" brushRef="#br0" timeOffset="52056.3967">11013 16404 264 0,'-9'-2'101'0,"6"4"-54"0,3 1-44 16,0-3 21-16,0 0-8 15,-6 2 3-15,0 1-4 16,0 0-1-16,6-3-8 15,0 0-2-15,0 0 0 16,3-3-5-16,3-2 1 16,0-14 2-16,3 9 3 15,0-9 0-15,2 9 0 16,4-4-1-16,0 1 0 16,0 8-5-16,9 0 1 0,-3 2 11 15,-3 3 5-15,-4 3 0 16,1-3 1-16,-6 2 2 0,0-2 2 15,0 0-7-15,0 0-3 16,0 5-4-16,0-2 0 16,0 5 0-16,3 0 1 15,0-3-4-15,0 1-3 16,2-4 2-16,4-4 0 16,0-4-1-16,3-7 1 0,0-5-4 15,3-9 0-15,2-13-28 16,1 3-10-16,9 3-74 15,3 5-31-15,-7 5 0 16</inkml:trace>
  <inkml:trace contextRef="#ctx0" brushRef="#br0" timeOffset="52858.2243">11923 15970 252 0,'-6'-2'93'0,"6"2"-50"0,0 0-33 0,0 0 25 15,0 0-10-15,-3 5-2 16,0 3-7-16,0 2-2 15,1 4-8-15,-1 4 3 0,-3 9 1 16,0 2-3-16,0 8-2 16,0 0-2-16,0-8-3 31,0 3 1-31,0-9 1 0,3-4-1 16,0-3 2-16,3-8-2 15,0-8 2-15,3-8-2 16,0-8 2-16,3-5-4 15,3-11-2-15,3 3-1 16,0 0 3-16,8 0 0 16,1 8 1-16,-3-1 0 0,0 4 0 15,0 5 0-15,-3 2 2 16,0 3-1-16,-4 6-1 16,1 2 7-16,-3 5 3 15,0 3 1-15,-3 0 1 0,-3 10-6 16,0 1-2-16,-3 7-2 31,0-2 1-31,0 0-2 0,0-3 2 16,0-5 0-16,0-3 1 15,3-8-29-15,0-7-10 16,0-6-45-16,0-8-18 16,3-5-35-1</inkml:trace>
  <inkml:trace contextRef="#ctx0" brushRef="#br0" timeOffset="53259.0199">12260 16026 200 0,'3'2'77'0,"-3"4"-42"0,-3 2-17 15,0-3 23-15,0 3-6 16,0 13 0-16,-3-2-9 16,0 2-2-16,0 0-13 0,0 0-4 0,-6-2-3 15,6-6 0-15,-3-11 0 16,3-4 0-1,0-11-2-15,3-3 1 0,3 0-2 16,0 0 2-16,3-3-4 16,3 4 0-16,0-1 1 31,3 0 0-31,3 3 4 0,0 2 2 16,0 3 4-16,0 3 4 15,0 2-8-15,0 6-1 16,-4 5 8-16,-2 0 3 15,0 5-3-15,-3 3-3 16,-3-3-1-16,-6 11-1 16,-3 0-4-16,1-3-1 0,-4 0 1 15,3-8 0-15,0-5-11 16,0-11-3-16,3-12-50 16,6-12-21-16,6-2-79 15</inkml:trace>
  <inkml:trace contextRef="#ctx0" brushRef="#br0" timeOffset="54091.9335">12673 15563 164 0,'-3'-3'63'0,"3"6"-34"0,0-1-10 0,0-2 23 16,-2 6-8-16,2-1 0 16,-3 3-6-16,3 0-3 15,0 2-13-15,0 6 1 0,0 6 1 16,3 12-1-16,-1 11 0 31,1 13-5-31,3-5-3 0,-3 3 0 16,0 4 1-16,0 1-3 15,0-8 0-15,0-5-1 16,0-11-2-16,0-8 12 16,-3-16 8-16,0-10-6 15,0-11-6-15,0-13-4 16,3-6-2-16,0 1-2 15,0-3-2-15,3 10 1 16,0 1-1-16,6 2 0 0,3 3 2 16,-3 5 2-16,0 2 1 15,0 4 3-15,-3 2 1 16,-1 5 1-16,-2 3-2 16,3 5 1-1,0 6-4-15,-3 4-2 16,0 7 0-16,0 1 1 15,0 1-1-15,0-3-1 16,0-5-6-16,0-8-4 16,0-6-30-16,0-10-11 15,0-10-34-15,0-9-11 16,0-10-24-16</inkml:trace>
  <inkml:trace contextRef="#ctx0" brushRef="#br0" timeOffset="54892.9108">12938 15973 200 0,'6'-13'77'0,"-9"21"-42"0,6-6-19 15,-3 1 24-15,0 0-3 16,0 2 2-16,3 3-6 0,0 0-3 16,0 2-16-16,0 4-2 0,0-1 1 15,0 3-1-15,0-1 1 0,3 7-7 16,0-1-4-16,0 0-1 16,0 0 1-16,0-2-1 15,0-6 2-15,0-5-2 16,0-11 2-16,0-7-2 31,-3-9 2-31,0-5-7 0,0-2-1 16,0-3-3-16,0 5 0 15,-3-5 0-15,0 5 2 16,0 3 4-16,0 8 1 16,0 5-2-16,3 5 0 15,0 8 2-15,-3 1 0 16,3 2 1-16,-3-1 2 0,3 4-1 15,0 2-1-15,-1 3 1 16,1 0-1-16,0 0 0 16,0 5 2-16,0-2-3 15,3-4 0-15,0-4-37 16,0-3-14-16,0-13-29 16,0-3-10-1,0 0 5 1,0-3 0-16,0 3 44 15,3-2 63-15,3 7 33 0,6-2 9 16,-3 2 2-16,-4 3-12 16,1 3-3-16,-3 2-11 15,-3 3-1-15,-3 5-22 16,-3 0 8-16,-12 1 6 0,3-4-3 0,-2 1-1 16,-1-6-10-16,3-5-5 15,0-10-4-15,0-4-2 16,3-2-8-16,3-2 0 15,3-3-8-15,0 2-3 16,3-2 5-16,6-3 3 16,0 3 4-16,3 5 1 0,0 0-4 15,-1 8 1-15,1 0 2 16,0 8 1-16,3 11 9 16,-3 0 7-16,0 5 4 15,-3 7 3-15,-3 4-3 0,0 12 0 16,-3 9-4-16,-3 2 1 31,-3 1-9-31,-3-1-4 16,0 3-2-16,0-3 1 15,0-2-1-15,0-9-1 0,3-7-10 16,0-8-4-16,3-13-35 16,3-14-13-16,3-10-25 15,3-8-11-15,0-14-33 16</inkml:trace>
  <inkml:trace contextRef="#ctx0" brushRef="#br0" timeOffset="55340.6642">13352 16087 260 0,'0'5'96'0,"0"0"-52"0,6 6-21 15,-3-3 31-15,3 2-8 16,0-2 0-16,3 3-9 15,0-3-2-15,0 2-20 16,3-4 0-16,0-6 1 0,2-6 1 16,1-7 1-16,0-3-5 0,-3-2-3 15,0-6-3-15,-3 0 0 16,-3-2-6-16,-3-3-1 16,-3-1-9-16,-3 4-2 15,-3 0-1-15,-3 7 0 0,0 6 4 16,0 5 3-16,0 8-2 15,0 8 2-15,0 8 3 16,0 5 3-16,3 3 0 16,1 5 2-16,2 3 9 0,3 2 4 15,0-2 6-15,3-3 3 16,2 0-4-16,4-5-3 16,6-6-8-16,6-5-2 15,9-7-4-15,0-6-1 16,5-3 1-16,-2-5 0 31,-3-5-20-31,-3 2-9 0,-6-2-47 16,-4 5-21-16,-5 3-61 15,-12 13-72 1</inkml:trace>
  <inkml:trace contextRef="#ctx0" brushRef="#br0" timeOffset="56142.0558">12239 16814 260 0,'-9'8'99'0,"0"-3"-54"0,-12 3-31 0,12-2 28 15,-3-1-10-15,0 0 1 16,-5-2-18-16,-1-3-7 16,0-3-5-16,3-2 0 0,0 2 0 15,3-5-4-15,3 0 1 16,3-2 0-16,3-1 0 0,3-2 0 15,3 0 0-15,3-3 0 16,3-5 2-16,3 5-3 0,0 0 0 16,3 3-1-16,0 5 0 15,0 3 2-15,-3 5 0 16,-1 5 2-16,-2 5 1 31,0 9 5-31,-6 0 3 0,0 2 0 16,0 5 1-16,-6 6-2 15,0 10 1-15,-3 9-2 16,-3-4 2-16,-2 6-2 16,-1-11 2-16,-3-5-6 15,3-2-3-15,0-9-1 16,3-7 1-16,3-9-28 0,0-10-11 16,6-15-37-16,3-9-14 15,3-11-57 1</inkml:trace>
  <inkml:trace contextRef="#ctx0" brushRef="#br0" timeOffset="56624.5181">12429 16632 284 0,'0'-8'107'0,"-6"10"-58"0,0 4-33 0,-2 2 27 15,-1 0-19-15,-3 7-5 16,3-1-12-16,0 9-3 15,0-1-2-15,3-1 1 0,0 0 2 16,0 0 0-16,3-2 2 16,0-1 0-16,3-2 3 0,0 0-3 15,3-5 1-15,6-1-3 16,3-2 0-16,3-8-3 16,3-8 1-16,2-2-2 15,1-9 2-15,-3-10-9 16,-3-8-1-16,-3 0-7 0,-3 0-4 15,-9 0 5-15,-3 8 3 16,-3 0 3-16,-3 10 5 16,0 6-1-16,0 5-1 15,0 3 3-15,0 10 2 16,3 5 0-16,3 4 2 31,3 2 7-31,0 5 5 0,3 8 4 0,3-5 1 16,3-3-5-16,0 5-1 15,6-2-4-15,0 0-1 16,0 0-5-16,0-3-3 16,0-5 0-16,-1-6 1 15,-2-2-43-15,0-8-19 16,-3-5-89 0,0-3-61-1,-6-13 88-15</inkml:trace>
  <inkml:trace contextRef="#ctx0" brushRef="#br0" timeOffset="56785.7826">12647 16637 304 0,'0'3'115'0,"0"5"-62"0,3 2-29 0,-3-2 33 16,0 3-11-16,3-1-2 16,0 3-19-16,0 1-7 15,0 4-11-15,0-7-5 0,0 5 1 16,-3-6-11-16,0 1-4 0,0-3-60 0,0-3-25 15</inkml:trace>
  <inkml:trace contextRef="#ctx0" brushRef="#br0" timeOffset="57302.8119">12641 16415 244 0,'0'10'90'0,"0"-2"-48"0,3 8-49 16,0-8 14-16,0-3-7 16,3 3 0-16,0 6-20 0,2 1-7 15,1-1 14-15,0 2-3 0,0-1 2 16,0 1 8-16,3 3 5 0,0 2 3 16,3 3 4-16,-9 0 17 15,0 2 9-15,3-2-1 16,0 0 2-16,-3-3-13 15,0 0-2-15,-3-5-6 16,2-3-2-16,-2-2-4 16,0-9 3-1,-3-4-1 1,0-6-4-16,0-8 0 16,3-3-2-16,0-7 1 15,0-3-4-15,3 0 0 16,0 5 1-16,0 0 2 15,0 6 1-15,3 10 1 16,3 2 6-16,-3 6 4 0,3 6 6 16,0 2 4-16,0 5-1 15,-3 3-2-15,0 0-9 16,-1 2-3-16,1 1-3 16,-3 2 1-16,-3-3-4 15,0-2-2-15,0 0-3 16,0-3-1-16,0-2-49 0,-3-11-110 15,3-8-45 1,0-11 68-16</inkml:trace>
  <inkml:trace contextRef="#ctx0" brushRef="#br0" timeOffset="57718.8205">13057 16499 312 0,'0'0'115'0,"-3"8"-62"0,0 6-38 0,1-6 29 15,-1-1-11-15,0 7-2 16,0-4-13-16,0 3-6 16,0 1-7-16,0-1-6 0,3-2-2 15,0-1 4-15,0 1 1 16,3-3-5-16,0 0-2 0,0 0-9 16,0-3-2-16,3-3 7 15,-1-2 4-15,1 0 4 16,0 0 1-16,3 0 0 0,0 3 0 15,0 0 0-15,0 5 0 16,0 0-3-16,-3 0 2 31,0-1 3-31,0 7 3 0,3 2 9 16,-6-3 3-16,-3 3 7 16,0-3 2-16,-6 0-2 15,-3 0-3-15,0-2-7 16,-3-3-4-16,-3-3-5 15,-3-5-4-15,0-5-27 16,-2-6-12-16,-1-7-36 0,3-11-14 16,3 0-28-16,3-1-10 15,3 7 17 1</inkml:trace>
  <inkml:trace contextRef="#ctx0" brushRef="#br0" timeOffset="59519.5442">13537 16420 304 0,'-3'11'115'0,"3"-3"-62"0,3-1-46 16,-3-1 23-16,3 2 1 15,0 0 4-15,3 5-11 16,0 5-4-16,2 4-11 16,1 1-4-16,0 6 1 0,-3 1-3 15,-3-1 0-15,-3 2 1 16,-3-4 0-16,-3-6-2 0,0-2-2 16,0-6 7-16,0-5 5 15,-2-3 3-15,2-10 0 16,0-8-3-16,0-11-2 15,0-8-9-15,3-10 0 16,3-3-1-16,3 2 0 16,0 6-3-1,6 0 2-15,3 5-1 16,2 6 0-16,1 2 0 16,0 8 0-16,0 3-9 15,0 5-3-15,0 3-20 0,-6 8-7 16,-3 4-10-16,-3 4-4 15,-3 2 4-15,-6 8 2 16,-3-5 16-16,-12 3 7 0,3-1 13 16,0 4 8-16,0-1 10 15,3-3 7-15,4-5 7 16,2 1 5-16,3-4-6 16,6-4 0-16,3-6-7 15,6 0-1-15,8-6 0 16,4 1 4-1,0 0-2-15,3-3 3 16,0 2-2-16,-3-1 2 16,-1 7-4-16,1 0-1 15,-3 5-9-15,0-3 0 16,-3 9-1-16,-3 0 2 16,-3 2 5-16,0 3 4 15,-3 0-4-15,-6-1-2 0,0 4 0 16,0-8-1-16,0-1 0 0,0-5 0 15,0-5 0-15,0-7 2 16,0-9-3-16,0 0-2 16,6-8-3-16,0-3 1 15,-1 6 1-15,1-2 2 16,3 1-3-16,0 4-2 0,0-1 2 16,0 9 0-16,0-1 3 15,3 3 1-15,-3 0-4 16,3 8-1-16,-3 0 1 15,0 0 0-15,0 8 1 16,2 0 0-16,-2 0-3 31,3 3 2-31,-6-1 1 0,0 3 0 16,-3 3 2-16,-3 0 1 16,0-3-1-16,0 3 1 15,-6-2-2-15,0-7 2 16,0 4-2-16,0-6 2 15,3-5 0-15,0-5 1 16,0-8-2-16,3-3-2 0,0-3 1 16,3 6 1-16,3-3-3 15,6 3 0-15,-3 0 1 0,3 2 0 16,0 1 4-16,0 4 5 16,0 4-1-16,0 2 3 15,0 2-2-15,0 4 2 16,-3 2 0-1,-1 0 1-15,-2 2-4 16,-3 3 0-16,0 6-5 16,-3-1 0-16,-6 1-1 15,0-1-2-15,0-2 1 16,1-5-1-16,-4-3-29 16,0-8-13-16,3-8-29 15,3-5-11-15,3-8 4 0,3 5 5 16,0-5 23-16,3 2 13 15,0 3 24-15,3 3 13 16,-1 2 18-16,1 1 9 16,3 2 9-16,0 2 4 15,-3 4-1-15,3-1-2 16,-3 3-3-16,0 3-1 0,3 2-1 16,0 0 2-16,-3 1-7 15,0 4-4-15,-3 1-9 0,-1 7-1 16,-5-4-8-16,3 2-1 15,-3-3-2-15,0 0 1 16,0-5-2-16,0 0 2 31,0-6-2-31,0-4-1 0,0-6 1 16,3-3-1-16,0-5 0 16,0 3 0-16,3-5-3 15,0-1 2-15,0 1-1 16,0 2-2-16,0 3 0 15,0-1 3-15,0 9 0 16,0 0 1-16,0 2 0 0,0 6 2 16,0-1-3-16,0 4-2 15,0 2 2-15,-3 2 2 16,0 1 0-16,0-1 2 16,-3-2-4-16,0 0 0 15,0 0 3-15,0-3 3 16,0-2-4-1,3-3-1-15,0-3 0 16,0-2 0-16,0-3 0 16,3-2 0-16,0-4 0 0,-1 4 0 15,1-1 0-15,6 1 0 16,-3 2-3-16,9 2 2 16,-6 1 1-16,0 3 2 15,-3 2 5-15,0 2 6 0,0 3-3 16,-3 6 2-16,0 0-1 15,0 2 1-15,0 0-4 16,-3 0-3-16,-1 3-2 16,1-3-3-16,0 6-2 15,0-8 1-15,0 2-19 16,-3-5-9-16,3-8-93 16,0-6-33-1,0-9-54-15,0 4 80 16</inkml:trace>
  <inkml:trace contextRef="#ctx0" brushRef="#br0" timeOffset="59837.049">14724 16314 320 0,'3'3'121'0,"-3"2"-66"0,3 8-42 0,-3-5 30 16,0 0-9-16,3 0 3 0,0 3-15 16,0-1-3-16,0 4-11 15,0 7 4-15,0-3 1 0,-3 11 0 16,0 6 2-16,0 2-8 16,0 2-4-16,0 9 0 15,0-8 0-15,0-6-1 16,0-2-2-1,0-8-10-15,0-3-6 16,0-8-30-16,0-5-10 16,0-8-26-16,-3-13-11 15,0 0-52 1</inkml:trace>
  <inkml:trace contextRef="#ctx0" brushRef="#br0" timeOffset="60158.2322">14674 16409 264 0,'-3'-7'101'0,"3"1"-54"0,3 4-28 16,0 2 29-16,0-6-8 0,6 6-1 16,2-5-7-16,1 0 0 15,9-3-18-15,3-3-1 0,3 6 0 16,0-6-7-16,-4-2-1 0,1 5 1 16,-3 5 3-16,0 1 2 15,-6-1 1-15,-3 3-4 16,-3 5 0-16,-3 6-3 15,-3 2 2-15,-3 3-2 16,-3 0 0-16,-3 3-3 31,-3 2 1-31,0-5-4 0,-3-1 0 16,0-1-4-16,0-6-1 16,0-6-15-16,3-4-6 15,3-6-24-15,6-6-10 16,3-1-16-16,0-4-7 15,3-5-53 1</inkml:trace>
  <inkml:trace contextRef="#ctx0" brushRef="#br0" timeOffset="60242.3852">15016 16277 288 0,'6'8'107'0,"-6"-8"-58"0,6 8-31 0,-6 0 28 15</inkml:trace>
  <inkml:trace contextRef="#ctx0" brushRef="#br0" timeOffset="60573.6246">15034 16322 574 0,'3'16'39'0,"0"-3"-20"16,-3 0-6-16,3-2-2 0,-3 0-2 16,0-3 2-16,0 0-2 15,0-3 2-15,0-5-4 16,3-3 1-16,0-5-5 16,0-5-2-16,3-3 0 15,0-2-1-15,0-1-5 0,3 1-1 16,-1-1 0-16,-2 8 2 15,0 1 2-15,0 2 1 16,0 0 1-16,0 8 0 16,0 5 0-16,-3-2 0 15,0 5 11-15,0 0 5 16,0-3 0-16,0 11 1 0,0 0-5 16,0-3-2-16,0 6-6 15,-3-4-1-15,0 1-1 0,0-2-2 16,0-1-13-16,0-5-6 15,0-6-32-15,0-4-13 16,0-4-32-16,6-15-15 31,0-3-35-31</inkml:trace>
  <inkml:trace contextRef="#ctx0" brushRef="#br0" timeOffset="60759.0798">15245 16010 252 0,'0'-13'96'0,"0"10"-52"0,-3 0-18 15,0 3 31-15,3 0-21 16,-3 3-3-16,-6 2-16 16,3 1-9-16,0-1-10 0,0-2-2 15,4 5-11-15,-1-3-6 16,0 0-26-16,0 0-12 16,0 1-64-1,0-1-35-15</inkml:trace>
  <inkml:trace contextRef="#ctx0" brushRef="#br0" timeOffset="61175.7465">15415 16190 284 0,'-12'5'107'0,"6"0"-58"0,-3 1-35 0,3-1 26 16,0 3-7-16,0 3 3 15,0-1-3-15,0-2 0 16,-3 8-18-16,0 0 4 0,4 5 2 16,-1-3-5-16,0-2-1 15,0 0-9-15,6 0-4 0,0 0-1 0,6-3 1 16,0 3-1-16,2-8 2 16,4-3-18-16,3-5-6 15,3-2-21-15,0-4-6 16,3-9-15-16,-3-4-3 15,-3 3-26-15,-4 3-11 16,-2 0 0-16</inkml:trace>
  <inkml:trace contextRef="#ctx0" brushRef="#br0" timeOffset="61592.2806">15501 16298 244 0,'-6'3'93'0,"3"0"-50"0,3-1-30 16,0 1 24-16,0 0-6 15,3-1-1-15,0 1 3 16,3-1 2-1,3 1-19-15,0-3 11 0,0 0 5 16,3 0 1-16,9-3 1 16,0-4-8-16,-1-4-4 15,1-5-10-15,-3-2-3 16,-3-1-7-16,0 1-2 0,-6-4 0 16,-3-4 2-16,-6 10-6 15,-3 0-1-15,-6 6-5 0,-6 2 1 16,-6 8 3-16,0 8 3 15,-3 5 2-15,4 5 1 16,2 1 4-16,3 2 5 16,6 0-5-16,3 0-2 15,9 3 3-15,3-3 4 16,6-5-1 0,6-3 1-16,0 1-5 15,2-4-1-15,1-2-1 16,0-3 1-16,0-5-4 15,-3-5-2-15,-3 3-25 16,-3-4-9-16,-7 4-30 16,-5-1-12-16,-8 3-66 15,-7 13-65-15,-21 3 76 16</inkml:trace>
  <inkml:trace contextRef="#ctx0" brushRef="#br0" timeOffset="62377.975">12897 17362 260 0,'-21'-3'96'0,"9"6"-52"0,0 2-29 32,3-2 26-32,0 5-13 0,-6-3-4 15,0 3-9-15,1 0-5 16,2 5-5-16,0-2-4 0,3 7 2 15,3-2-4-15,0 0-2 16,3 0-1-16,0 10 3 16,3-4 2-16,0-4 2 15,6 3-4-15,0 0 1 0,0-5 0 16,9-10 4 0,-3-12 2-16,-1-2-5 15,1-15 0-15,0-20-1 16,-3-2 0-16,-3-8-3 15,-3-2 0-15,-6 2-3 16,-3-5-1-16,-6 2-10 0,-6 6-1 16,4 7 11-16,-1 12 8 15,3 4-1-15,3 11-2 16,0 8 1-16,3 6 2 0,0 7 6 16,3 8 4-16,0 3 0 15,3 5 3-15,0 6-1 31,3 2 2-31,0 0-8 0,6 5-2 16,9 3-3-16,3 3 1 16,2 0-4-16,1-6 0 15,3-5-1-15,-3-5 0 16,-3-8-33-16,0-11-17 16,-7-10-39-16,-2-3-18 15,-3-13 3-15</inkml:trace>
  <inkml:trace contextRef="#ctx0" brushRef="#br0" timeOffset="62947.7481">13010 17267 252 0,'6'13'93'0,"-6"-2"-50"0,0 2-33 16,0 3 23 0,0 2-1-16,0 1 4 15,0 2-7-15,0 0-3 16,0-5-14-16,-3 0-1 0,0-6 0 0,0-15-4 15,3-3-4 1,0-13 1-16,0-3-5 16,3-2 0-16,0-3 1 15,3 2 0-15,0-7-3 0,3 2 2 16,0 5 1-16,2 12 0 16,1 1-3-16,0 6 0 15,0 8 2-15,0 6 0 16,3 2 1-16,-3 0 0 15,0 7 2-15,-3 1 1 16,-3-2-4 0,-3 7 1-16,-6-5 0 15,0 0 2-15,-3 2 1 16,0-2 1-16,0-3-2 16,0-5-2-16,0-8 1 15,-3-5 1-15,3 2-3 16,0-5 0-16,3-2 1 0,3-6 2 15,0 5-6-15,3-7 1 16,3 7 1-16,3-2 3 16,3 0 0-16,6 5 2 0,-3 0-4 15,-3 2-2-15,-1 4 4 16,1-4 1-16,-6 6 2 16,0 8 2-16,-6 0-3 15,-6 3-2-15,0 0 0 0,-3 7 1 16,0-2-1-16,1 0-1 15,-1 0-21-15,3 0-9 16,0-19-75 0,0-5-47-1</inkml:trace>
  <inkml:trace contextRef="#ctx0" brushRef="#br0" timeOffset="63195.7124">13304 17140 264 0,'0'2'99'0,"3"12"-54"0,0-1-53 16,-3-3 84-1,0 4-32-15,3 1-11 0,0 4-10 16,0 0-15-16,3 10 1 0,0 8 4 16,-3 0-3-16,0 13 0 0,0-5-6 15,0-3-3-15,-3-2 0 16,0-3-1-16,3-3-40 15,-3-10-18-15,-3-8-54 16,0-11-24 0,-3-5 21-1</inkml:trace>
  <inkml:trace contextRef="#ctx0" brushRef="#br0" timeOffset="63527.0868">13218 17185 304 0,'-3'-14'115'0,"6"7"-62"0,0 4-46 16,-3 3 26-16,6 0-8 16,6-5 3-16,3 2-10 15,6 0-3-15,6-2-8 16,-4 0 4-16,1-3 2 0,-3 0-2 0,0 3-1 16,-3 2-2-16,-3 3 2 15,-4 3 1-15,1 2 3 16,-3 5-5-16,-3 6-1 0,-3-2-2 15,-3-1-1-15,-3 0-1 16,-3 3 0-16,0-3-5 16,-3-2 1-16,-2 2 0 15,-1-5 0-15,-3-3-27 32,3-2-9-32,0-6-26 0,6-2-11 15,3-3-19-15,6-11-7 16,3 1-19-1</inkml:trace>
  <inkml:trace contextRef="#ctx0" brushRef="#br0" timeOffset="63927.7989">13584 17005 276 0,'39'-19'104'0,"-33"17"-56"0,3-6-21 16,-9 5 34-16,0 3-6 16,3 0 0-16,-3 0-11 15,0 5-4-15,-3 3-23 0,0 0-6 0,-3 8 0 16,-3-3-5-16,0 11 2 15,-3-5-7-15,3-4-1 32,0 1 0-32,3 6 0 0,6-7 0 15,3 1 2-15,6-10-3 16,3 2 0-16,3-1 1 16,0-7 2-16,3 6-1 15,3-6-1-15,-1 0-2 16,1 0 1-16,-3 2 1 15,-3 4 0-15,0-1 11 0,-3-2 5 16,-3 5-2-16,-3-1 2 16,-3 9-5-16,-6-2 1 15,-3 4-3-15,-3 1 0 16,-6-1-5-16,-3 1-1 16,-3-1-1-16,0-7 1 15,-2-6-9-15,5-10-3 0,-3-3-31 16,3-3-13-16,3-7-42 15,9-3-17-15,0 2-70 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8-01-08T11:42:19.574"/>
    </inkml:context>
    <inkml:brush xml:id="br0">
      <inkml:brushProperty name="width" value="0.05292" units="cm"/>
      <inkml:brushProperty name="height" value="0.05292" units="cm"/>
      <inkml:brushProperty name="color" value="#FF0000"/>
    </inkml:brush>
  </inkml:definitions>
  <inkml:trace contextRef="#ctx0" brushRef="#br0">2529 6728 104 0,'-12'6'41'0,"1"4"-22"0,-4 9-11 0,9-14 13 15,-3 0 8-15,3-2 4 16,0 0-6-16,0-6-2 16,0 0-14-16,3 1 2 0,0-4 3 15,-6 1-4-15,3 0-2 16,0 0-1-16,-3-1 1 16,0 4-3-16,0-1-2 0,0 0 0 15,1 3 1-15,2 0-1 16,0 0 0-16,3 0-1 15,3 0 0-15,0 0-2 16,0 0-2-16,0 3 3 16,3 0 0-16,3-1 3 15,2 1 1-15,4 0 1 0,0-1 0 16,3 1-4-16,0-1-1 16,0 6-1-16,0-2 1 15,0-1 0-15,3 0 3 16,2 1-1-16,7-4 0 15,-6 1-3-15,3-3 1 0,3 0 0 32,8 0 3-32,-5 0-3 0,6 0-2 15,3-3 2-15,-7 1 0 16,1-4-1-16,0 1-2 16,2 0-2-16,1 2 1 15,0 0 1-15,0 3 2 16,5-2-1-16,1-1 2 15,3 0-2-15,-4-2 2 0,1 0-4 16,0 0-2-16,2-3 2 16,-5 0 0-16,3 2 1 15,-1 4 2-15,1-1-1 16,0 0-1-16,-1 3 1 16,-2-2-1-16,-3 2 0 15,2 0 0 1,4 0 0-16,-3 0 2 15,2 2-3-15,1-2 0 16,3 0 1-16,5 0 0 16,-2-2 0-16,-3-1 0 15,2 1 2-15,1-1 3 0,0 3-2 16,2 3 0-16,4-1-1 16,2 1 1-16,-2-3-2 0,2 0-1 15,1 2 3-15,3 1 0 16,5 0-4-16,3-1 1 15,-2-2 2-15,-1 0 1 16,-2 0-1-16,2 0 1 16,4 0 0-16,-1 0 3 15,-2-2-1-15,-1-1 0 0,1 3-3 16,2 0-2-16,4 0 1 16,2 0 1-16,-5 0 1 15,2-3 1-15,18 3-5 16,1-2 1-16,2-1 2 15,-9-2 1-15,1 0-1 16,-4 2 1 0,6 0 0-16,1-2 1 15,-7 0-5-15,0-1 1 16,1 4 2-16,5 2 3 16,0-3-4-16,-2 0-1 15,2 1 0-15,0 2 2 0,7-3-3 16,-4-2-2-16,0 0 4 15,3-1 3-15,4 1-3 0,-1 0-1 16,3-1 0-16,0 4 2 16,4-1-1-16,-1 1 2 15,3-1-4-15,-3 0 0 16,6 1-1-16,-5-1 0 16,-1 0 4-16,0 3 1 15,6-2-4 1,-3-1 1-16,-3 3-2 15,4 0 0-15,5-3 2 16,-6 3 0-16,-3 0 0 16,6 0 0-16,0 0 0 15,-2 0 2-15,-1-2-3 16,3-1 0-16,3 3 1 16,-3-3 2-16,6 1-1 0,-2 2 2 15,-1-3-4-15,0 0 0 16,6 3 3-16,0-5 1 15,0 5-4-15,0 0-1 16,6 3 1-16,-3-3 2 0,-9 2 0 16,9-2-1-16,-2 3 1 15,-1 0 1-15,0-3-3 0,6 0 0 16,0 0 1-16,-3 0 2 16,6 0-1-16,-3 2-1 15,-6-2 1-15,6 3 1 16,-3 0-1-16,-3-3-1 15,0 2-2-15,3 1 1 32,-6 0 1-32,1-1 2 0,5 4-3 15,-3-4 0-15,0 1 3 16,0 2 1-16,6-5-1 16,-3 3 1-16,-3-1-4 15,12 1 0-15,-3-3 1 16,-6 3 2-16,3 2 1 15,0-5 1-15,-3 0-5 0,-3 5 1 0,6-5-2 16,-6 0 0-16,-5 3 2 16,11 0 2-16,-3-3-1 15,-3 0 2-15,3 2-2 16,3-2 2-16,-3 0-2 16,0 3-1-16,6-3 1 31,-6-3-1-31,0 3 0 0,3 3 0 15,0-3 0-15,-3 0 2 16,0 3-1-16,6-6-1 16,-3 0 1-16,-3 6-1 15,9-3 0-15,-3-3 0 16,-11 3 0-16,14 0 2 16,-6-2-3-16,-3 2 0 0,3 0 1 15,3-3 0-15,-3 3 0 16,0 3 2-16,9-3-3 0,-9-3 0 15,-3 3 1-15,6 0 2 16,-3-3-1-16,-9 3-1 16,6 0 1-16,3-2-1 31,0-1 0-31,-9 3 0 16,6-3 0-16,-3 1 2 0,-8 2-1 15,2 2-1-15,3-4 1 16,-6 2-1-16,-9 2 0 15,-5 4 0-15,2-4 0 16,-3-2 0-16,-9 0 0 16,-5 3 0-16,-13 0 0 0,-5-1 2 15,-4 1-1-15,-8 0-1 16,-6-3 1-16,-10 0 1 16,-8 0-3-16,-6 0 0 15,-27-3-85 1,-24 0-26-16,-14 1-15 15,-34 2-3-15</inkml:trace>
  <inkml:trace contextRef="#ctx0" brushRef="#br0" timeOffset="3453.1939">2550 7760 160 0,'-27'-10'60'0,"10"15"-32"0,-4 3-24 16,12-3 15-16,-3 0 6 15,0 1 7-15,6 4-4 16,3 1-2-16,6-3-14 16,6 0 8-16,9-3 3 15,9 0 0-15,11-2 0 16,16 0-1-16,17-1-2 15,4-2-6-15,14-2-4 16,18-1 1-16,3-8 0 16,9 3-3-16,6-2-3 0,-9-3 2 15,-5-1 0-15,-1 4 3 16,0-3 1-16,-18-1 1 0,-6-1 0 16,-8 1-4-16,-4 4 0 15,-2 2-3 1,-4 0 0-16,-2 0-6 0,-10 3-1 15,-2-1 3-15,-4 1 1 16,1-3 0-16,0 0-2 16,2 3 1-16,1 0-1 0,5-1 0 15,-5 1 0-15,8-6 0 16,-2 3 0-16,11 1 0 16,10 1 0-16,-1-2 2 15,6 0 1-15,13 3-1 16,5 0-2-16,21-3-2 15,0 3 1 1,3-3 1-16,-3 2 0 0,3 1 0 16,6 2 2-16,-3-2-1 15,6 2 2-15,11-2-4 16,-5-3-2-16,15 3 2 16,3-3 0-16,0 3 1 15,8-3 2-15,1 0-1 16,11 3-1-16,-8-1 1 0,18 1-1 15,-7 0 2-15,10-1 1 16,-4 1-4-16,10 0 1 16,-1-1-2-16,6 1 0 15,-5-3 2-15,14 0 2 16,-11-2-1-16,14 2-1 16,-12 0 3-1,7-3 0-15,-1 3-4 16,0-2-1-16,4 4 1 15,-1-7 0-15,0 5 1 16,-3-2 2-16,7 4-1 16,-10-2-1-16,12 3 1 15,-11 0-1-15,5 2 0 16,-6-2 2-16,7 5-3 0,-7 0 0 0,3 0 1 16,-8 0 2-16,8 5-3 15,-14-2 0-15,17 2 1 16,-18 0 2-16,13 3-3 15,-19 0 0-15,10 3 1 16,-7-3 2-16,-2 2-3 16,-10-2 0-16,1 0 1 0,-7-2 2 15,-8 2-1-15,3-3-1 16,-12 3 1-16,-10-3 1 16,1 0-3-16,-6 1 0 15,-6-1 1-15,-3 6 0 16,-6-1-3-16,-12 3 2 15,-6 6 1 1,3-1 2-16,-12 1-1 16,-5-1-1-16,-10 9 1 15,-38-11-1-15,-10-3-3 16,19 6 2-16,-9-4 1 16,8 7 2-16,-8-4-1 0,5 6-1 15,-8-6 1-15,8 4-1 16,-11-4 0-16,3 1 0 15,-6-3 0-15,2-1 2 16,-5-1-3-16,-3 1 0 16,-4-1 1-16,1 2 2 0,-6-3-1 15,0 3-1-15,-3-3 1 16,-1-2 1-16,-2-1-1 16,-3-2 2-1,-3 0-2-15,0-3 2 16,-3 1-2-16,0-4 2 15,0-2-2-15,-3-2 2 16,0-1-2-16,0-2 2 16,0-1-2-16,0-2-1 15,-3 0 1-15,3 1-1 16,-4-1 0-16,4 0 2 0,0 0-1 16,0-8-1-16,0 3 1 15,0-6 1-15,0 3-1 16,3-10-1-16,-3 5-2 15,3-9 1-15,0 7 1 16,0-4 0-16,0 6 0 16,0-3 0-16,0 6-3 0,0 2 2 15,-3 0-1-15,-1 5-2 16,-2 1-2-16,0 4 1 0,0 4 1 16,-3 4 2-1,0 1-1-15,-6 10 1 0,3 1 2 16,-5 12 0-16,-1-5 0 31,-6 11 0-31,3-6 0 0,-6 6 0 16,3-3-3-16,-3 3 2 15,3-3 3-15,-2 6 3 16,2-6-4-16,-6 2-3 16,3-4 1-16,-3-1 2 15,3-2 0-15,0-3 2 16,3-5-2-16,4-3 2 0,2 1-2 15,0-4 2-15,0-2-2 16,6-3-1-16,0 1 1 16,3-4 1-16,0 1-1 0,3-3 2 15,0 0-2-15,0 0-1 16,0 0-2-16,3 0-1 31,-3 0-1-31,0 0 0 16,0 0 5-16,0 3 1 0,-3-3-3 15,0 2 1-15,0 1 0 16,-3 2 0-16,0 1 0 16,-9-1 0-16,0 0 0 15,-12 3 0-15,6-3-3 16,-12 3 2-16,4 0 1 0,-10 3 0 16,3-3 0-16,-17 2 2 15,8 1-3-15,-9-1 0 16,10-2 1-16,-7 0 2 15,9 0 1-15,4-2 3 16,5-1-3-16,6 0-2 16,3 0-7-16,9-2-4 0,3 0-36 15,6-1-15-15,0 1-37 16,15 0-14-16,-3-1-22 16</inkml:trace>
  <inkml:trace contextRef="#ctx0" brushRef="#br0" timeOffset="10231.195">3303 10697 176 0,'0'-3'68'0,"-6"3"-36"0,6 3-22 0,0-3 20 31,0 0-9-31,0 0 0 0,0 3 1 16,0-1 3 0,6 6-4-16,0-2-3 0,3-1 1 15,6 0 0-15,6-2-2 16,3-3 0-16,8 0-1 16,4 2 0-16,6 1-6 15,2-3-4-15,-2 0-1 0,0-3 1 16,5 3-1-16,4 0 2 15,0 0-4-15,5 3 0 16,4-3 1-16,-7-3 2 16,1 1 8-16,2-3 5 15,-2 2-7-15,3 0-4 16,-1 1-5-16,1-1-3 0,-4 0-2 16,-5 1-1-16,-4-4 4 0,1 4 1 15,0-1 2-15,-4 0 0 16,4 1 4-16,3 2 5 15,-1 0-5-15,1 0-2 16,-3 0-3-16,-4 0-3 31,7 0 1-31,3 2 1 0,2 1 1 16,10 2 3-16,-1 1-3 16,-2-6 0-16,2 0-3 15,1 0-1-15,5 0 1 16,7 0 2-16,-4-6-3 15,-6 4 0-15,4-1 3 16,-4 0 1-16,4 1-1 0,8-1-2 16,-8 1 1-16,-4-1-1 15,4 3 0-15,-4 0 0 16,7 0 0-16,2 0 0 16,-6 0 0-16,1 0 0 15,-1 0 0-15,1 0 0 16,5 0 0-1,1 0 0-15,-7-3 0 16,4 1 2-16,-1-1-3 0,6 0 0 16,1 1 1-16,-7 2 0 15,16-3 0-15,-7 0 2 16,-3 1-3-16,4 2 0 16,-4-3 1-16,-5 3 0 15,-4 0 0-15,0 0 0 0,1 0 0 16,2 0 2-16,7 0-3 15,-4 0 0-15,1 0 1 16,-4 0 0-16,6 0-3 16,4 0 2-16,-10 3 3 15,1-1 1-15,-1 1-4 16,6 0-1-16,4-1 3 0,-4 1 1 31,-2 0 0-31,-1-1-2 0,0 4 1 0,10-1 1 16,-4 0-3-16,-5 0-2 15,2 6 2-15,0-3 2 0,7 2-2 16,-1 1 0-16,-6-3 3 31,4 0 1-31,-4 3-4 0,10-1-1 16,-1-5 1-16,-6 1 0 16,7-1-2-16,-1 3 2 15,6 0 1-15,-9-5 2 16,4-1 1-16,-7 3 1 15,9 3-5-15,7-5 1 16,-13 0 0-16,3-1 2 0,1 4-1 16,5-1-1-16,-3 0 1 15,-2-2-1-15,-4 2 2 16,6-2 3-16,9-1-7 16,-11-2 0-16,5 3 6 15,0-3 5-15,12 0-4 16,-5-3-1-1,-1 6-2-15,6-3-2 16,9 3 1-16,-12-3 1 16,1 2-1-16,11 1-1 0,-6 0 1 15,0-3-1-15,0 0 0 16,12 0 2-16,-12 0-1 16,7-3 2-16,5 3-4 15,-6 0 0-15,0 0-1 0,-3 0 0 16,12 3 2-16,-9-3 0 15,-3 5 2-15,9-2 1 16,-6-1-1-16,3-4-2 16,-5 2-2-16,5-3 1 15,-9 3 1-15,3-5 2 16,-3 2-3 0,12-5 0-16,-12-3 1 15,-5 1 2-15,11 2-1 16,-3 0 2-16,-6-3-4 15,-3 4-2-15,6 1 2 16,-2 1 0-16,-1 0 1 16,-3 5 2-16,6 0-1 15,-6-3-1-15,6 0-2 0,-5 6 1 16,5-3 1-16,-6 0 0 0,0-3 0 16,-6 6 0-16,10-3 0 15,-7-3 2-15,3 1-3 16,-6 2 0-16,7 0 1 15,2-3 2-15,-6 0-1 16,-6 3 2-16,9 3-4 0,1-3 0 16,-4 0 1-16,-6 0 2 15,3 3-3-15,4-1 0 16,-13-2 1-16,3 0 0 16,-8 0 0-16,5 0 0 15,0-2-3-15,-11-1 2 31,-4-2 1-31,-2-1 2 0,-10 4 1 16,-2-1 1-16,-4 1-2 16,-2-1-2-16,-4 0-2 15,-2-2 1-15,-9 2 1 16,-6 1 2-16,-7-1-3 16,-2 0 0-16,-6 3-45 15,-3 0-20-15,-36 8-180 0,-15-5 72 16</inkml:trace>
  <inkml:trace contextRef="#ctx0" brushRef="#br0" timeOffset="12703.744">3315 11692 84 0,'-6'-34'33'0,"0"18"-18"0,3 2-7 0,0 12 11 16,3-4 0-16,0 1 3 16,0 0 8-16,-3-3 5 15,3 0-1-15,0 0 2 16,0 0-20-16,0 0 0 0,0 0 0 15,3 0-4-15,0 3-2 16,3 0 3 0,0-1 4-16,3 1-5 15,6 0 1-15,9 0-2 16,0-1 1-16,5 1-4 16,7 0-3-16,6 2 0 15,-1 0-1-15,1 1 6 0,-3-1 4 16,2 0-7-16,7 1-2 15,-3-1-3-15,5 3 1 16,1 0 2-16,0 0 4 16,-4 0 0-16,-2 0 0 0,-1 0-3 15,4 0-1-15,-3 0-3 16,2 0-2-16,1 3 3 16,3-1 0-16,-4 1-1 15,-2 0-2-15,-3-3 9 0,-1 0 4 16,4 2-4-16,-3 4-3 15,2-1-3-15,7 3-3 16,2-3 1-16,1 1-1 16,2-1 2-16,1 3 1 15,3 0 1-15,2 0 0 32,4 0-2-32,-1-3-2 0,1 0 5 15,2-2 4-15,-3 2-5 16,10 0-2-16,2-2-1 15,-5-3-1-15,2 0 0 16,1 3 2-16,5-3-3 0,9 0 0 16,-8-3 1-16,2 0 0 15,0 3 0-15,7 0 2 0,-4-2-1 16,0-4-1-16,-2 4 1 16,5 2 1-16,3 0-1 15,-12-3-1-15,4 1-2 16,-1 2 1-16,9 0 1 15,-2 0 0-15,-7-3 0 16,0 0 0 0,1 3 2-16,8 0 1 15,-6-5-4-15,1 0 1 16,-4 2 0-16,3 0 0 16,4 1 0-16,-4-4 2 15,3 1-3-15,15 2 0 16,4 3 1-16,-7-2 0 15,-6-1 0-15,-3 1 2 0,4 2-3 16,5 0 0-16,-12-3 1 16,3 3 2-16,1 0-3 15,11 0 0-15,-12 0 1 16,3-3 2-16,-2 3-3 0,5 3 0 16,-6-3-1-16,0-3 0 15,-2 3 2-15,5 3 2 0,3-3-1 16,-6 0-1-16,4 3 1 15,-1 2 1-15,6-3-3 16,-9-2 0-16,4 0 3 16,-4 3 1-16,9-3-4 15,-6-3 1-15,1 1 0 32,-1 2 0-32,6 0-3 0,0-3 2 15,-2 1 3-15,-1 2 1 16,9 0-4-16,-9 0 1 15,3 0 0-15,-2 0 0 16,8 0 0-16,-6-3 2 16,0 3-1-16,0 0-1 15,9 0-2-15,-8-3 1 0,-1 3 3 16,3 3 1-16,6-3-1 16,-9 0-2-16,1 0 1 15,2 3-1-15,3-3 0 16,-6-3 0-16,0 0 2 15,1 3 1-15,5-2-1 0,-9-1-2 32,-3 3 1-32,3 0-1 0,7 0 0 15,-7 0 2-15,-3 0-1 16,0 5 2-16,9-2-4 16,-5 0 0-16,-1-1 1 15,-3 3 0-15,6-2-3 16,-8-3 2-16,2 0 1 15,-3 0 0-15,3 3 0 0,1-6 2 16,-4 0-1-16,-6 3-1 16,10 3 1-16,2-3-1 15,-9-3 0-15,0 1 0 16,-2 2-3-16,5 0 2 16,-3-3 3-16,-2-2 1 15,-4 2-1-15,3 3-2 0,6-2 1 16,-8-1 1-16,5 0-1 15,-9 1 2-15,4 2-2 16,2-3-1-16,-2 0 1 16,2-2 1-16,-6 2-1 0,7 1-1 15,2-1 1-15,-3-2-1 32,0 2 0-32,4 1 2 0,5-1-3 15,-6 0 0-15,4-2 1 16,-7 2 0-16,9-2 0 15,-3 0 0-15,-2-1 0 16,-4 4 0-16,3 2-3 16,7 2 2-16,-7-7 1 15,0 3 0-15,0 2 0 0,4 0 2 16,-1-6-1-16,-3 4-1 16,-2-1-2-16,5 3 1 15,6 0 1-15,-9-3 0 16,1 3 0-16,-4 3 2 15,9 0-3-15,-5-3 0 16,2 0 1 0,-9 2 2-16,4 1 1 15,2 2 1-15,-6 0-5 16,1 1-1-16,-10-4-2 16,3 1 3-16,1 0 0 0,-1-1 3 15,-5 1-1-15,-7-3-1 16,-5 3 1-16,-4-3-1 15,4 2 0-15,-10-2 2 0,1 0-1 16,-9 0-1-16,-4 0 3 16,-8-2 0-16,-6-1-17 15,-6-5-7-15,-6-5-45 16,-12 0-18-16,-12-9-88 16</inkml:trace>
  <inkml:trace contextRef="#ctx0" brushRef="#br0" timeOffset="14352.7655">3443 12385 228 0,'0'-24'85'0,"-3"14"-46"0,0-3-48 0,3 10 14 16,0 0-5-16,3 1 0 16,3-1 0-16,0 0 0 15,6-2 0-15,6 2 11 0,3 1 5 0,2-1 0 16,7 3 3-16,3-3 1 16,0 3 2-16,2-2-6 15,7-1 1-15,3 3-1 0,5 0-1 16,7 0-5-16,2 0-4 15,1 0-1-15,2 0-1 32,1 3 0-32,5 2 0 15,4 0 9-15,-4-2 3 0,1 0-10 16,2 2-3-16,4 3 0 16,5 0 0-16,-3-3 5 15,7 0 5-15,-7 1-7 16,7 2-1-16,5 0-1 15,-6-3 2-15,3 0-1 0,4 3 0 16,5-3-1-16,-3-2 0 16,4 0-5-16,-1 2 1 15,6-2 0-15,0-1 2 16,0 1 1-16,1 0 3 16,8 2-3-16,-6-3 0 0,21 1-3 31,6 2-1-31,-9-2 3 15,-6 0 3-15,0 2-2 16,12 0-2-16,-15-5 2 0,-3-2 0 16,9 2-1-16,-3-3-2 15,1 0 3-15,-1 6 0 16,6-3-4-16,-6-3 1 16,3 1 0-16,9 2 2 0,-9-3-1 15,3 0-1-15,6 3 3 16,-3 0 2-16,0 0-2 15,3 3 0-15,6-3-1 16,-3 0-2-16,3 3 1 16,0-3 1-16,0 0-1 15,6 5-1-15,-3-5 1 0,-4 0-1 16,13 3 0-16,-9-3 2 16,0 2-1-16,12 1 2 15,-9-3 7-15,-3 3 3 16,12-1-13-16,-6-4-4 15,2 4 3-15,1 4 2 0,-3-6 3 32,-3 7 0-32,0-1-7 15,0 2-2-15,0 2 4 16,0-2 2-16,-6-3 1 16,-1 6 1-16,-2-6-7 0,-3 1 1 15,-6 2 5-15,6 2 4 16,-14-5-6-16,-4 3 1 15,0 3-3-15,0 0 0 0,-12-6 4 16,-6 3 3-16,-8 2-4 16,-1 1-1-16,1-3-2 15,-10-3 0-15,-9 0 4 16,-2 1 1-16,-4-4-1 16,-8 4-2-16,-3 2-2 15,-4 0 1 1,4-6 1-16,-3 4 2 15,-4-6-1-15,-5 2 2 16,-3-4-4-16,-3-1-2 16,-4-2 2-16,-2 2 0 15,-3-2 3-15,-3 2 3 16,-3-5-2-16,0 0-2 16,-4-2-36-16,-2-4-14 0,0-9-79 15,18-7-34-15,9-33 11 16</inkml:trace>
  <inkml:trace contextRef="#ctx0" brushRef="#br0" timeOffset="16010.1826">15826 9536 184 0,'-33'2'71'0,"24"1"-38"0,-6-3-17 0,6 0 24 16,0 0-10-16,0 0 0 16,3 0-8-16,6 0-2 0,0 0-11 15,6 3-3-15,6-1-2 0,6-2 4 16,6 0 5-16,9 0-3 15,8 0 0-15,10 0-4 16,5-2-1-16,1-4 1 16,-3 1 3-16,-4-3-4 15,-2 3-1 1,-7-1-2-16,-2 4-2 16,-3 2 1-16,-9 5-1 15,-6 3 0-15,-10 5 2 16,-2 3-1-16,-6 11 2 15,-3 4 0-15,-3 6 1 16,-6 8-2-16,-2 0-2 0,-4 8 3 16,0 19 2-16,0 7-4 0,0 6-1 15,-3 10-5-15,-3 13 1 16,0 4 2-16,1-4 3 16,-4 14 11-16,0 2 4 15,0-2-5-15,0 5-2 16,4 0-3-16,-1-13 1 15,6-6-4-15,0 8-2 0,0-7 2 16,3-11 0-16,3-11 7 16,0 3 4-16,3-5-5 15,0-6-1-15,0 1-2 16,3-14-1-16,0-8-3 16,0-3-2-16,1-2 3 31,2-2 2-31,0-6 0 0,0-6 0 15,0-4 1-15,0-6 1 16,0-3-3-16,0-5-1 16,0-2 1-16,0-3 2 15,0-3-3-15,0-2-2 0,0-3 0 16,-3-3 1-16,0 0-1 16,-3 0 2-16,0 1 0 0,-3-6 1 15,-3-6 0-15,-3 4 2 16,-6 2-1-16,-3 0 0 15,-8 0-1-15,-4 0 2 16,-3 0-3-16,-3 2 0 16,4 4-3-16,2-1-1 15,3-2 3 1,7 2 1-16,2-2-6 16,3-1 0-16,6 1-10 15,3-3-2-15,9-8-76 16,6-5-16-1,21-16-13-15,9-14-32 16</inkml:trace>
  <inkml:trace contextRef="#ctx0" brushRef="#br0" timeOffset="17575.7972">16347 12065 232 0,'-3'-19'88'0,"6"19"-48"0,0-10-27 0,-1 7 22 31,1 3-9-31,6 0-3 16,6 3-2-16,3 0 1 0,3 4-12 15,6 1 1-15,3 0 2 0,2 3-3 16,1 0 2-16,-3-1-7 16,0 1-3-16,-1-1-1 15,1-2-1-15,6 3 2 16,0 2 1-16,-4 0 1 0,-5 3 0 15,-3 3 2-15,-3 2 3 16,-3 0 0-16,-1 0 0 16,-5 0-1-16,-3 0 2 15,0 1-3-15,-3-4-2 16,0-2 0-16,-3 5-1 16,0 0 0-16,-3-2 2 0,0 2-3 15,0-2-2-15,0 2 0 16,0-5 1-16,-3-1-3 15,3-1 0-15,0-1 1 16,0 0 2-16,0-2-1 0,0-1-1 16,-3-2 1-16,3 0-1 31,0-2 0-31,0-1 0 16,-3 3 0-16,3-6 2 0,0-2 1 15,0 0 1-15,0 0-2 16,0 0-2-16,0 0-2 15,0 0 1-15,0 0-1 16,0 0 0-16,0 0 2 16,0 0 2-16,0 3-1 0,0-3-1 15,0 5-2-15,0-5 1 16,0 0 1-16,0 0 2 16,0 0-3-16,0 0 0 15,0 0 1-15,0 0 2 16,0 0-1-16,0 0-1 15,3 0-2 1,-3 0 1-16,0 0 1 16,0 0 0-16,0 0 0 15,0 0 0-15,0 0 0 16,0 0 2-16,0 6-3 0,0-4 0 16,0 4 1-16,0-4 0 15,-3 3 0-15,0-2 2 16,0 2-1-16,-3 1-1 0,0-1 1 15,-6 0 1-15,-3 3-1 16,-5-10-1-16,2-1 1 16,0-2-1-16,0-3 0 15,0-6 2-15,0-1-1 16,3-1 2-16,1-3-2 16,2 3-1-16,0 6-2 0,3-1 1 15,0 6-1-15,3 0 0 16,0 5 0-16,3 2-2 15,0 6 3-15,3 3 2 16,0 2-2-16,3 0-2 16,3 0 8-16,3 3 6 31,3 5 1-31,3-5 3 0,6-2 5 16,5-4 2-16,4-5-5 15,3-5-2-15,3-5-5 16,-4-3-1-16,1-5-5 0,-3-3-1 15,-3-5 1-15,-7 0 0 16,-2 2-9-16,-3 1-2 16,-3 5-31-16,-3 2-13 0,-3 3-27 15,0 3-11-15,-3-1-84 16,3 4-41 0,-6-4 112-16</inkml:trace>
  <inkml:trace contextRef="#ctx0" brushRef="#br0" timeOffset="18176.9313">17320 12224 324 0,'-18'-6'121'0,"15"9"-66"0,3 2-62 15,0-5 21-15,0 0 2 16,0 6 5-16,3-1-7 0,0 3-1 16,0 2-7-16,0 4 3 0,3 2 1 15,0 2-1-15,0 1 0 16,0-1-5-16,0 1-1 31,3-3-1-31,0-3-2 0,-3-5 3 16,2-3 2-16,-2-5 0 15,3-3 0-15,-3-5-3 16,0-2-2-16,3-3-8 16,-3-9-5-16,0-1 0 15,0-1 2-15,-3 0 2 16,0 5 1-16,0 4 5 0,0 4 1 16,-3 3-1-16,3 5 0 15,-3 3 2-15,0 3 2 16,3 2 0-16,0 9-1 15,0 1 7-15,0 1 3 16,0 3 3-16,0 2 3 16,0 0-3-16,0 0 2 0,-3 11-4 15,0 0 1-15,0 0-1 0,-6 2 1 16,-3 0-2-16,-3-2 1 16,0-5-4-16,-3 4-2 15,0-9 0-15,-3-4-1 16,1-10-5-16,2-5 1 31,0-9-38-31,6-7-14 0,3-11-16 16,6-5-6-16,3-8-14 15,3 3-8-15,6-1-16 16</inkml:trace>
  <inkml:trace contextRef="#ctx0" brushRef="#br0" timeOffset="18577.2365">17510 12250 208 0,'12'-2'79'0,"-6"4"-42"0,0 1-12 0,-3 5 25 16,0-3-5-16,0 0-2 16,6-2-7-16,-3 0 0 15,3 2-20-15,0 0 0 0,3-5 0 16,0 3-4-16,0-6 1 16,-3 1-4-1,-1-4 0-15,1-2-5 16,-6 0-1-16,-6-5-3 15,3 0-1-15,-6 0 1 16,-5 0 2-16,2 2-3 0,-3 3-2 16,0 5-1-16,0 3 3 15,0 6 2-15,0 4 2 16,-3 6 1-16,6 3 2 0,0-4 3 16,3 1 5-16,0 0-4 15,3 3 0-15,3-1-4 16,3 3 1-16,3-2-6 15,3 2-1-15,3 0 2 16,6-2 1-16,3-6-10 16,6-10-5-16,-1-9-34 0,4-4-15 15,3-6-37-15,-3-8-15 16,5-8-24 0</inkml:trace>
  <inkml:trace contextRef="#ctx0" brushRef="#br0" timeOffset="18961.8789">17918 12115 316 0,'-6'-5'121'0,"0"8"-66"0,-3 5-33 16,3-3 33-16,-3 3-14 0,-2 0-1 15,-1 5-19-15,0-2-5 16,0 2-10-16,0 0-6 0,3 0-1 16,0-2-1-16,0-1 0 15,3 1 2-15,6 0 2 16,0-1-1-16,3 1-1 15,0-3 1-15,9 2-4 16,0-2 2 0,0 0 1-16,0 3-3 15,-3-1 2-15,0 1 1 16,-3 2 2-16,0 0-1 16,-4-2-1-1,-2-1 16-15,-5 1 9 16,-1 0-7-16,-6-3-2 15,-3-3-7 1,0-2-6-16,0-3-2 16,0-3-18-16,0 0-9 15,3 1-30-15,3-1-13 16,6 0-12-16,6 1-4 0,3-1-31 16,3 0-40-16,3-2 57 15</inkml:trace>
  <inkml:trace contextRef="#ctx0" brushRef="#br0" timeOffset="19177.8556">17933 12348 252 0,'15'-3'93'0,"-12"3"-50"0,0 3-15 0,-3 2 30 16,0 1-2-16,0 2 2 0,0 2-10 15,-3 3-5-15,0 9-24 16,-3-4 4-16,0 3 1 0,0-2-4 16,0-1 1-16,-3-2-10 15,0 0-4-15,0-3-7 16,0-2 0-16,0-3-16 31,-2-6-6-31,2-4-42 0,0-9-19 16,9-7-99-1,3-11-54-15,3-19 114 16</inkml:trace>
  <inkml:trace contextRef="#ctx0" brushRef="#br0" timeOffset="20279.2357">18129 12134 224 0,'-5'-6'85'0,"5"12"-46"0,3-4-21 16,-1 1 23-16,1 0-8 15,0-1-2-15,3 4-6 16,0 2-4-16,0 2-11 0,0 6 0 0,-3-3 1 15,0-2-6-15,0 10-1 16,3 11-2-16,0 0 1 16,0-6-2-16,0-2 2 15,0-8 2-15,0-6 2 16,3-7 8-16,0-8 4 16,0-6-9-1,0-13-3-15,0-5-7 16,-1-5-1-16,-2-1-10 15,0 4-3-15,0 4-2 0,0 1 0 16,-3 7 4-16,0 11 0 16,0 8 5-1,0 3 4-15,0 5 2 16,0 2-2-16,0 4 2 0,0-4-1 16,3 3 0-16,3-2 4 15,0 0 1-15,0-1 5 16,3-2 3-16,3-3 0 15,3 1 3-15,-1-6-5 16,1-3-1-16,-3-5-4 16,-3-2-1-1,-3-4-1-15,-3-4 1 16,-3-1-7-16,-3-2-1 16,-3 0-14-16,-6 2-3 15,-6 11 5-15,3 8 5 16,0 3 7-16,0 5 3 15,0 5-1-15,4 3 2 16,-1 3 5-16,3-1 2 0,0 1 2 16,0 5 2-16,3-1 4 0,0-2 1 15,3 1-6-15,0 1-1 16,3-1-4-16,3-1-3 16,0-5 0-16,0-3 1 15,6-5-3-15,2-3 0 16,4-8-26-16,-3-4-9 0,0-4-22 15,0-13-8-15,0 0-36 16,-6-2-41 0,3-1 48-16</inkml:trace>
  <inkml:trace contextRef="#ctx0" brushRef="#br0" timeOffset="21081.5138">18555 12102 160 0,'0'0'60'0,"3"3"-32"0,0 5-9 0,-3-3 23 16,0 5-8-16,0 4 0 15,0 2-2-15,0 5 0 16,0 0-17-16,0 3 0 0,0 0 1 16,-3-3-2-16,3 0 2 15,0 0-5-15,0-2-1 0,0-4-6 16,0-1-3-16,0-4 2 0,0-4 2 16,0-6-2-16,0-3-2 15,3-5 2-15,0-5 0 16,3-6-6-16,3-5 0 15,0-5-1-15,3-2-1 16,0-1 6-16,3 3 1 16,-4-6-3-1,1 9 1-15,-3 5 0 16,0 5 2-16,-3 8-3 16,0 11 0-16,-3 4 1 15,0 4 0-15,0 5 0 16,-3 2 0-16,0 1 0 15,0 2 0-15,0 3 0 16,0 0 0-16,0-3 4 0,0 0 2 16,0-2-2-16,3-4-1 15,0-1 3-15,3-4 3 16,0-4 2-16,3-4 1 16,0-4-2-16,3-1-1 0,0-13-5 15,3 0-3-15,-4-5-3 16,7-5 1-16,-3-6-6 0,0-5 0 15,-3 2-6-15,0 6 1 16,-6 3-1-16,-3 7 3 16,0 6 4-16,0 2 3 15,-3 6 0-15,0 5-1 16,-3 5 3-16,0 3 2 31,0 3-2-31,3 5 0 0,-6 0 1 16,0 2 0-16,0 3-3 15,3 1 2-15,0-1 5 16,0 0 2-16,3 3-2 16,0-3-3-16,0-3 0 15,3 1-1-15,3 2 4 16,-3 0 5-16,-6 0 4 0,0 1 4 16,-6 4-3-16,0 3 2 15,0 0 0-15,0 0 2 16,-3 0-8-16,-3-2-3 0,-2-1-2 15,2-10-1-15,3-2-5 16,-6 1 1-16,3-4-5 31,-3-6-1-31,-6-7-41 0,10-12-17 16,2-9-24-16,6-7-9 16,6-4-33-1</inkml:trace>
  <inkml:trace contextRef="#ctx0" brushRef="#br0" timeOffset="21720.5214">19255 12184 236 0,'-24'-5'88'0,"21"2"-48"0,0 3-47 16,-3 3 66 0,0-1-24-16,0 4-13 15,0-1-9-15,-3 3-9 16,0 3 6-16,-3 4 3 0,0 4 5 0,0-3 1 15,1 0-4-15,2 2 1 16,0 1-5 0,3-1 1-16,0-2-7 0,3 0-1 15,3-3-2-15,3-2-2 16,3-3 7-16,3-6 5 0,3-4 0 16,0-6 1-16,5-5-7 15,4-11-4-15,0-8-8 16,0-10-1-16,-3-11-13 15,-3 0-2-15,-3 0-8 16,-7 19-2-16,-2 4 9 16,-3-1 6-1,0-6 8-15,-3 2 3 16,-2 14-1-16,2 8 2 16,-9 10 7-16,0 6 4 15,0 5 3-15,3 5 2 16,0 3 3-16,3 16 4 0,0-1 1 15,0 6 1 1,3 3-5-16,0 5 1 0,3-5-9 0,0-3-2 16,3-5-1-16,12-1 0 15,0-4-2-15,0-6-2 16,3-8-26-16,-1-5-10 16,1-5-28-16,0-6-13 15,3-7-62 1</inkml:trace>
  <inkml:trace contextRef="#ctx0" brushRef="#br0" timeOffset="22121.3674">19365 12213 284 0,'-6'19'107'0,"3"-11"-58"0,6 0-37 0,-3-3 24 15,6-3-6-15,3 4 2 16,3-6-9-16,0-3-4 15,5-5-11-15,1-2 1 0,0-4 4 16,0-4-5-16,0-3-2 0,-3-3-3 16,-3-3-3-16,-3 4-2 15,-4 1 1-15,-5 4-10 16,-2 5-3-16,-7 5 2 0,-3 8 3 16,-3 8 5-16,-3 5 2 15,0 8 8-15,-3 6 4 16,3 2 3-16,1 5 3 15,2-5-5-15,3 0 1 16,3 0-1-16,6-2 3 31,6-3-5-31,3-6-1 0,6-2-2 16,0-3-1-16,5-5-8 16,4-8 0-16,0-2-32 15,3-6-14-15,6-3-17 16,5-10-5-16,4-6-78 15</inkml:trace>
  <inkml:trace contextRef="#ctx0" brushRef="#br0" timeOffset="22569.4572">19787 12020 296 0,'-17'3'110'0,"8"-1"-60"0,-9 9-43 0,9-3 23 0,0 0-16 15,0 0-3-15,0 2-5 31,-3 1 1-31,-6-1-4 0,3 4 3 0,1-1 0 16,2 0 2-16,0-2 2 16,3-1-5-16,0 1-1 15,3-1-2-15,0 1 1 16,3-3-2-16,3 0-1 16,0 0-2-16,0 0 1 15,6 0 1-15,0 0 2 0,6 0-1 16,0-3-1-16,0 0-2 15,2 0 1-15,1-2 3 16,3 2 1-16,-3 3 5 16,-3 0 3-16,0 0 0 0,-3 0 3 15,-6 0 4-15,0 0 3 32,-6 3-2-32,-6-1-2 0,-3 1-5 15,-6 2-2-15,-6 0-6 16,1-2-1-1,-1-1-1-15,3-2 1 0,3-5-2 16,0-3-1-16,3-5-28 16,6-6-14-16,6-15-22 15,3-6-11-15,6-10-32 0,9-17-12 16,12 4 6 0</inkml:trace>
  <inkml:trace contextRef="#ctx0" brushRef="#br0" timeOffset="22822.6325">19850 11777 276 0,'-12'13'104'0,"6"-3"-56"0,0 9-25 15,0-8 29-15,0 4-10 16,3 1-2-16,0 3-11 0,0-6-6 16,3 8-13-16,0 3 5 0,3 5 2 15,0 3-5-15,0 0-2 31,0 2-5-31,-3 3-2 0,0-3-3 16,0 3-1-16,-3-2-6 16,0-6-3-16,-3-3-38 15,0-4-17-15,0-7-30 16,0-7-13-16,0-8-24 16</inkml:trace>
  <inkml:trace contextRef="#ctx0" brushRef="#br0" timeOffset="23586.6897">19740 12081 284 0,'-3'5'107'0,"3"0"-58"0,0 3-40 0,3-2 27 16,3-1-5 0,3 0 2-16,3-2-10 15,2-6-3-15,4 3-12 16,0-2 6-16,0-1 3 0,-3 3-5 0,0 0 1 15,-3 3-6-15,0 2-2 16,-3 5-2 0,0 4 0-16,-4 2 0 0,-2 5 1 15,-3 3 2-15,0-1 1 0,-3-1 1 16,0-7 0-16,1 1-4 16,-1-5-1-16,3-3 1 15,0-3 0-15,3-8-2 16,-1-7-2-16,4-6 1 15,0-5-1-15,3-3-7 16,3-5-3-16,0-3 3 0,3 3 4 16,3 5 0-16,0 6-1 15,-3 2 0-15,-3 5 3 16,-4 3 0-16,1 3 3 16,-3 8-3-16,-3 2 0 15,-3 3 3-15,0 5 3 16,0 3 0-1,0 3 2-15,-6-1-2 16,6 3 0-16,0 0-1 0,0 1 2 16,3-1-3-16,3-3-2 15,-3-2 2-15,3-3 2 16,3-5-2-16,0 0-2 16,3-10 0-16,0-4-1 15,3-4 2-15,0-6 1 0,0-3-4 16,-1-2 1-16,-2-3-2 15,0 1 0-15,-3 4 2 16,-3 3 0-16,0 6-3 16,-3 2 0-16,-3 2 2 15,-3 6 0-15,0 3-2 16,0 5 2 0,0 0 1-16,0 2 0 15,0 4 0-15,0 2 2 16,3-3-1-16,0 3 2 15,0 0-2-15,3-3-1 16,-3 0 1-16,0 0-1 16,3-8-7-16,0-2-3 15,3 0-30-15,0-6-11 0,0-2-23 16,9-6-8-16,3-5-16 0,0-2-6 16,-1-3 2-1</inkml:trace>
  <inkml:trace contextRef="#ctx0" brushRef="#br0" timeOffset="23855.9774">20424 12046 304 0,'-11'0'115'0,"5"16"-62"0,0-10-42 16,0-1 28-16,0 0-10 15,0 3 0-15,0 0-5 16,-3 3-3-16,0-1-11 16,3 3 7-16,-3 1 3 0,3-1-2 15,0 0 2-15,0 3-5 31,0 0 1-31,3 2-7 0,3 1-3 16,3-3-1-16,3-6-1 16,0-2-2-16,3-5-2 15,3-8-15-15,9-3-7 16,0-5-20-16,2-6-9 16,-2-7-27-16,0-6-11 15,0-8-46-15,0 0-36 16,-3-12 73-16</inkml:trace>
  <inkml:trace contextRef="#ctx0" brushRef="#br0" timeOffset="24087.0654">20594 11716 264 0,'-9'5'101'0,"6"3"-54"0,0 5-42 0,0-2 22 32,0 2 2-32,0 3 7 0,0 5 5 15,-3 3 4-15,3 0-24 16,0-1 1-16,3 1 2 0,0 3-7 15,0 5-2-15,-3 2-8 16,0 3-5-16,0-3-1 16,0 1-1-16,-2-6-18 15,2 0-8-15,-3-5-30 0,0-3-13 16,0-8-34-16,0-5-14 16,0-8 0-1</inkml:trace>
  <inkml:trace contextRef="#ctx0" brushRef="#br0" timeOffset="25188.699">20493 12057 260 0,'3'-13'99'0,"-6"13"-54"0,9 0-26 0,-3 2 26 15,3 4-10-15,3-1-1 16,3 0-10-16,2 1-5 16,4-4-11-16,-3 1 4 0,3 0 1 15,0-1 0-15,-3 4 2 31,0-1-6-31,-3 3-3 0,-3 2-3 16,-3 4 0-16,-1 1 0 16,-5 1 1-16,0 0-5 15,0 0 1-15,0-3-5 16,-5-2 1-16,-1-3-20 16,0-6-9-16,3-7-19 15,3-5-5-15,6-9 0 0,-3-10 2 16,5-5 13-16,1-1 6 15,0 1 34-15,-3 5 17 16,0-8 18-16,0 5 8 16,0 8-7-16,-3 6-1 15,0 4-9-15,-3 14-3 32,0 3-12-32,0 2-5 15,0 1-1-15,0 1-4 16,0 1 0-16,0 0 1 0,0 3 2 15,3 2-1-15,0 3 2 16,0 0 0-16,0 8 1 16,0-3 4-16,0 3 5 15,0 0 6-15,0-3 5 0,3 0-3 16,-3-3-3-16,0-2-2 16,0 0 3-16,0-3-11 15,0-2-2-15,0-3-2 16,3-5 0-16,0-6-2 15,0-2 1-15,3-6-2 16,-1-5 2-16,1-2-2 0,3-6-1 16,0-3-2-16,0 4 1 15,-3 1 1-15,0 4 0 16,0 2 0-16,-3 3 0 16,0 2-3-16,-3 3 0 15,0 3-3-15,-3 2-1 31,0 3-1-31,0 3 2 0,0-3 2 0,-3 8 2 16,0 2 1-16,0 4 3 16,0-4-3-16,0 3 0 15,0-2 1-15,3 5 0 16,0 0 0-16,3-3 0 16,0 0 0-16,3-2 2 15,3-3 5-15,0-3 6 0,3-2 2 16,2-3 3-16,4-3-4 15,0-2 0-15,0-3-4 16,3-3 1-16,-3-5-6 16,0 1-1-16,-4-1-2 15,-2 0-2-15,-3 0-2 16,0 0 1 0,-3 3 1-16,-3 2 2 15,-3 3 1-15,-3 3 1 16,-3 2-2-16,-3 3 1 15,-3 6 0-15,0 2 1 16,-2 2 6-16,-1 6 4 16,0 3-1-16,0-1 2 15,0 6 3-15,0-3 1 0,0 3-4 16,3 2-1-16,3-2-4 0,6 0-1 16,3-3-1-16,6-2 0 15,6-4 0-15,6-4 0 16,6-3-2-16,0-3-1 15,6-5-6-15,2-5-1 16,-2-3-17 0,6 0-5-16,-6 0-26 15,-1-2-10-15,-2-1-72 16,-3-2-30-16,-3 2-23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8-01-08T11:44:02.989"/>
    </inkml:context>
    <inkml:brush xml:id="br0">
      <inkml:brushProperty name="width" value="0.05292" units="cm"/>
      <inkml:brushProperty name="height" value="0.05292" units="cm"/>
      <inkml:brushProperty name="color" value="#FF0000"/>
    </inkml:brush>
  </inkml:definitions>
  <inkml:trace contextRef="#ctx0" brushRef="#br0">2672 12650 244 0,'-15'-16'90'0,"24"16"-48"0,-15-3-34 16,3 1 21-16,3 2-9 16,-9-3 1-1,3 3-8-15,0 5 0 16,-2 0-8-16,-4 11 4 0,0 0 1 15,0 0 1-15,0 0 1 16,0 3-6-16,0-1-4 16,-3 3-1-16,3 0 1 15,0 3-1-15,3-3-1 16,4 1 1-16,2-4 1 0,3-5-3 16,3 0 0-16,2-5-1 0,1-2 0 15,3-4 0-15,3-2 0 16,6 0 4-16,-3 0 1 15,3 3-4-15,3 2-1 16,3 3 1-16,-1 0 0 16,-11 5 14-1,0 3 8-15,-3-5 7 16,-15 5 6-16,0 0-13 16,-3 7-4-16,0-1-8 15,-9-1-1-15,-2-3-5 16,2 1-2-16,3-3 2 15,0-6 0-15,3-4-28 16,6-4-12-16,0-10-42 16,6-10-17-16,3-6-55 15</inkml:trace>
  <inkml:trace contextRef="#ctx0" brushRef="#br0" timeOffset="419.3522">2869 12838 264 0,'-3'5'99'0,"3"3"-54"0,0-3-35 0,0-2 25 16,0-3-17-16,3 0-2 16,3-3-8-16,3-2-3 15,-1-3-2-15,1-3-3 0,-3-2 3 0,0-3-2 16,0 3 2-16,-3 0-2 15,-3-8-1-15,-3 2 1 16,-3 6 1-16,-3 2-1 0,-3 6-1 16,-2 8-2-16,2 2 1 15,-9 5-1-15,3 6 0 16,0 3 6-16,3 2 2 16,0 0 6-16,3 6 3 15,7 2-2-15,-4 0 2 16,9 0-8-16,9-3-2 0,2-2-3 15,10-3-2-15,6-5 1 16,-3-3-1-16,3-5-3 16,2-5 0-16,1-6-29 15,3-2-14-15,3-8-31 16,-4-3-12-16,-5 0-28 31</inkml:trace>
  <inkml:trace contextRef="#ctx0" brushRef="#br0" timeOffset="1751.8132">3032 12787 184 0,'-9'0'71'0,"6"6"-38"0,0 2-8 15,1-3 25-15,2 0-10 16,0 0-1-16,0 1-11 0,2-4-5 16,4 1-13-16,0-3-4 0,3-3-2 15,9 1 0-15,-3-6 0 16,3-3-2-16,-3 1 1 15,0-1 0-15,-6 0 1 16,0 1-5-16,-6-1-1 16,-3 1 3-1,-12 2 1-15,-3 0 0 16,0 3 1-16,0 5-7 16,0 2 1-16,0 3 5 15,0 6 4-15,3 8 3 16,3 2 2-16,4 5 1 15,2 3 0-15,3 3-2 0,3 0-1 16,2 0-5-16,4-6-1 16,3-2-1-16,6-3 1 15,0-8 0-15,0-5 1 0,3-5-5 16,-3-9-1-16,-1-7-30 16,-2-8-12-16,3-8-17 15,-9-3-5-15,0-2 1 16,0 2 0-1,-3-5 29-15,-3 3 16 16,0 5 15-16,0 5 9 16,0 5 22-16,0 9 13 15,3 2 2-15,0 5 2 16,0 6-8-16,0 5-2 16,0 2-5-16,0 3-3 15,2 3-7-15,1 3-1 0,-3-1-4 16,0 1 2-16,0 2-6 15,0 3-3-15,-3-3-3 16,0-2-3-16,0-4 3 16,0-1 0-16,0-9 5 15,0-5-4-15,0-5-2 16,0-11-1-16,0-5 1 16,0-6-3-16,0 1-2 0,0-11-1 15,3 5 0-15,0 5 0 16,0 6 0-16,0 5 3 15,0 6 0-15,0 5-2 16,0 10 2-16,-3 3 1 31,3 2 2-31,-3 6-1 0,-1 5-1 16,1 1 1-16,0-1-1 16,0 0 0-16,0 0 0 15,3-5 0-15,-3-5 0 16,3-6 2-16,0-8 1 15,0-2-1-15,0-6-2 16,3-5 1-16,3-2-1 0,0-3-3 16,0 0 2-16,0-1 1 15,0 4 0-15,0 5 0 16,-1 2 0-16,-2 6 4 16,3 5 5-16,0 5-1 15,-3 3 3-15,3 3-6 0,-3 2-3 31,0 0-1-31,0 3 1 16,0 0-1-16,-3-3 2 16,0 0-9-16,3-2-3 0,-1-6-26 15,-2-5-10-15,3-5-6 16,3-6-1-16,0-2 9 16,-3-16 6-16,0 0 16 15,0 2 8-15,0 4 17 0,-3 1 10 16,0 6 24-16,-3 9 34 15,-3 1-13 1,0 4-10-16,-3 7-7 16,0 3-13-16,0 0-3 15,-3 5-13 1,3 0-7-16,3-2-5 0,0-1 0 16,3 1 1-16,0-3-6 15,0 0 1-15,3-3-4 16,0 0 2-16,3 1 1 15,0-4 2-15,3 1 1 16,-1 2 1-16,1 1 0 16,0 2 0-1,-3-1 15-15,0 4 7 16,-3 2 12-16,-3 3 3 16,-6 3-11-16,-6 2-5 15,-3 3-4-15,-3-1-1 0,0 1-8 16,-2-3-3-16,-1-5-3 15,3-8-2-15,3-8-17 16,3-8-9-16,6-13-81 0,12-5-35 16,-3-3-50-1</inkml:trace>
  <inkml:trace contextRef="#ctx0" brushRef="#br0" timeOffset="2388.0771">4280 12229 216 0,'-15'-8'82'0,"15"13"-44"0,0-2-25 0,0-3 24 16,0 3-4-16,3-1 3 16,3 4-7-16,0 2-3 15,2 2-14-15,1 1 8 0,0-1 3 0,3 4-5 16,0 7-3-16,0 5-8 16,3 9-3-16,0 4-2 15,3 12-2-15,-3 4 1 31,-1 1 1-31,-2-1-1 0,-3-7 2 16,-3-3-40-16,-6-8-14 16,-3-8-52-16,-3-8-22 15,-3-21 8 1</inkml:trace>
  <inkml:trace contextRef="#ctx0" brushRef="#br0" timeOffset="2990.3494">4220 12621 252 0,'0'13'96'0,"3"-8"-52"0,3 3-27 16,-3-5 27-16,3-3-21 15,9 5-5-15,6-8-9 0,5-7-1 16,4-9-5-16,3-10-2 0,-3-3 0 16,-1 1-4-16,-2-4 0 15,-6 1-16-15,-3-3-7 0,-6-3-1 16,-3 0 2-16,-3 3 11 15,-3 3 9-15,-3 8 1 16,0 4 2-16,0 9 2 31,0 8 2-31,0 13 3 0,0 8 2 16,0 5 10-16,3 8 4 16,0 3 0-16,0 5-1 15,0 5 1-15,0 0 1 16,0 3-6-16,0 6-1 15,-1-6-9-15,4 2-4 16,0-2-1-16,0-5-1 0,0-8 2 16,0-3 1-16,0-11 3 15,-3-4 1-15,0-7-3 16,0-12-1-16,0-8-6 16,0-16 0-16,0-11-15 15,3-5-3-15,0 3 9 16,0 0 3-1,0 7 4-15,0 9 4 16,0 7-2-16,3 9 1 16,-3 10 6-16,3 7 2 0,0 9 6 15,-1 8 5-15,1 5-7 16,0 6-1-16,0-1-3 16,0 3-1-16,0-2-1 15,0-4 0-15,0-4-5 0,0-3 1 16,0-6-18-16,3-10-5 15,0-8-31-15,0-11-10 16,-1-4-33 0,1-12-51-16,0-5 42 15</inkml:trace>
  <inkml:trace contextRef="#ctx0" brushRef="#br0" timeOffset="3394.2043">4887 12502 236 0,'0'-16'88'0,"-3"16"-48"0,-3 2-18 15,0-2 28-15,0 8-15 16,0 5-5-16,0 6-6 15,0 5-4-15,0 2-10 16,0 6-2-16,3-3-1 0,0 3-3 0,3-3-1 31,3-3-1-31,0-2 1 16,3-5-2-16,3-6 2 16,0-5 0-16,0-8 1 0,3-8-5 15,0-5 1-15,0-14-13 16,-3-7-5-16,-3-3-17 15,-4-3-5-15,-2-2 12 16,-2 7 6-16,-4 9 16 0,-3 5 6 16,0 8 14-16,0 5 6 15,0 8 5-15,0 8 2 16,3 7-1-16,3 9-1 16,3 0-8-16,0 8 0 15,6 0-6-15,0-3-1 16,3 0-6-1,3-3-3-15,0-2 2 0,0-5 0 16,-1-6 1-16,1-8 0 16,0-8-24-16,0-4-9 15,0-20-41-15,-3-13-15 16,0-10-57 0</inkml:trace>
  <inkml:trace contextRef="#ctx0" brushRef="#br0" timeOffset="3641.1134">4979 11949 264 0,'-9'-6'101'0,"6"14"-54"0,0 5-26 16,0-2 30-16,0 2-5 15,3 3 2-15,0 11-13 16,3 2-6 0,3 5-17-16,0 6 1 0,3-1 1 15,3 1-5-15,0 2-1 16,3 1-4-16,0 4-3 15,5 4 0-15,-2 2-1 16,0-6-27-16,0 1-9 0,-6-11-42 16,-3-5-17-16,-6-19-52 15,-12-8-28-15,-6-10 86 16</inkml:trace>
  <inkml:trace contextRef="#ctx0" brushRef="#br0" timeOffset="3810.3516">4934 12420 252 0,'-12'0'93'0,"12"5"-50"0,6-3-19 0,-3 1 29 16,0 0-9-16,3-1-2 0,6 1-12 16,6-3-6-16,3-3-14 31,12 1-4-31,-1-4-2 0,1 1-7 0,-3 0-2 0,-3 2-47 16,-6 3-20-16,-13 8-82 31</inkml:trace>
  <inkml:trace contextRef="#ctx0" brushRef="#br0" timeOffset="4673.0195">2645 13875 240 0,'0'2'90'0,"3"6"-48"0,3 13-27 0,-6-13 26 16,0 0-13-16,3 0-4 16,-3 3-11-16,6-1-4 15,0 1-5-15,-3-3-1 0,0 0 1 16,0-3-2-16,0-2 1 15,0-6-2-15,3-5-1 0,0-2 1 32,0-9-1-32,0-10 2 15,3-11 1-15,0-5-1 16,3 3-2-16,0 5-2 0,0 5 1 16,-4 8 1-16,1 6 0 15,0 7-3-15,-3 9 2 16,3 4-1-16,-3 12 0 15,3 4 2-15,-3 9 2 0,0-1-1 16,0 0-1-16,0 1 1 16,3-6-1-16,0-2-3 15,0-3 2-15,0-6 1 16,0-5 2-16,2-2-1 16,1-6 2-16,0-7 2 15,0-1 2-15,0-7 1 0,-3-3 0 16,0-6-4-16,-3 1-1 15,-3 2 1-15,-3 0 0 16,-3 3-2-16,3 2-2 16,-9 3-2-16,0 3 1 15,0 5 1-15,0 8 2 16,-3 6-3 0,0 7-2-16,3 8 4 15,3 11 1-15,3 5 2 0,3 2 0 16,3 1 2-16,3 0 3 15,3-1 5-15,3-4 1 16,3-6-4-16,3-8-1 16,3-5-6-16,3-5-1 15,2-6-1-15,4-5 1 0,0-8-2 16,0-5-1-16,-6-8-63 16,-1-6-30-16,-5-2-68 15</inkml:trace>
  <inkml:trace contextRef="#ctx0" brushRef="#br0" timeOffset="4927.0306">3205 13774 252 0,'-12'3'96'0,"12"2"-52"0,6-5-29 0,-3-3 26 16,3-2-13-16,3-3-4 16,3-2-13-16,0-1-7 15,0 1-3-15,0-4-1 0,-1 4 0 16,1-1-20-16,0 3-7 16,0 0-63-16,0 0-27 15,0 0 15-15</inkml:trace>
  <inkml:trace contextRef="#ctx0" brushRef="#br0" timeOffset="5728.987">3580 13600 236 0,'-18'0'88'0,"12"2"-48"0,-3 1-23 0,6 0 27 16,-3-1-16-16,0 3-6 15,-2 1-11-15,-1-1-3 16,3 0-4-16,-3 1 4 0,0-1 2 15,3 0-8-15,0 0 0 16,3 9 0 0,6-1-3-1,3-2-2-15,0-4 2 16,0 4 2-16,0-6 0 16,0 1 2-16,0-4-2 15,0-2-1-15,-3-2 1 16,-1-1 1-16,1 0-1 15,-3 1 2-15,3-1-4 0,-3 0 0 16,0 1 1-16,0-1 0 16,0 0-3-16,0 1 2 15,3-1-1-15,0-2 0 0,0 0 2 16,0-1 2-16,3-2-3 16,0 0 0-16,3 0 1 15,0-2 0-15,-3 2 2 0,0 0 1 16,0 0-4-16,0 0 1 15,-3 3 0-15,0 0 0 16,-3-1 0-16,-3 1 2 16,-3 0-1-16,0-1 2 15,0 4-2-15,-3 2-1 32,0 2 1-32,0 4-1 0,-3 2-3 15,0 2 0-15,-2 3 2 16,2 1 0-16,3 7 3 15,0 3 3-15,3-1 9 16,0 4 3-16,3-1-8 16,6-2-3-16,3 0-2 15,6-3 2-15,3-2-5 0,5-9-1 16,7-2 0-16,3-5 2 16,0-6-1-16,-3-5 2 15,-1-5 0-15,1-5 1 0,-3-4-33 16,-3-4-15-16,-3-1-38 15,-3 4-13-15,-4-1-27 32</inkml:trace>
  <inkml:trace contextRef="#ctx0" brushRef="#br0" timeOffset="6129.9967">3836 13552 244 0,'0'-3'90'0,"-3"3"-48"0,-3-2-18 0,3 2 29 15,-3 0-12-15,-3 2-1 0,0 1-14 16,0 0-4-16,0 2-13 16,4 0-8-16,-1 0-1 0,0 1-2 15,3-1 0-15,0 0 4 16,3 1 1-16,0-1-4 16,3 0-1-16,3 1 1 0,0-1 0 31,2 0 1-31,4 0 2 15,0 1-3-15,0-1-2 16,3 0 2-16,3 1 0 0,0-1 1 16,-6 0 0-16,0 0 0 15,-3 1 0-15,-6 2 8 16,-6 5 7-16,3-3 2 16,-12 9-1-16,0 2-4 0,-6 0 0 15,0 0-7-15,-3-2-1 16,3-3-2-16,0-6 1 15,1-4-7-15,-4-12-1 16,3-12-47-16,3-14-20 16,3-5-47-16,3-3-20 15,3-12 23-15</inkml:trace>
  <inkml:trace contextRef="#ctx0" brushRef="#br0" timeOffset="6361.4675">3934 13213 304 0,'-6'24'112'0,"-6"-13"-60"0,6 5-43 0,6-6 25 16,3 6-13-16,0 5-1 0,3 6-8 16,0 4-2-16,3 4-6 15,3 2-3-15,0 3 0 0,3-1 1 16,-3 4 1-16,3-1-4 15,0-2 1-15,-6-9-62 0,-1-7-28 16,-2-8-53 0</inkml:trace>
  <inkml:trace contextRef="#ctx0" brushRef="#br0" timeOffset="6877.6033">3973 13576 176 0,'9'5'68'0,"0"-2"-36"0,12-3-9 16,-12 0 24-16,8-3-13 16,4-2-2-16,3-1-19 15,3-1-8-15,0-4-3 16,-4-2-2-16,-2 2 2 0,-3 3 10 16,-3 0 4-16,-6 14 23 15,-6 1-7-15,-6 4-2 0,-3 5-7 16,-3 5-3-16,0 0-7 15,0 3 0-15,3 0-6 16,0 0 1-16,3-6-5 16,3 1 0-16,3-3-3 15,6-6-1-15,3-4 1 0,3-6 2 16,12-11-1-16,0-5-1 16,-1-5 1-16,1-3-1 15,-6-2-16-15,-3-6-6 16,-3 0-11-16,-9 0-5 15,-3 3 1-15,-6 3 2 32,-6 5 15-32,0 5 10 0,-6 8 6 15,-3 5 5-15,3 6 6 16,3 5 6-16,3 8-3 16,3 2 2-16,4 3-1 15,4 3 3-15,7 3-5 0,6-1-1 16,3 1-4-16,3-1-1 15,6-2 1-15,0-6 0 16,-1-4-9-16,-2-9-2 0,-3-13-42 16,-3-8-20-16,-3-3-62 15</inkml:trace>
  <inkml:trace contextRef="#ctx0" brushRef="#br0" timeOffset="7330.9136">4488 13160 304 0,'-6'19'115'0,"3"-6"-62"0,6 6-40 0,-3-9 28 16,3 6-19-16,3 3-4 16,0 7-11-16,0 6-5 0,0 0-1 15,3 7-1-15,-3-2 2 0,0-5 1 16,0-3 1-16,-1-2-2 15,-2-6 1-15,0-5-2 16,0-6-1-16,0-4-6 0,0-6-4 16,0-3-3-16,3-2-2 15,0-3 1-15,0-6 1 16,0 4 5-16,3-1 5 16,0 3 2-16,0 6 1 0,-3 2 2 15,3 5 1-15,0 3 10 16,-3 0 6-16,3 2 3 15,-3 4 4-15,3 2 6 32,-4 2 2-32,-5 1-7 0,-2 4-4 15,-4 4-13-15,-6 2-6 16,-3 0-3-16,0-5 1 16,0-6-1-16,0-10 2 15,0-10-44-15,6-12-19 16,3-12-39-16,0-8-15 15,0-14-30-15</inkml:trace>
  <inkml:trace contextRef="#ctx0" brushRef="#br0" timeOffset="7578.3754">4664 13089 300 0,'3'26'112'0,"-3"-18"-60"0,2 6-43 0,1-7 25 15,3 9-13-15,6 3 1 16,0 2-9-16,0 8-3 16,3 8-5-16,-3 3 3 0,6 0 4 0,-6 2-6 15,0 0-1-15,-1 1-1 16,1-4 0-16,-3-2-2 16,3-2 1-16,-3-6-55 0,0-11-22 15,-3-12-75 1,-3-12-40-16,0-4 93 15</inkml:trace>
  <inkml:trace contextRef="#ctx0" brushRef="#br0" timeOffset="7747.5076">4914 13433 332 0,'0'34'126'0,"0"-13"-68"0,0 3-59 0,0-13 25 16,3 2-16-16,0 3-2 15,2 2-9-15,1-2 0 32,0-2 1-32,0-4-70 0,0-5-28 0,-6-5-29 15</inkml:trace>
  <inkml:trace contextRef="#ctx0" brushRef="#br0" timeOffset="7901.1975">4961 13184 296 0,'-15'-21'110'0,"3"21"-60"0,-2 0-32 0,8 3 31 16,0 2-31-16,0 3-9 16,0 2-9-16,3 1-2 15,3 0 2-15,3 2-62 0,0 3-28 16,3 0-42 0</inkml:trace>
  <inkml:trace contextRef="#ctx0" brushRef="#br0" timeOffset="8301.3915">5036 13361 320 0,'-12'16'121'0,"6"-5"-66"0,0 5-47 0,3-8 29 16,0 0-21-16,3-3-6 16,0 0-6-16,0 3-4 15,0-3 1-15,0 1-4 0,0-1 2 0,0 0 1 16,3 1 0-16,0-4-5 15,0 1-1-15,3-3 5 16,0 3 2-16,0-3-2 16,0-3 1-16,5 0 0 15,1 3 0 1,3 3-3-16,0-3 2 16,0 0 1-16,0 3 2 15,-3 2-1-15,-3 3 2 16,0 0 20-16,-3 2 12 15,-6 4-9-15,-3-1-5 16,0 3-10-16,-12 0-3 16,0-1-6-16,0-1-2 0,0-6-2 15,0-6 0-15,0-7-42 0,1-8-18 16,2-19-24 0,0-16-10-16,6-13-35 15</inkml:trace>
  <inkml:trace contextRef="#ctx0" brushRef="#br0" timeOffset="8734.5574">5074 12901 252 0,'3'5'93'0,"-3"6"-50"0,12 10-24 15,-9-8 29-15,3 6-8 16,3 5 1-16,0 2-12 16,3 3-5-16,0 3-14 31,0 2 2-31,3 1 2 0,-4 2-5 0,4 8-3 15,0 10-3-15,-3-7-3 16,0 0 1-16,0-6-1 16,-3-5 0-16,0-5 2 15,-3-8 1-15,0-6 1 16,-3-7-5-16,0-9 1 16,0-7-16-16,3-8-6 0,-3-6-5 0,0-5 1 15,0-2 13-15,2 0 7 16,1 2 2-16,0 3 2 15,0 5 4-15,0 5 1 16,0 3 7-16,0 3 6 16,0 2 3-16,0 6 1 31,0 7-5-31,0 6-1 0,-3-5-6 16,3 18 0-16,-3-5-5 15,3 5-2-15,0-3-5 16,-3-2 0-16,0-5-51 15,0-6-21-15,0-5-84 16,0-5-40 0,0-11 104-16</inkml:trace>
  <inkml:trace contextRef="#ctx0" brushRef="#br0" timeOffset="8919.5158">5497 13250 380 0,'-12'8'143'0,"12"13"-78"0,0 1-56 0,0-12 30 0,0 6-18 0,3 3-4 16,0 2-10-16,0 3-3 16,6 2-2-16,-3-5-4 0,3 0-1 15,0-5-45-15,-3-3-17 16,-3-10-54-16,0-6-22 16,0-7 20 15</inkml:trace>
  <inkml:trace contextRef="#ctx0" brushRef="#br0" timeOffset="9081.5376">5464 13004 244 0,'-6'-24'90'0,"3"24"-48"0,-3 0-27 16,3 3 24-16,0 5-26 16,0 0-6-16,3 5-3 0,3 0-1 15,0 9-1-15,3-4-43 0,12 1-20 16,3-3-53-1</inkml:trace>
  <inkml:trace contextRef="#ctx0" brushRef="#br0" timeOffset="9449.799">5723 13314 208 0,'6'21'77'0,"3"-5"-42"0,-3 2-4 0,-6-10 29 15,-3 3-19-15,0-1-6 16,3 4-21-16,0-1-7 15,0-2-4-15,-3 2-5 0,3-5 1 16,-3-3-1-16,3 0 0 16,-3-7 2-16,3-6 2 0,0-6-1 15,3-4 2-15,0-3 0 16,3-6 3-16,0 1-5 16,0 2-1-16,0 3 0 15,3 2 2-15,0 6 3 16,0 3 2-16,-3 4 3 15,0 4 1-15,0 2 1 0,0 2 2 16,-1 11-3-16,4 1-1 16,-3 2-6-16,0 2-3 15,-3 3 0-15,0 0-1 16,0-2-22-16,0-3-10 16,0-6-26-16,0-4-11 31,-3-6-34-31,3-8-45 15,6-3 46-15</inkml:trace>
  <inkml:trace contextRef="#ctx0" brushRef="#br0" timeOffset="9802.1456">5988 13269 244 0,'0'16'90'0,"0"-11"-48"0,0 8-20 0,0-5 26 16,0-3-10-16,0 1-2 0,0 2-16 15,0 0-7-15,0-3-8 16,0-2 3-16,0-6 2 0,3-2-3 15,0-9-2-15,0-1-2 16,3-4 0-16,0-2-2 16,0-3-1-16,0 0 3 15,3 0 0 1,0 6 3-16,0 2 1 16,0 5 3-16,-3 6 4 15,-1 5 1-15,4 5 3 16,0 6-1-16,-3 5 1 15,0 8 6-15,-3 10 2 16,0 11-2-16,-6 5-3 16,0 3-9-16,-6 3-3 0,-3-1-5 15,-2 1-1-15,-4 2-19 16,0-5-7-16,-3-5-70 0,-12-9-29 16,0-10-69-1</inkml:trace>
  <inkml:trace contextRef="#ctx0" brushRef="#br0" timeOffset="10165.3325">2901 14751 184 0,'-6'-14'68'0,"0"14"-36"0,1 0-7 16,-1-2 27-16</inkml:trace>
  <inkml:trace contextRef="#ctx0" brushRef="#br0" timeOffset="10367.1384">2866 14737 446 0,'-15'6'58'0,"3"2"-30"16,3-1-7-16,0 7-3 0,0 4-8 0,3 3-1 15,3 3-5-15,6 5-1 16,0 3-3-16,3 0-1 16,6 0 1-16,0-3 2 15,3-6-3-15,0-7 0 16,0-8-4-16,-1-5-1 15,4-11-37 1,0-8-14-16,3-13-61 16,6 3-56-16,6-1 61 15</inkml:trace>
  <inkml:trace contextRef="#ctx0" brushRef="#br0" timeOffset="10705.15">3196 14803 228 0,'-9'14'85'0,"3"-6"-46"0,-3 5-26 0,3-5 22 0,-3 2-7 15,-5 1 0-15,-4 0-4 16,0-1-3-16,0 1-11 16,0-3 2-16,3-11 2 0,0 0-7 15,0-5-2-15,4-5-3 16,2-3-2-16,3-2-2 16,6-1-1-16,3 3 2 0,3-5 0 15,2 3-2-15,4 2 2 16,6 5-1-16,3 3 0 15,3 0 4-15,-3 6 3 16,-3 4 7-16,-1 4 2 16,-2 2-1-16,-3 2 2 15,-3 3-4 1,-3 3-1-16,0 3-6 0,-3-1-1 16,0 1-1-16,-3-1-2 15,-3-2-21-15,0-5-9 16,3-11-31-16,-6-3-14 15,3-5-66 1</inkml:trace>
  <inkml:trace contextRef="#ctx0" brushRef="#br0" timeOffset="11120.7893">3422 14748 264 0,'3'18'101'0,"-3"-12"-54"0,-3 4-37 15,0-2 25 1,0 0-12-16,-3 3-4 16,0-1-10-16,0-2-4 15,-2-2-3-15,-1-1-2 0,0-5 1 16,0-3-1-16,0-2 0 16,0-3 0-16,3-3 0 15,0-2-3-15,6-5 0 0,0-4 2 16,3 1 2-16,0 0-2 15,3 3 0-15,3-1 1 0,0 6 0 16,3 2 4-16,-3 6 5 16,3 2 1-16,-4 6 4 15,1 5 2-15,-3 2-1 16,0 9-3-16,-3 0 0 16,0 2-5-16,-3 0 1 0,0 3-5 15,-3-3-2-15,0-3 0 16,0-4-1-16,0-4-38 15,0-5-14-15,-3-7-42 16,3-6-16-16,0-3-8 16</inkml:trace>
  <inkml:trace contextRef="#ctx0" brushRef="#br0" timeOffset="11320.8869">3562 14608 288 0,'3'16'107'0,"0"-9"-58"0,0 12-37 0,-3-8 26 16,3 4-5-16,3 4 1 0,0 2-13 15,0 6-5-15,3 4-9 0,0 6-5 16,0 6 1-16,0 7-2 0,0 0-1 16,-3 1 1-16,0-7-1 15,-4-6-58-15,1-7-23 16,-3-7-71 15</inkml:trace>
  <inkml:trace contextRef="#ctx0" brushRef="#br0" timeOffset="11620.9321">3479 14682 260 0,'-12'-14'99'0,"24"9"-54"0,9-5-33 0,-12 7 26 15,3 0-22-15,5 1-6 16,7 2-5-16,0 2 1 16,0 4-3-16,0 2 9 0,-4 2 5 15,-2 9 6-15,-6-1 3 16,3 1-2-16,-6 2-3 16,-6 3-7-16,0-1-4 0,-3 4-5 15,-3-6-2-15,0-2-1 0,-3-6 1 16,-3-8-26-16,-3-7-10 15,0-9-27-15,3-5-10 16,0-13-40 0,4-5-53-16,2-6 50 31</inkml:trace>
  <inkml:trace contextRef="#ctx0" brushRef="#br0" timeOffset="12621.9196">3815 14573 260 0,'3'16'99'0,"0"-8"-54"0,0 0-31 0,0-3 26 15,0-5-16-15,3 0-3 16,0-2-10-16,3-6-3 16,-3 0-4-16,0-3 2 0,-6 1 3 15,-3-9-3-15,0 3-1 16,-3 3-5-16,-3 2 0 15,-3-2 0 1,0 8 0-16,0 2-3 0,0 6 2 16,0 10 1-16,4 0 0 15,2 6-3-15,3 2 2 16,3 3 5-16,0 2 2 16,6 3-2-16,2-2-1 15,4-3 1-15,0-3 0 16,3-3-2-16,9-2 1 0,0-5-2 15,-3-6 2-15,-1-5-2 16,-2-5 2-16,-3-8-11 16,-3-9-2-16,-3-4-15 15,0-6-4-15,-3 3 4 16,0 0 2-16,0 10 11 16,0 4 7-16,0 7 2 0,0 5 1 15,3 8 8-15,0 6 4 16,-1 7-1-16,4 4 0 15,-3-4-3-15,0 1 1 16,0-1 9-16,-3-5 7 16,0-5-6-16,0-2 1 15,0-6-7 1,0-11 1-16,0-8-9 16,0-4-2-16,0-1-6 0,0-8-1 15,0 6-28-15,0 2-13 16,3 3-8-16,0-3-2 15,2 5 2-15,1 6 4 16,3 3 16-16,6 2 8 16,3 2 25-16,-3 4 10 0,-3 4 24 15,-7 4 10-15,-2-1 8 16,-3 3 5-16,-9 5-8 16,-6 3-4-16,1 5-13 15,-1 0-4-15,0 0-9 16,0 3 0-16,0-3-1 15,3-2-1 1,0-1-1-16,6-4 1 16,0-4-10-16,3-2-3 15,3-8 0-15,9-2 1 16,-3-1-4-16,8-16 1 16,7-2 2-16,-6-5 1 15,0-1-6-15,-6-2-2 16,-3 0-16-16,-3 0-6 0,-6 5 0 15,-3 3 4-15,-6 5 8 0,-3 6 7 16,-3 4 5-16,-3 9 2 16,0 5 5-16,6 2 5 15,0 4 1-15,9 2 2 16,0 5 0-16,9 3 2 16,3 2-9-16,6 0-3 0,3-2-2 15,0-5 2-15,2-3-1 16,1-6 2-16,-3-4-9 15,-3-6-3-15,-3-8-42 16,0-8-18-16,-3-13-78 16</inkml:trace>
  <inkml:trace contextRef="#ctx0" brushRef="#br0" timeOffset="12853.0421">4509 14002 312 0,'-12'10'115'0,"9"-2"-62"0,3 5-42 0,0-5 28 0,3 6-8 0,-3 2-1 15,3 7-8-15,0 6-1 16,3 6-12-16,0 5-1 0,3-1 2 16,0 4-6-16,2-4-2 15,1 6-1-15,0-5 1 16,-3 0-36-16,-3-3-17 31,0-6-45-31,-3-7-17 0,-3-8-19 16</inkml:trace>
  <inkml:trace contextRef="#ctx0" brushRef="#br0" timeOffset="13253.438">4497 14383 272 0,'6'-6'104'0,"0"4"-56"0,6-1-32 0,-6 3 29 16,0-2-9-16,2-1-1 16,4 0-8-16,3 1-3 15,0-1-13-15,0 3 4 0,0 3 5 16,3-1-5-16,3 6 2 0,-1 3-8 16,1 2-3-16,-3 3-3 15,-3 0 0-15,0 0-4 16,-3-1 0-16,0 1-4 0,-6-5-1 15,-6-8-26-15,0-6-11 16,-3-8-16-16,-3-5-3 16,-9-5 11-16,0-8 6 31,-3-8 23-31,3-3 13 0,3 1 20 16,0 4 8-16,4 9 13 15,-1 2 4-15,3 6-14 16,3 4-8-16,3 6-8 15,0 6-3-15,3 2-12 16,6 5-4-16,5 3-45 16,1 0-19-16,3 5-42 15</inkml:trace>
  <inkml:trace contextRef="#ctx0" brushRef="#br0" timeOffset="13622.985">5024 14370 256 0,'-3'7'96'0,"0"1"-52"0,-6 0-36 16,3-2 21-16,0-1-13 0,0 0-2 15,-3 0-8-15,-3 1-2 16,-3-4-2-16,0-4 3 0,0-4 4 16,4-1-3-16,-1-4-1 15,3-8-2-15,6 1-3 16,3-3 1-16,3 2-1 0,0 1-3 15,6 2 0-15,0 3 2 16,-1 5 2-16,1 2 4 16,3 6 2-16,0 3 8 15,-3 5 2-15,3 5 3 16,-3 3 2-16,0 3-10 16,0 2-2-1,-3 3-11-15,0-1-1 16,-3 1 4-16,0 3 4 15,-3-6-36-15,0-3-15 16,0-20-56 0,-3-6-35-1,0-3-25-15,3-5 77 16</inkml:trace>
  <inkml:trace contextRef="#ctx0" brushRef="#br0" timeOffset="14006.5374">5050 14190 308 0,'0'8'115'0,"0"-1"-62"0,3 12-49 0,-3-8 26 16,3 2-15-16,0 8-3 16,6 0-10-16,6 3-3 0,-3 0 0 15,3-3 2-15,-3 0 2 0,0-5-1 16,-3-5-2-16,0-4 3 16,0-7 0-16,-3-5-1 15,0-5-2-15,-1-9 1 16,1-2-1-16,3-3 0 15,-3 0 0 1,3 0-3-16,-3 3 2 16,0 5-1-16,0 6 0 15,0 2 4-15,3 5 3 16,-3 9 7-16,0 2 4 16,0 5 3-16,3 5 1 15,-3 3-7-15,0 1 0 16,0 1-6-16,0-1-2 0,0-1-2 0,2-5-3 15,-2-3-30-15,0-3-13 16,0-7-62-16,0-6-25 16,6-5 0-1</inkml:trace>
  <inkml:trace contextRef="#ctx0" brushRef="#br0" timeOffset="14487.655">5741 14020 280 0,'-27'19'107'0,"21"-9"-58"0,-6 9-26 0,3-6 29 16,1 6-10-16,-1 2-2 15,0 5-7-15,3 3-1 16,0 0-18-16,3-2 3 0,3-3 1 15,6-3-10-15,0-5-2 0,3-3-4 16,3-5 1-16,-1-8 0 16,4-8 1-16,-3-8-5 0,3-10 1 15,-3-6-11-15,0-5-3 16,-3-3-9-16,-3 3-2 16,0 3-9-16,-3 5-2 15,-3-6 15-15,-3 9 10 16,-3 15 7-16,-3 6 5 31,0 5 6-31,0 5 4 0,0 6 2 16,3 2 5-16,0-2 1 15,3 12 1-15,3 7-5 16,6 1 1-16,0-2-3 16,3 0 0-16,0-2-5 15,0 2-3-15,3-2 0 16,3-4-1-16,0-4-9 0,-1-14-2 15,4-8-38-15,-3-7-18 16,3-11-42-16,-3-6-17 16,-3-10-12-16</inkml:trace>
  <inkml:trace contextRef="#ctx0" brushRef="#br0" timeOffset="14740.7951">5836 13605 288 0,'-6'5'107'0,"6"3"-58"0,0 5-29 0,0-5 32 16,0 11-2-16,0-6 3 15,3 19-10-15,3 0-3 16,0 7-23-16,3 1 3 0,3 0 3 0,0 5-10 16,3-6-2-16,0 1-5 15,0 0 1-15,-1-3-4 16,-2-3-2-16,0-5-33 15,-3-5-16-15,-3-6-45 16,-3-7-16-16,-6-11-63 16</inkml:trace>
  <inkml:trace contextRef="#ctx0" brushRef="#br0" timeOffset="14907.5856">5845 13981 348 0,'-3'8'132'0,"3"-6"-72"0,6 1-52 31,-3-3 29-31,3 0-21 0,12-3-6 16,6-2-9-16,6-3-1 15,5-8 0-15,1-5-51 0,3-3-20 16,-4 0-84 0</inkml:trace>
  <inkml:trace contextRef="#ctx0" brushRef="#br0" timeOffset="15341.1303">6339 13822 312 0,'-23'18'118'0,"8"-4"-64"0,3-4-37 15,6 3 33-15,-3 3-10 16,0 0 1-16,0 0-19 16,0 0-5-1,0 0-11-15,3 0 5 0,0 0 2 16,3-1 2-16,3 1 4 15,3-3-11-15,3-2-2 16,3-6-4-16,6-2-2 16,6-6 3-16,3-5 0 0,-1-5-1 15,1-3-2-15,-3-7-6 16,-6-4-4-16,-3-2-8 0,-6-3-1 16,-6-5-10-16,-3 11-2 15,-6 5 15-15,-6 5 6 16,-3 8 11-16,0 8 7 15,3 5 11-15,4 6 6 16,2 2-2-16,3 5 0 16,6 4-1-16,12 1-2 0,2-2-4 15,10 3-2-15,3 0-4 16,6-3-1-16,0-5-5 16,-4-3-3-16,1-5-11 31,0-5-4-31,-3-6-57 0,5-2-25 0,4-3-101 31</inkml:trace>
  <inkml:trace contextRef="#ctx0" brushRef="#br0" timeOffset="15988.0295">6753 13160 236 0,'-27'-16'90'0,"24"16"-48"0,0 0-49 15,3 0 84-15,0 0-30 16,3 3-5-16,6 0-9 31,0 2-20-31,0 0 5 0,-3 3 3 0,0 6 2 16,0 4 3-16,-3 3-8 15,3 19 0-15,0 8-9 16,3 4-1-16,0 7-6 16,0 2-2-16,3-1 2 15,-1 4 1-15,1-6-4 16,0-8 1-16,0-10-16 0,-3-11-6 15,6-13-33-15,-3-16-15 16,0-16-36-16,0-16-13 16,0-2-3-1</inkml:trace>
  <inkml:trace contextRef="#ctx0" brushRef="#br0" timeOffset="16408.7643">7027 13364 244 0,'0'-8'93'0,"0"11"-50"0,-3 7-22 0,0-4 28 15,0 4-9-15,-3 3 0 16,0 3-8-16,0 11 0 16,0-3-18-16,0 2 5 0,0 1 4 15,0 2-6-15,3-3-2 16,0 6-8-16,3 0-5 0,3-1-1 16,6-2 1-16,3-5-1 15,3-3-1-15,3-7 1 16,9-12-1-16,-1-10 2 15,1-7 3-15,-3-7-4 16,-3-4-1-16,-6-3-9 16,-6-6-2-16,-6 1-5 0,-3 0-1 31,-12-1-1-31,-6 6 1 16,0 5 4-16,-3 8 4 15,0 11 5-15,1 8 2 16,2 5 2-16,3 8 0 15,3 2 0-15,3 3 0 0,6-2-3 16,3-1 2-16,6-4-17 0,3-4-8 16,0-5-26-16,3-5-10 15,12-5-60 1,-1 0-37-16,-2-11 73 16</inkml:trace>
  <inkml:trace contextRef="#ctx0" brushRef="#br0" timeOffset="17541.8642">7295 13319 240 0,'3'0'90'0,"-3"5"-48"0,-3 11-18 16,3-5 27-16,-3-1-13 15,3 6-2-15,0 5-4 16,0 3 0-16,0 3-17 16,0-1 6-16,3-2 3 15,0 0 1-15,0 0 0 16,3-1-10-16,0-1-4 15,0-1-4-15,3 0-2 16,-1-3-3-16,1-4-2 16,0-12 1-16,0-2-1 15,0-5 0-15,-3-8 2 0,0-6-12 16,0-12-3-16,-3-6-5 16,0-3-2-16,0 0 1 0,-3 3 1 15,0 0 1-15,0 5 3 16,0 9 10-16,-3 9 5 15,3 9-3-15,0 5 2 16,0 11-2-16,0 4 0 16,0 9 4-1,0 3 1-15,3 2 3 16,0-3 1-16,3 3 10 16,0-2 6-16,3-3-1 15,0-3-1-15,0-5-7 16,0-6-4-16,0-7-1 15,2-6-1-15,4-7-4 16,0-6-1-16,0-8-3 0,0-13-1 16,-3-13-12-16,0-1-5 15,0 1-17-15,-3 5-7 16,-3 3-18-16,-3 10-7 16,0 8 0-16,-6 11 2 15,-3 5-2-15,6 8 0 0,-3 8 26 16,0 3 13-1,0 2 20-15,3 8 36 0,3-2 19 16,0-1 10-16,0 3 3 16,3-2-9-16,2-3-4 15,4 0-26-15,0-3 9 0,3-3 7 16,3-2-9-16,0-5-1 31,-3-6-5-31,3-2-2 0,-3-6-2 16,-4-2-1-16,-2-3-7 15,0-2-4-15,-3-1-3 16,-3 3 0-16,-3 0-2 16,-3 1-1-16,-3 1-2 15,-3 1 1-15,-3 5-6 16,-2 8 0-16,-1 3 1 0,0 5 3 16,0 8 0-16,3 5 1 15,3 5 2-15,3 3 2 16,6 3-1-16,3-3-1 15,3 3 3-15,3-3 2 16,0-5-2-16,6-3-2 0,3-5 0 31,-3-3-1-31,-1-5 2 0,1-5 1 16,0-14-8-16,-3-2-4 16,0-6-15-16,-3-4-7 15,0-4-4-15,0-10 1 16,-3 3 10-16,0 7 7 15,0 6 10-15,0 3 6 16,0 7 0-16,-3 3 0 0,-1 13 1 16,1 6 2-16,0 7 1 15,0 4 1-15,0 1 4 16,0-1 5-16,0-4 10 16,0-5 8-16,0 1-5 15,0-9-3-15,3-8-7 16,0-5 0-16,0-8-9 0,3-5-4 15,6-8-2-15,0-5 1 16,-3-3-8-16,3 5-3 16,0 0-17-16,-7 6-9 15,1 2-23-15,-3 11-9 0,0 2-70 16,-3 14-42 15,0 2 80-31</inkml:trace>
  <inkml:trace contextRef="#ctx0" brushRef="#br0" timeOffset="17742.3691">8316 13163 216 0,'-15'-3'82'0,"18"6"-44"0,0 0-44 16</inkml:trace>
  <inkml:trace contextRef="#ctx0" brushRef="#br0" timeOffset="17910.8495">8325 13176 496 0,'12'13'97'15,"0"3"-42"-15,2 3-23 0,1 10-11 16,0 5-6-16,0 6 0 15,0 5-5-15,-3 0-1 0,0 3-8 16,-3-3 0-16,0 0-3 0,-3 0-2 16,0-8-30-16,-4-8-13 15,1-11-20-15,-6-12-9 16,1-14-16-16,-4-8-7 16,-3-5-17-1</inkml:trace>
  <inkml:trace contextRef="#ctx0" brushRef="#br0" timeOffset="18210.0517">8301 13144 260 0,'0'-7'99'0,"0"7"-54"0,3 0-37 15,3 0 24-15,6 0-5 16,3 0 4-16,5 0-6 16,4-3-1-1,0 0-13-15,0 3 2 0,0 0 3 16,-3 3-2-16,-4 2 2 15,-5 3 2-15,-3 5 3 16,0 3-5-16,-6 0-1 16,-3 5-5-16,-3 6-1 15,-6-3-3-15,-3-1-1 16,-3-1-3-16,1-4 1 0,-1-7-4 16,0-6 0-16,0-8-32 0,3-10-13 15,6-8-30-15,6-6-10 16,3-2-69-1</inkml:trace>
  <inkml:trace contextRef="#ctx0" brushRef="#br0" timeOffset="18628.3553">8548 12967 220 0,'12'-2'85'0,"-12"7"-46"0,12 3-10 16,-9-3 30-16,0 3-6 15,0 3 1-15,3 2-15 16,0 8-6-16,0 0-19 15,-1 0-2-15,1 3 1 0,0 0-3 16,-3 0 0-16,0-3-4 0,0-5 1 16,-3-3-2-16,0-2 2 15,0-3-2-15,0-8 0 16,0-3-3-16,0-5-2 16,3-5-2-16,0-6-1 0,0-7-12 15,3-6-2-15,3-2-1 16,0 5 3-16,0-1 7 0,0 9 4 15,3 3 3-15,-3 5 1 16,0 5 0-16,-3 8 0 16,0 8 11-16,3 7 7 15,-4 4 0-15,1 2 1 16,0 0 1-16,0-2 0 31,0-1-5-31,0 1-1 0,0-1-8 16,-3-2-4-16,0 0-10 15,3-3-5-15,-3-5-48 16,0-2-23-16,3-6-80 16,0-6-59-1,0-15 95-15</inkml:trace>
  <inkml:trace contextRef="#ctx0" brushRef="#br0" timeOffset="18812.8324">8822 12663 328 0,'-15'-3'123'0,"3"11"-66"0,9 5-44 0,0-7 28 0,0 2-23 31,0 0-5-31,0 0-8 0,0 2-4 16,3 1 0-16,-3 2-26 0,6 0-8 16,0 0-47-16,3 1-21 15,0-4-24 1</inkml:trace>
  <inkml:trace contextRef="#ctx0" brushRef="#br0" timeOffset="19091.5573">9012 12943 272 0,'-3'6'104'0,"0"-1"-56"0,-6 0-23 15,6-2 57 1,-6 8-20-1,1-1-22-15,-1 3-14 16,0 3-17-16,0 3 11 0,0-1 7 16,3 3-6-16,0-2-1 15,6 2-10-15,0-2-2 0,3-1-2 16,0-2-1-16,6-5-3 16,0-3 1-16,3-8-13 15,0-6-6-15,2-2-35 16,4-16-17-16,3-2-42 0,0-3-18 15,3-5-18 1</inkml:trace>
  <inkml:trace contextRef="#ctx0" brushRef="#br0" timeOffset="19444.7824">9072 12994 316 0,'-3'18'121'0,"3"-13"-66"0,3 3-42 15,0-5 28-15,3-3-12 16,9-3 0-16,5-5-7 15,4-5-4-15,3-5-10 16,3-3 6-16,-3-6 3 0,-1 1-5 16,-5-1 1-1,-3 3-8-15,-6 1-1 16,-3 1-2-16,-6 7 1 16,-6 1-2-16,-6 9-1 15,-6 5 5-15,-3 5 1 0,-3 9 15 16,-5 7 6-16,2 5-5 15,3 6-2 1,3 2-6-16,6 6-1 0,6-3-7 0,6-5-2 16,9-3 0-16,9-3 0 15,3-4-5-15,6-7 1 16,-1-7 0-16,4-5 0 16,0-3-25-16,0-13-10 15,3-3-31-15,11-3-13 16,-5-4-123-1</inkml:trace>
  <inkml:trace contextRef="#ctx0" brushRef="#br0" timeOffset="20130.27">3205 15743 272 0,'-24'-37'101'0,"18"31"-54"0,3 1-46 0,3 5 37 16,3 11-6 0,3-3 1-16,0 7 0 15,6 7-18-15,-3-4 11 0,3 17 4 16,0 4-2-16,0 1-2 16,0 8-12-16,0-3-4 15,2 10-6-15,-2 1-3 0,0-3 0 16,0-1 1-16,-3-9-21 15,-3-9-7-15,0-10-38 16,-6-24-100 0,-9-11-40-1,-3-15 63-15</inkml:trace>
  <inkml:trace contextRef="#ctx0" brushRef="#br0" timeOffset="20430.9394">3154 15782 272 0,'3'-18'101'0,"6"7"-54"0,6 1-35 15,-9 2 26-15,9-3-11 16,3 1-3-16,6-9-10 31,0 3-1-31,-1 0-8 0,1 3-1 0,0 3 2 16,0 4 3-16,-3 6 5 16,-4 6 1-16,1 7 3 15,-9 5-1-15,-3 3 1 16,-3 9-5-16,-3-1 0 15,-6 2-8-15,-3-4-1 16,0-3-2-16,-3-1 1 0,1-9-2 16,-1-6 2-16,0-3-13 15,3-10-6-15,-3-9-31 16,3-4-12-16,6-3-27 16,6-8-9-16,3-3-35 15</inkml:trace>
  <inkml:trace contextRef="#ctx0" brushRef="#br0" timeOffset="20831.4047">3756 15650 220 0,'6'16'85'0,"-6"-8"-46"0,0 21-13 16,0-18 31-16,-3-1-19 15,0 1-6-15,0 2-17 0,0 0-7 16,-3 0-5-16,-3-5 2 0,-3 0 4 15,0-5 1-15,-3-3 4 16,-6-5-3-16,3-6-1 16,4-7-4-16,2-1-1 15,3 1-3-15,3-4-2 16,6 1 1-16,3 0-1 0,6 0-3 16,3 0 0-16,-1 0 2 15,4 2 0-15,0 3 3 16,0 6 3-16,-3 4 7 15,0 9 4-15,0 2 5 16,-3 6 2-16,0 2-8 0,-3 3-4 31,0 5-4-31,-3-2 0 16,0 4-4-16,-3 1-2 16,0 0 2-16,0-3 0 0,-3-5-8 15,0-3-2-15,0-7-40 16,3-6-17-16,0-16-60 15,3-3-25-15</inkml:trace>
  <inkml:trace contextRef="#ctx0" brushRef="#br0" timeOffset="21062.6637">3955 15481 372 0,'-6'10'140'0,"6"1"-76"0,0 0-50 15,0-4 33-15,3 4-24 16,0 0-5-16,3 2-11 16,3 3-3-16,0 2-2 15,0 1-4-15,0-3 1 0,0-3-15 16,-6-3-6-16,0-4-38 16,-3-6-14-16,-3-6-78 15,0-1-43-15,-3-17 93 16</inkml:trace>
  <inkml:trace contextRef="#ctx0" brushRef="#br0" timeOffset="21531.9991">3934 15298 284 0,'-6'11'107'0,"6"-1"-58"0,0 6-53 16,0-10 21-16,3 4-13 0,3 1 0 16,3 2-7-16,3-2-2 15,3 2 2-15,3-3-32 0,3 4-13 16,-1 1 6-16,1-1 4 15,-3 2 18-15,0 7 10 16,-3-1 10-16,-3-4 8 31,-3 1 16-31,0 2 7 0,-3-3-3 16,0-2 0-16,-3 0-15 16,0-3-6-16,0-2-4 15,0-6 0-15,-3-2-4 16,0-6 0-16,0-5 1 0,0-2 0 15,0-4 0-15,0-9 0 16,2-4 8-16,1 3 7 16,0 0-1-16,0 3 0 15,3 5-2-15,0 3 2 0,0 3 2 16,3 4 2-16,0 4 5 16,0 4 6-16,0 4-3 15,0 2-1-15,0 2 0 31,3 6-1-31,-3 0-11 0,6 2-3 16,-4 1-8-16,1-1-2 16,-3-2 2-16,0 0 1 15,-3-5-28-15,0-3-10 16,-3-6-54-16,0-4-22 16,-3-9-37-1</inkml:trace>
  <inkml:trace contextRef="#ctx0" brushRef="#br0" timeOffset="21863.6074">4360 14978 324 0,'-3'8'121'0,"3"-5"-66"0,0 5-44 16,0 0 26-16,3 2-7 16,0 1 0-16,3 2-2 15,0 3 0-15,0 5-15 0,0 0 3 0,3 3 4 16,-3 10-5-16,3 1 2 16,2 4-8-16,1 9-3 15,0 5-6-15,0 0 0 16,0-6 0-16,0-2 2 15,0-7-28-15,-3-9-9 16,-9-14-117-16,-3-7-35 16</inkml:trace>
  <inkml:trace contextRef="#ctx0" brushRef="#br0" timeOffset="22079.2509">4345 15372 400 0,'-18'3'151'0,"18"2"-82"0,0-5-45 0,3 0 38 16,6-5-12-16,-3 2-2 0,15-7-21 15,6-1-6-15,-1-2-13 16,1 0-5-16,-3 2 0 0,-3 0-4 16,0 4-2-16,0-4-38 15,-1 0-17-15,-2 1-46 0,-3-3-17 16</inkml:trace>
  <inkml:trace contextRef="#ctx0" brushRef="#br0" timeOffset="22833.9869">4955 15174 252 0,'6'0'96'0,"-9"2"-52"0,-3 1-16 0,6 2 30 0,0 1-8 16,-3 2 0-16,3 0-8 16,0 2-4-16,0 1-21 15,0 2-1-15,3 0-2 0,0-2-7 16,3-1-4-16,0 4-5 16,3-1 1-16,0 0 3 15,3-5 1-15,0 0-4 0,0-5 1 16,-3-6 0-16,0-5 2 15,0-5-3-15,-4-6-2 16,1-5-12-16,-3-2-2 16,0-8-8-16,-3-3-1 15,0 0-4-15,0 7 1 16,-3 7 11-16,3 7 6 16,0 8 5-16,0 8 5 15,0 10 5-15,3 12 3 16,6-1 6-16,3 8 3 15,3-3 0-15,0 1 4 16,3-6 4-16,0-3 3 16,-3-4 0-16,2-6-1 15,1-8-6-15,0-8 1 0,-3-8-9 16,3-8-4-16,0-8-9 16,-3-7-1-16,-3-4-19 15,-4-2-8-15,1 0-42 16,-3 0-18-16,-3 0-79 15,-3-2-36-15,-3-1 103 16</inkml:trace>
  <inkml:trace contextRef="#ctx0" brushRef="#br0" timeOffset="23117.8933">5327 14563 292 0,'0'16'110'0,"-3"2"-60"0,3 11-21 15,-3-13 33-15,0 8-6 31,0 0-1-31,3 5-8 0,0 3-3 16,0 2-24-16,3 3 6 0,0 11 2 16,0 4-7-16,0 7 1 15,0 2-9-15,0-3 0 16,3 5-4-16,0-2 0 16,0-5-8-16,0-6 0 15,-3-5 1-15,0-11 3 0,3-7-20 16,0-22-62-1,0-13-12-15,0 3-125 16,0-37-64 0,-9-25 131-16</inkml:trace>
  <inkml:trace contextRef="#ctx0" brushRef="#br0" timeOffset="23796.9153">5750 14592 280 0,'-12'-6'104'0,"15"6"-56"0,0 0-36 0,-3 0 24 16,0 0-6 0,0 0 0-16,0 3-2 15,3 2 0-15,0 3-15 16,0 3 1-16,0 5 2 0,3 8 1 15,0 2-1-15,3 6-11 16,3 5-2-16,0 3-3 0,2 5 2 16,1 0-1-16,-3-3 2 15,3-2-2-15,0-6-1 16,0-5-30-16,-3-8-15 0,-3-10-28 16,-3-9-12-16,0-10-62 15</inkml:trace>
  <inkml:trace contextRef="#ctx0" brushRef="#br0" timeOffset="24982.2453">5812 14798 124 0,'0'-5'49'0,"0"2"-26"15,3-2-9-15,-3 2 15 0,3 1-5 16,3-6-2-16,-3-6-6 16,3 1 0-16,0-3-9 15,0 0 7-15,0 1 3 0,0 1 2 0,-3 1 1 16,3 0-5-16,0 2-1 16,3 3-2-16,3 3 2 15,0 5-1-15,-3 0 0 16,3 5-1-16,-1 1 2 15,-2 2 2-15,3 2-1 16,0 3-1 0,0 3-1-16,-3 0-1 15,3 3 0-15,-3 2-4 16,0 3 0-16,0-1-5 16,3 4 0-16,0-1-1 15,-3 1 1-15,-4-3-2 0,1-6-1 16,0-2-4-16,-3-5 0 15,0-6-38-15,0-8-16 16,-3-10-53-16,-3-5-66 16,-3-4 53-16</inkml:trace>
  <inkml:trace contextRef="#ctx0" brushRef="#br0" timeOffset="26199.6254">6768 14256 280 0,'-18'2'107'0,"3"6"-58"0,9-2-31 0,3-1 31 0,0 5-12 16,-3 1 1-16,3 0-10 15,0 2-3-15,6 3-14 16,6 2 2-16,-3 3 1 0,3 3-7 0,0 3-2 16,3 4-1-16,0 7 0 15,3 4-2-15,0-2-2 32,0-1-8-32,-1-2-3 0,1-8-34 15,-6-5-13-15,0-8-19 16,-3-11-7-16,-6-7-49 15</inkml:trace>
  <inkml:trace contextRef="#ctx0" brushRef="#br0" timeOffset="26953.4146">6768 14589 236 0,'0'-3'88'0,"9"-2"-48"0,0-3-29 0,-6 6 21 15,6-1-6-15,3-2-1 16,3-1-9-16,2-2-5 15,4 3-6-15,0-5 1 0,3 4 3 16,-6 1-1 0,0 2 1-16,-1 6-1 15,1 5 2-15,-3 2-3 16,0 6-2-16,-3 3-2 16,-3-1-3-16,-3 4 3 0,-3-7 2 15,-3 1 0-15,0-5 0 16,0-6-3-16,0-5-2 15,-3-5 1-15,3-8-1 0,0-6-3 16,3-10 0-16,3 0-12 16,0 2-5-16,3 1-11 15,11-3-6-15,1 8-5 16,0 2-1-16,3 3 10 16,0 3 5-16,0 3 19 15,-1-1 7-15,1 3 5 0,-6 3 3 16,-3 2 17-16,-3 3 9 15,-3 5-1-15,-3 6-1 16,-6 0-5-16,-3 2-2 16,-3 3-1-16,0 5 1 15,0 0-2-15,0-2-1 32,-3 2 3-32,3-3 0 0,-3-2-4 15,6 0-1-15,3-3-13 16,3-2-2-16,3-3-1 15,6-6 3-15,0-7-2 0,6-3-2 16,0-10 0-16,-3-4-1 16,-1 1-5-16,-2-3 1 15,-3-2-9-15,0 2-2 0,-3 3 1 16,-3 2 1-16,-3-4 3 16,-3 4 4-16,0 11 3 15,-3 3 2-15,-3 5-2 16,3 3 0-16,0 5-1 15,0 5 0-15,0 3 5 16,6-1 3 0,3 7-1-16,3 1 0 15,0-1-1-15,3-4-2 16,0-2 1-16,3-5-1 16,0-9-14-16,3-7-3 15,-3-8-31-15,3-6-11 16,8-2-32-16,1-3-10 15,-3-2 3-15</inkml:trace>
  <inkml:trace contextRef="#ctx0" brushRef="#br0" timeOffset="27400.5321">7634 14221 272 0,'-3'0'104'0,"-6"3"-56"0,0 8-36 0,3-6 26 16,-3 5-9-16,0 1-2 15,1 2-2-15,-10 3 1 0,3 0-14 16,3 3 4-16,0 2 2 0,3 0 3 15,3-3 2-15,0 1-10 16,9-3-5-16,6-3-5 16,3-2 0-16,3-6-2 15,6-10 2-15,0-6 0 32,-1-5 1-32,1-10-2 0,-3-9-2 15,-3-7-8-15,-3-8-3 16,-3-1-12-16,-6 1-3 15,-3-8-6-15,-6 2 0 16,-3 9 12-16,-3 7 10 16,0 8 4-16,0 11 1 15,0 8 8-15,3 10 5 0,3 9 0 16,0 7 3-16,3 5 0 16,3 9 1-16,3 5 2 15,3 10 4-15,3 5-4 0,3 1 2 16,0 0-7-16,3-6-1 15,0-2-4-15,6-6-3 32,-3-5 0-32,-1-5-1 0,-2-8-36 15,0-8-15-15,0-5-45 16,0-3-17-16,0-14-22 16</inkml:trace>
  <inkml:trace contextRef="#ctx0" brushRef="#br0" timeOffset="27822.9132">7976 14216 288 0,'-11'8'107'0,"8"-3"-58"0,0 1-26 0,3-6 31 15,0 2-15 1,3-2-5-16,3-2-13 15,2-6-3-15,4-3-11 16,0-2 2-16,-3-6 2 0,0-2-4 16,0 0-2-16,-6 0-2 0,0 0-3 15,-3 2-2-15,-3 3 1 16,-6 3 1-16,0 2 2 16,-9 6 1-16,0 5 1 0,1 5 4 15,-4 6 5-15,6 8 2 16,3 2 3-16,0 3-1 15,6 5-1-15,0 0 0 16,6 2 0-16,3-1-2 16,6-7-1-16,6-1-7 15,3-4-2-15,3-2-2 0,5-3 1 16,1-5-4-16,0-8 0 16,3-10-39-16,0-9-18 15,-4-5-107-15,1-5-48 16,-6-11 56-1</inkml:trace>
  <inkml:trace contextRef="#ctx0" brushRef="#br0" timeOffset="31057.5311">6229 14843 252 0,'-6'5'93'0,"3"-2"-50"0,0 0-30 15,3-3 24-15,0 0-4 16,0 0 1-16,-3 0-8 16,0 0-2-16,0-3-13 15,-3 0 2-15,0 1 3 16,1-1-6-16,-4-2-1 16,-3 0-3-16,0-1-1 15,0 1-3-15,0 0-2 16,0-1-2-16,0-2 1 15,3 0 1-15,3 1 0 16,3-7-3-16,3 1 0 16,3 3 4-16,3-1 1 0,3-2 2 15,3-1 2-15,0 4-3 16,3 2-2-16,0 3 2 16,0-1 0-16,-1 6 5 15,1 3 3-15,0 5-2 16,-3 5 2-16,-3 0 3 0,-3 3 1 15,-3 3-6-15,-6 2-1 0,-3 0-2 16,-3 3 1-16,0 2-4 16,-3-4 0-16,0-7-1 15,1-9-2-15,2-4-26 16,0-17-10-16,0-7-50 16,9-15-20-16,6-5-57 31</inkml:trace>
  <inkml:trace contextRef="#ctx0" brushRef="#br0" timeOffset="32026.2983">8542 13981 240 0,'-6'-3'90'0,"3"6"-48"15,3-1-27-15,0-2 26 0,0 6-11 16,0-1-2-16,3 5-10 16,0 4-1-16,3 7-10 15,3 3 11-15,-3 5 5 0,3 8-3 16,-3 0-1-16,0 5-9 15,0-2-4-15,0 2-3 0,-3-2-3 16,0 5 3-16,0-6 0 16,-3-4-34-16,0-9-17 15,-6-39-180 17</inkml:trace>
  <inkml:trace contextRef="#ctx0" brushRef="#br0" timeOffset="32326.7007">8477 13970 252 0,'-6'-11'93'0,"9"9"-50"0,2-4-30 0,-2-1 22 16,3-4-14-16,6-2-4 16,3-6-8-16,3-2-4 0,0 0-2 15,0 5-5-15,3 8 1 0,-1 5 3 16,-2 9 3-16,-3 2 4 15,-3 10 5-15,-3 3 5 16,-3 0 3-16,-3 3-5 16,-6 0 0-16,-3 0-8 15,-3 0-3 1,0 0-3-16,-3-3-3 16,3-5-2-16,0-11 1 15,0-8-41-15,4-5-17 16,-1-5-32-16,6-5-13 15,3-12-8 1</inkml:trace>
  <inkml:trace contextRef="#ctx0" brushRef="#br0" timeOffset="32958.7598">8801 13790 260 0,'18'13'96'0,"-12"-5"-52"0,3 11-32 0,-6-9 24 15,0 4-8-15,0 9 0 16,3-1-6-16,-3-1-4 15,0 0-10-15,-3 0 1 0,0-2 2 0,0-4-4 16,0-1-2-16,-3-6 0 16,3-8 1-16,-3-6-3 15,-3-4 0-15,3-3-1 16,-3-9-2-16,6-7-2 16,0-3 1-16,3-2 1 31,3-3 0-31,3 5-3 0,2 1 2 15,1 4-1-15,0 6-2 16,0 5 3-16,3 5 0 16,3 4-2-16,-3 12 2 15,0 3-1-15,-3 5 0 16,-1 3 2-16,1 2 2 16,-3 4-1-16,0 1-1 0,0 6 3 15,-6-5 0-15,0 3 3 16,-3-6 3-16,-3-3-2 0,-6-2-2 15,3-5-2-15,0-3 0 16,0-6-2-16,0-2 2 16,-3-5-2-16,4-11 2 31,2-5-4-31,3-5 0 0,0-3-1 16,3-1 0-16,2-4 0 15,1 5 0-15,0 3 0 16,3 4 0-16,0 9 2 15,6 3 2-15,-3 10-6 16,-3 7 1-16,0 7 7 16,0 4 5-16,-3 6 2 0,0 2 1 15,-3 6-9-15,0-3-1 16,-3-5 0-16,-3 3 1 16,0-9-6-16,0-2-2 15,0-5-38-15,0-6-16 16,0-13-41-16,3-11-14 15,0-4-8-15</inkml:trace>
  <inkml:trace contextRef="#ctx0" brushRef="#br0" timeOffset="33559.2733">9176 13615 252 0,'3'8'96'0,"-3"0"-52"0,6 0-25 0,-3-2 29 31,0 7-13-31,3 0 0 0,0 3-14 15,0 5-5-15,0 3-9 16,0 2-5-16,0 1 1 0,0-3-2 16,0-1 2-16,-4 1 0 15,1-3 1-15,0-7 0 16,-3-14 0 0,3-8-2-16,-3-8-4 0,3-5 1 15,0-6-4-15,3-2-1 16,0-3-2-16,3 3 2 15,0 3 2-15,0 5-1 16,0 2 4-16,0 6 0 16,-3 5 1-16,3 5 2 15,0 6 1 1,0 5 3-16,-3 5-3 16,0 8 0-16,0 3-3 15,-1 0-1-15,1 2 1 16,-3-5 2-16,0-2-1 0,-3-3 2 15,0-6 0-15,0-12 1 16,3-9-2 0,0-5-2-16,3-13 1 0,0 0-1 15,0 0 2-15,3 0-1 16,0 5-1-16,0 6-4 16,0 4 0-16,-3 6 4 15,0 6 4-15,0 4 10 16,0 6 3-16,0 6-2 15,0 7 1-15,0 3-7 0,-3 2-1 16,0 1-4-16,0-1-1 16,-1-2-1-16,1-3-2 15,-3-5-15-15,3-6-5 16,-3-2-36-16,0-5-17 16,0-6-30-16,6-5-10 15,6-5 0 1</inkml:trace>
  <inkml:trace contextRef="#ctx0" brushRef="#br0" timeOffset="33959.8125">9661 13639 220 0,'0'6'82'0,"-3"7"-44"0,0 5-18 0,-3-10 27 16,0 0-14-16,3 0 5 15,-6 3-13-15,0-1-14 16,4-2-2-16,-1-2-2 0,0-6-1 15,0 0 1-15,0-6 0 16,6-7 1-16,3-3-7 16,0-2 0-16,3-1-1 15,3-2 0 1,2 2 0-16,1 1 2 16,0 2-3-16,3 3-2 15,-3 2 4-15,0 6 3 16,0 2 8-16,-3 3 2 15,0 6 1-15,0 4 4 16,-3 3 2-16,0 3 2 16,-3 3-8-16,-3 2-4 0,0 0-4 15,-3 0-2-15,-3-2-3 16,0-3-2-16,-3-6-10 0,0-2-6 16,3-10-34-16,-3-9-13 15,3-10-9-15,3-6-3 16,0-4-52-1,3-17-29-15,3-8 73 0</inkml:trace>
  <inkml:trace contextRef="#ctx0" brushRef="#br0" timeOffset="34176.02">9804 13086 292 0,'6'11'110'0,"-6"2"-60"0,0 0-32 31,0-5 31-31,0 3-9 0,0 5-1 15,0 5-7-15,0 8 0 16,0 11-18-16,3 2-8 0,0 0-2 16,0 3-1-16,0-2 1 15,0-4-2-15,0 1 1 16,0 0-29-16,0 2-11 16,0-5-44-16,-3-5-18 0,0-8-52 15</inkml:trace>
  <inkml:trace contextRef="#ctx0" brushRef="#br0" timeOffset="34576.7429">9822 13436 236 0,'0'-3'88'0,"0"6"-48"0,3-3-20 16,-3 2 27-16,3 1-3 15,3-1 4-15,0-2-10 16,3 3-3-16,3 0-19 15,0 2 1-15,2 0 3 0,4 1-7 16,-3 4-2-16,3 1-6 16,-6-1-4-16,3 4 0 0,-6 1 1 15,0 1-1-15,-3 3 2 16,0-3-9-16,-3-3-3 16,0-2-26-16,-1-6-12 15,1-8-9-15,0-7-1 16,0-9 9-16,0-5 7 0,0-10 12 31,-3-8 5-31,0-11 12 16,0 0 7-16,-3 2 8 0,-3 4 3 15,0 7 26 1,1 14 14-16,2 7-9 0,-6 6-1 16,0 5-19-16,3 5-5 15,0 3-10-15,9 3-2 16,0 2-44-16,3 3-20 0,0 0-63 15</inkml:trace>
  <inkml:trace contextRef="#ctx0" brushRef="#br0" timeOffset="34997.5352">10215 13449 232 0,'0'16'88'0,"-6"-6"-48"0,3 9-20 0,0-14 27 15,0 3-1-15,0 0 5 16,-3 0-13-16,0 0-3 16,0 0-20-16,3 0 2 0,3 0 1 0,0-3-4 31,3 0 0-31,0-2-2 16,3-3 0-16,0-3-4 0,3-2-3 15,0-3-5-15,0-8-2 16,3-2-2-16,-3-4 3 15,0 1-5-15,-4 0 0 16,-2-3-6-16,-3 0 0 16,-3-7-12-16,-2 4-2 0,-4 19 9 31,0 3 5-31,0 2 3 0,0 6 1 16,0 5 5-16,0 5 3 15,0 3 1-15,3 0-1 16,0 2-2-16,3 1 1 15,3-1-1-15,6-7 0 16,3 2-36-16,0-10-16 16,3-6-70-16,3-2-50 15,0-6 71-15</inkml:trace>
  <inkml:trace contextRef="#ctx0" brushRef="#br0" timeOffset="35413.2089">10432 13232 232 0,'-3'-3'88'0,"-3"6"-48"0,6 5-16 0,0-8 27 16,-3 8-9-16,-3 2-2 16,0 3-11-16,3 3-6 15,0 6-13-15,-3 4 9 0,6 0 4 16,-3 1-7-16,3 2-4 16,3-3-5-16,-3-4-2 0,3-6-3 31,0-3-2-31,0-3 1 0,0-7 1 15,0-8-8-15,3-9-1 16,3-7-3-16,0-5-1 16,3-9-3-16,3-2 1 15,0 3 7-15,0 2 3 16,0 3 3-16,-4 5 0 16,1 3-3-16,-3 8 2 0,-3 5 5 15,0 8 5-15,-3 5 4 16,0 6 2-16,-3 7-4 15,0 6-1-15,0 3-4 16,0 2-1-16,0-3-3 16,-3 1-2-16,3-6-17 15,0-5-6-15,0-8-55 0,3-8-22 32,6-6-49-17</inkml:trace>
  <inkml:trace contextRef="#ctx0" brushRef="#br0" timeOffset="35728.8365">10855 13094 272 0,'6'8'101'0,"-12"-16"-54"0,-3 21-35 0,3-7 26 16,-3-1-5-16,-6 0 3 16,-3 3-22-16,0 0-8 15,3 0-5-15,4 3-1 0,-1-1 0 16,3 1 2-16,3-1 1 15,3-2-4-15,3 0 1 0,3 0 6 16,9 0 4-16,0 0-1 16,2 8 0-16,-2 0-1 15,0 2 0-15,-3 6 7 16,-3 5 2-16,-9 0 5 16,-6 3 1-16,-6 0-6 15,-2 0-2 1,-4-1-9-16,-3-1-2 15,-6 1-53-15,-3 6-22 16,-5-5-116 0</inkml:trace>
  <inkml:trace contextRef="#ctx0" brushRef="#br0" timeOffset="36567.8117">3762 16573 232 0,'-12'-13'88'0,"3"-3"-48"0,-6 8-31 0,6 6 22 0,0-3 1 15,-3 5 5-15,-6 0-7 16,-3 0-1-16,1 7-16 16,-4 4 5-16,-3 2 5 0,0 0-3 15,3 11-2-15,4 3-8 16,5 5-4-16,6-3-3 16,3 0-3-16,9 5-2 0,6-5 1 15,3-5 3-15,5-8 1 16,1-3-1-16,3-13-2 15,0-5 3-15,0-11 0 16,-3-16-8-16,-3-7-4 16,-6-9-4-16,-4 6 0 15,-2 2 0 1,0 5 3-16,-3 12 4 16,0 2 3-16,0 10 0 0,-3 3 1 15,0 5 2-15,3 3 2 16,-3 6-1-16,3 7 2 15,0 3 4-15,3 5 4 16,3 3 0-16,0 0 1 16,0 5-4-16,3 0 0 0,3 0-7 15,-3-8-3-15,3-2 3 16,0-6 1-16,0-3-27 16,-3-4-10-16,0-14-34 15,0-11-11-15,-3-10-59 16</inkml:trace>
  <inkml:trace contextRef="#ctx0" brushRef="#br0" timeOffset="36930.7675">3797 16407 256 0,'0'5'96'0,"0"3"-52"0,6 5-32 0,-3-2 26 16,0 2-7-16,3 0 2 0,0 11-13 31,0 3-4-31,-3-1-9 0,0 0-1 0,3-2 1 15,-3-3-1-15,0-7-1 16,0-1-3-16,0-10 1 16,0-6-4-16,0-10 0 15,0-1-4-15,3-7-1 16,0-3-4-16,6 1 1 16,-3-1 5-16,3-3 2 0,-4 12-1 15,1 1 2-15,0 4 1 16,0 4 2-16,0 9 12 15,0 2 6-15,0 9-2 16,-3 1 0-16,3 7-8 16,-3 1-4-16,0 7-6 15,3 1 0 1,0-4 0-16,-3-11 0 16,0 0-38-16,2-19-76 15,1-13 1 1,0-10-19-1</inkml:trace>
  <inkml:trace contextRef="#ctx0" brushRef="#br0" timeOffset="37384.8361">4158 16304 292 0,'-3'0'110'0,"3"2"-60"0,-3 4-41 0,0 4 27 16,3 3-11-16,-3-2-2 15,0 0-5-15,0 2 1 16,0 5-10-16,-3 6-1 0,0-3 2 15,3 8 0-15,0 3 2 0,3 0-4 16,3 0-3-16,0-6-2 16,3-7-3-16,0-6 5 15,3-13 1-15,3-13-2 16,-4-9-1-16,4-9 1 16,-3-6 0-16,-3-14-7 31,-3 1-2-31,0-8-14 0,-6-3-3 15,-3 3-10-15,-3 5-3 16,-6 5 10-16,4 3 5 16,-1 11 12-16,0 10 4 15,0 11 6-15,6 8 1 0,3 5 3 16,3 8 1-16,3 5 5 16,3 13 3-16,0 3-8 0,6 8-2 15,0 3 3-15,2 5 3 16,4-5-4-16,0-1-2 15,3-7-2-15,3 5 0 16,3-8-13-16,-4-2-6 16,1-11-55-16,0-8-26 31,-6-8-38-31</inkml:trace>
  <inkml:trace contextRef="#ctx0" brushRef="#br0" timeOffset="37732.2826">4669 15817 296 0,'-17'-11'112'0,"14"14"-60"0,3-1-52 15,0-2 21-15,0 8 10 0,3 3 9 16,0 2 0-16,3 6-2 16,2 5-21-16,-2-1 3 0,6 6 3 15,0 6-3-15,0 5-2 16,3 5-10-16,0 5-3 16,6-5-1-16,-3 5 0 31,-1-8-7-31,1-5 0 0,-3-7-37 15,0-7-15-15,-3-9-38 16,-3-17-15-16,-3-13-43 16</inkml:trace>
  <inkml:trace contextRef="#ctx0" brushRef="#br0" timeOffset="38116.8312">4875 16097 332 0,'0'16'123'0,"6"-5"-66"0,6-6-47 0,-9-5 28 0,6-5-10 16,3-3 0-16,2-3-11 31,1-5-3-31,0-2-8 0,0-1-4 0,-3-2 1 16,-3-5-2-16,-3 2 2 15,-3 3-2-15,-3-1-1 16,-3 9-4-16,-3 5-2 15,-3 6-2-15,0 12 2 16,-3 3 4-16,0 6 1 16,0 5 7-16,3 2 6 0,3 3-2 15,3 3 2-15,3 0-7 16,3 0-1-16,3-3-4 16,3-8-1-16,3 3 3 15,3-11 1-15,3 0-6 16,6-8-2-16,3-7-34 15,2-14-11 1,-2-3-37-16,0-10-15 16,-3-2-36-1</inkml:trace>
  <inkml:trace contextRef="#ctx0" brushRef="#br0" timeOffset="38485.8936">5208 15788 340 0,'-15'8'129'0,"12"2"-70"0,-6 6-51 0,3-8 27 15,1 5-16-15,-1 0-1 16,0 3-10-16,3 0-3 16,0-3-3-16,0 6 1 0,3-6 0 15,0 0-1-15,0-2 1 16,3 0-4-16,0-3 0 16,3-1-1-16,3-1-2 0,2-1-4 15,4 0 0-15,0-2 4 16,0 0 4-16,0-1 1 15,0 1 2-15,-6 0 11 16,0-3 8-16,-3 8 4 16,0-1 2-16,-3 4-4 15,-3 2-3 1,-3 3-9-16,-3 3-5 16,-3 2-2-16,-3 3-1 15,-3-3-2-15,0-5-2 16,0-6-13-16,3-7-6 15,0-3-28-15,0-8-12 0,7-13-22 16,2-3-10-16,6-16-60 16</inkml:trace>
  <inkml:trace contextRef="#ctx0" brushRef="#br0" timeOffset="38870.6942">5470 15690 296 0,'-3'18'112'0,"-3"-2"-60"0,-3 0-32 16,0-8 30-16,0 0-12 16,-2 5-2-16,-1 0-16 15,3 1-5-15,0-1-9 16,0 0-6-16,3 0-1 0,3-2-1 16,0-1 0-16,3-2 2 15,0 0 0-15,3-2 0 16,3-1 0-16,3 0 0 0,0-2 0 15,3 0 0-15,0-1 0 16,2 1 0-16,7 5 2 16,-3 0 8-16,-3 2 5 15,0 1 8-15,-3-1 6 0,-6 1-1 16,-3 2 1-16,-6 3-5 16,-6 3-3-16,-3-1-11 0,-3 1-4 15,-3 7-2-15,-3-2 0 16,1-3-2-16,-4-10 1 15,0-6-24-15,3-10-8 16,0-9-61-16,9-7-24 16,3-13-80 15</inkml:trace>
  <inkml:trace contextRef="#ctx0" brushRef="#br0" timeOffset="39657.931">6470 15571 244 0,'3'-6'93'0,"-6"6"-50"0,-3 0-19 16,0 0 29-16,-3 0-5 0,-2 0 1 15,-1 3-10-15,0 0-1 16,-3 2-22-16,-3 3-9 0,0 3-3 15,3 4-5-15,3 4 0 16,3 10 1-16,0 8 2 0,9 0-6 16,6 0 1-16,3-8 3 31,3-5 2-31,6-11 0 0,0-7-2 16,3-14 5-16,0-11 1 15,0-13-7-15,-7-7-1 16,-2 2-18-16,0-6-4 15,-6 1-6-15,-3 2-1 16,-6 6 10-16,-3 7 7 16,0 9 9-16,-3 10 3 0,0 8 6 15,0 8 5-15,4 5 4 16,2 0 4-16,0 3 0 0,3 3 1 16,3 2-3-16,2 0 1 15,1 0-7-15,6 3-1 16,-3-5-4-16,6-1-1 31,-3-2-1-31,6-5-2 0,0-11-13 16,3-8-6-16,-1-6-41 15,1-4-16-15,3-3-54 16,3-11-44 0,-3-2 68-16</inkml:trace>
  <inkml:trace contextRef="#ctx0" brushRef="#br0" timeOffset="40158.3393">6747 15362 288 0,'-27'10'107'0,"12"-2"-58"0,1 5-37 0,5-5 26 16,0 3-7-16,-3 5 2 15,0 0-4-15,0 5 0 16,0 0-16-16,0 0 3 0,3 0 4 16,0-2-5-1,3-1 2-15,3-2-10 16,0 0-2-16,3 0-3 15,6-3-2-15,3 1 1 0,3-4 1 16,3-2-1-16,0-8-1 16,9 0 5-16,0-11 4 15,-1-4-5-15,-5-9-2 16,-3-8 1-16,-6-8 2 0,-3-5-4 16,-3-2-3-16,-3-4-17 15,-15 1-7-15,0-3-9 16,0 8-4-16,-3 6 19 15,4 9 11-15,-1 9-4 16,3 8-1-16,3 8 11 16,0 10 8-16,3 3 1 0,0 3 2 15,6 4 1-15,0 7 5 16,3 7 7-16,3 5 7 16,0 6-11-16,3 5-2 15,6 0-5-15,3-3 1 16,2 0-6-16,1-4-1 15,3-7 0 1,-3-4 2-16,0-9-12 16,-3-7-5-16,-3-11-35 15,-4-5-15-15,1-9-28 0,-3-7-12 16,-3-5-38 0</inkml:trace>
  <inkml:trace contextRef="#ctx0" brushRef="#br0" timeOffset="40490.9816">6854 15240 312 0,'-3'8'118'0,"0"0"-64"0,9 2-41 16,-3-2 28-16,0 0-10 15,0 3 2-15,3-1-4 16,0 1 2-16,0 0-17 16,0 2 5-16,3 3 4 15,-3 5-6-15,0 3 1 16,3 0-7-16,0 5 1 15,0-6-7-15,0-1-1 16,2-1 0-16,1-5 0 16,0-3 2-16,0-3 3 15,0-4 2-15,0-6 1 16,-3-8-6-16,0-8-4 0,-3-5-1 16,-3-11 1-16,0-8-1 15,-3-2 2-15,0 0-7 0,-3 2-1 16,0 8-14-16,0 6-5 15,0 7-18-15,0 6-6 16,3 5-37-16,0 3-15 16,0 5-68-16</inkml:trace>
  <inkml:trace contextRef="#ctx0" brushRef="#br0" timeOffset="40991.719">7732 15166 272 0,'0'-19'101'0,"3"4"-54"0,3 9-31 15,-6 4 29-15,3 4-9 16,0 1-1-16,0 0-2 0,0 4 1 16,0-1-18-16,0 2 2 0,0 0 2 15,-3 0-5-15,3 2 0 16,-3 3-9-16,3 3-4 15,0 0-4-15,0 3 1 16,0 2-59-16,0-5-26 16</inkml:trace>
  <inkml:trace contextRef="#ctx0" brushRef="#br0" timeOffset="41161.0292">7744 14817 292 0,'-21'-3'110'0,"13"11"-60"0,-1 5-39 0,3-5 26 0,0 3-18 16,-3 5-3-16,6 2-12 15,0 1-5-15,3-4 0 16,3 1-29-16,3-2-9 0,3-4-100 16</inkml:trace>
  <inkml:trace contextRef="#ctx0" brushRef="#br0" timeOffset="41540.0308">7878 15002 356 0,'-12'10'132'0,"6"-7"-72"0,0 5-59 0,3-3 25 0,-3 1-16 31,3 2-3-31,1-1-7 0,-1 1 0 16,0 3 0-16,3-3-3 0,0 0 2 15,0 2-8-15,3 1-2 16,0-3-5-16,2-3-3 16,1 1 4-16,3-9 4 15,0 6 6-15,9 2 3 16,-3-2-1-16,3 7 2 16,-3-2 1-16,-3 0 11 15,3 3 7-15,-7-1 8 16,-2 3 5-16,-3 1-9 15,-3-1 0-15,-3 3-9 16,-5-3-3-16,-7 0-5 16,0-5-2-1,3-3-1-15,0-5 1 16,0-5-22-16,0-5-7 16,3-6-47-16,3-13-17 15,6-9-60-15</inkml:trace>
  <inkml:trace contextRef="#ctx0" brushRef="#br0" timeOffset="42510.0692">8438 14589 224 0,'-6'-3'85'0,"6"-2"-46"0,-3-5-48 16,3 7 12-16,0-2-7 15,3 2 3-15,0-2 4 16,0 2 6-16,0 0-5 16,-3 1 22-16,3-1 12 15,0 3 3-15,-3 0 0 16,3 0-14-16,-3 0-6 15,3-3-1-15,-3 1 1 16,0-1-9-16,3 1-2 0,0-1-2 16,-3 0 0-16,0 1 0 15,0 2 0-15,3-3-7 16,0 3 0-16,0-3-1 0,0 3 0 16,-3 0 6-16,3 0 4 15,-3 0-1-15,0 0 2 16,0 0-2-16,0 0 2 15,0 0-2-15,0 0 0 16,0 0-3-16,0 0-1 16,0 0 1-1,0 0 3-15,3 0-2 16,-3 0-2-16,2 3 4 16,1 2 2-16,0 3-6 15,0 5-1-15,3 3-2 16,0 3 1-16,3 5 2 15,-3 2 4-15,0-2-2 16,3 2-2-16,0 1-2 0,-3 2 0 16,0 0-2-16,0-3 2 15,0 6-2-15,0-3 2 16,0-2-7-16,0-3-1 0,-3-6-25 16,0-2-8-16,-3-5-18 15,0-9-7-15,0-2-2 16,-3-10 3-1,-3-6 23-15,0-3 13 16,0 1 16-16,0-1 9 16,3 3 10-16,0 0 6 15,0 3 13-15,3 0 6 16,0 2-4-16,3 3-3 16,3 1-4-16,0-4-3 15,3 0-8-15,3-2-3 0,3 0 1 16,2 2 1-16,1 1-3 15,3 4-3-15,3 4 0 16,0 2-1-16,-3 2 4 16,-4 6 3-16,-2 0 7 15,-3 3 3-15,-3 2 1 0,-6 6-2 16,-3 2-4-16,-9 0-2 16,-3 0-6-16,-3 3 0 15,0 0-3-15,1-3 0 16,-1-5-6-16,0-3 1 0,3-8-24 15,0-5-12-15,6-13-28 16,3-3-12-16,3-2-19 31,3-3-6-31,3-1-46 16</inkml:trace>
  <inkml:trace contextRef="#ctx0" brushRef="#br0" timeOffset="42895.6472">8929 14764 344 0,'-3'2'129'0,"0"-2"-70"0,6-2-47 16,-3-1 30-16,3-5-20 16,3-2-2-16,-3-4-12 15,0-4-3-15,0-3-3 0,0-1 1 0,-3 1 2 31,0 0-2-31,-6 3 0 16,0-1-1-16,-6 9 1 16,-3 4-2-16,0 4 2 0,-3 7 0 15,1 5 3-15,-1 9 10 16,0 5 7-16,3 2 3 16,3 1 4-16,3 2-12 15,6 3-3-15,3-3-7 0,6-3 0 16,3-5-3-16,0 0 0 15,6-10-1-15,3-3 0 16,2-8-11-16,4-5-3 16,0-6-35-16,-3-2-15 15,0-11-38-15,-3-2-15 16,-1-1-55-16</inkml:trace>
  <inkml:trace contextRef="#ctx0" brushRef="#br0" timeOffset="43264.0406">9081 14539 304 0,'-6'-5'112'0,"3"7"-60"0,-3-4-28 16,3 2 35-16,-3 2-21 0,0 1-6 31,0 2-15-31,0 3-6 16,0 0-6-16,0 0-2 0,-3 3 1 16,6-1-2-16,0-2-2 0,3 0-4 15,0 0 0-15,0-3 2 16,3 1 1-16,6-4-4 15,-3 1 1-15,3-3-3 16,3 2 2-16,0 1 3 0,3 2 3 16,-3-2-2-16,3 2 0 15,-1 1 1-15,-2-1 0 16,0 3 2-16,-3 2 3 16,-3 4 9-16,-3-1 5 15,-9 3-3-15,-3 0-1 16,-3 0-5-1,0-1 1-15,1-1-6 16,-4-4-3-16,3-5-12 16,0-5-6-16,3-5-50 15,0-13-21-15,6-11-87 16</inkml:trace>
  <inkml:trace contextRef="#ctx0" brushRef="#br0" timeOffset="43480.6112">9179 14176 288 0,'-3'8'110'0,"0"11"-60"0,3 7-28 0,-3-12 31 0,3 4-8 15,0 3-2-15,3 3-9 16,0 2-4-16,0 4-16 0,3-1-2 0,0 2 1 16,0 1-5-16,0 3-2 15,0 2-3-15,0-6 0 16,0 1-18-16,0-5-4 15,-3-6-53-15,-3-3-20 16,0-7-81 15</inkml:trace>
  <inkml:trace contextRef="#ctx0" brushRef="#br0" timeOffset="43665.1372">9113 14459 324 0,'-2'3'123'0,"2"0"-66"0,2-1-40 0,4 1 33 16,6-3-19-16,3-3-5 16,6-2-11-16,3-3-5 0,3-5-5 15,-1 0-13-15,1-3-4 0,0 0-74 16,0-8-30-16,0-2-36 16</inkml:trace>
  <inkml:trace contextRef="#ctx0" brushRef="#br0" timeOffset="44612.4644">9840 14306 324 0,'-3'13'123'0,"0"-13"-66"0,3 13-51 0,0-7 28 16,0-1-13-16,0 3 0 16,0 3-8-16,3 2-3 0,0 3-5 15,0 0-4-15,-3 10 0 0,0-5 5 16,0 0 4-16,-3-5 1 15,0 0 1-15,-3-8-2 16,0-5 1-16,0-11-4 31,0-8-2-31,0-3-2 0,0-4-3 16,3-9 1-16,0-8 1 16,6-8-3-16,0-10-2 15,3 5-1-15,3 6 3 16,0 4 0-16,0 9 1 15,0 8-3-15,3 7 2 16,0 8-1-16,-4 6-2 0,1 8-19 16,-3 7-8-16,0 14-6 15,-3 5-3-15,-3 6 7 16,-6-1 3-16,-3 6 12 16,-2-3 6-16,-4-3 10 15,0 1 3-15,-6-6 14 0,6-5 5 31,3-6-4-31,3-5 1 16,3-5-12-16,6-8-3 0,6-5 0 16,3 0 3-16,3-3-2 15,0 0-2-15,3 0 6 16,0 3 5-16,11-3 3 16,1 2 0-16,-3 1 1 15,6 0 0-15,-3-1-4 0,2 1-2 16,-2 5-4-16,-6 3-1 15,-3-1-6-15,-3 4 1 16,-6 2 2-16,-6 2 1 16,-6 3 5-16,-3 1 3 15,-6 2-6-15,-3-1-1 16,0 1-4-16,0-2-3 0,3-7 2 16,0-1 2-16,3-6 0 15,4-6-1-15,-1-1-13 16,6-7-6-16,3 1 1 15,0 0 2-15,2 0 8 16,1 2 2-16,0 3 1 0,0 3 1 31,0 0 3-31,0 2 2 16,-3 3 2-16,0 3 3 16,0-1 6-16,0 3 2 0,-3 1-7 15,0-4-4-15,0 4-7 16,0-4 0-16,0-2-42 15,0 0-17-15,0 0-45 16,3-2-17-16,0-6 13 16</inkml:trace>
  <inkml:trace contextRef="#ctx0" brushRef="#br0" timeOffset="44881.9955">10224 14274 264 0,'-6'24'99'0,"-3"3"-54"0,3-1-24 16,3-15 28-16,0 2-9 16,0 0 2-16,0-2-15 15,3-3-7-15,0-3-11 16,3-8 5-16,3-5 3 0,0-2-5 16,0-11-2-16,3-6-1 0,3-2 1 15,3-3-5-15,-1 0-3 16,7 3-1-16,3 0 1 0,-6 8-6 15,0 16-45 1,-3 7-18-16,-6 9-79 16,-6 5-65-1,-12 0 81-15</inkml:trace>
  <inkml:trace contextRef="#ctx0" brushRef="#br0" timeOffset="45714.8041">4491 17333 240 0,'-18'-29'90'0,"9"26"-48"0,-3-5-18 16,6 6 27-16,-3-6-13 15,3 8-4-15,-3-3-5 16,0-2 1-16,1 5-16 0,-1 5 3 0,0-2 1 16,0 7-2-16,0 1 1 15,0 2-9-15,0 3-3 32,3 8-3-32,0 5 1 0,6 5-2 15,3-2-1-15,3-3 1 16,3-8-1-16,0 0-3 15,3-7 2-15,3-6 3 16,-3-14 1-16,-1-10-1 16,4-10 1-16,-3-9-4 15,-6 1-2-15,0-3-3 0,-3 3 1 16,-3 5 1-16,-3 5-1 16,0 3 4-16,-3 5 2 15,0 8 0-15,0 0-1 16,0 3 1-16,0 5-1 15,3 5 2-15,3 3 3 16,3 0 0-16,3 8 0 0,3-3 1 16,3 8 3-16,0 0-4 15,3 0-1-15,-3-2-2 0,3 2 1 16,0-5-2-16,-3-8 2 16,-1 0-11-16,1-8-2 15,0-8-37-15,-3-11-14 31,0-7-29-31,-3 2-8 0,0-5-38 16</inkml:trace>
  <inkml:trace contextRef="#ctx0" brushRef="#br0" timeOffset="45983.952">4556 16872 288 0,'0'0'107'0,"0"3"-58"0,3 5-37 0,-3-3 26 15,3 3-5-15,0 8 3 16,0 0-5-16,3 5 1 16,3 6-18-16,0-1 1 0,0 3 1 15,3 8-6-15,0-2-1 16,-3-4-5 0,3 6-1-16,6 0-1 15,-7 1 1-15,1-9-33 16,0-8-12-16,0-8-30 15,-3-13-10-15,-3-13-38 16,0-8-49-16,-6-16 60 16</inkml:trace>
  <inkml:trace contextRef="#ctx0" brushRef="#br0" timeOffset="46214.8332">4649 16793 280 0,'0'3'107'0,"3"5"-58"0,0 2-31 16,0-2 31-16,0 5-3 15,5 3 5-15,4 5-8 16,3 6-2-16,0 2-23 0,0 8 5 0,0 5 1 16,6 1-4-16,-6-4-1 15,2-2-9-15,1 8-4 16,0-8-1-16,3 1-1 16,-3-9-11-16,0 0-3 15,-3-13-30-15,0-11-14 16,-1-13-56-1,1-8-22-15,-3-21-30 16</inkml:trace>
  <inkml:trace contextRef="#ctx0" brushRef="#br0" timeOffset="47065.447">5580 16571 184 0,'-15'-45'71'0,"9"34"-38"0,1-5-10 16,2 11 26-16,-6-3-1 31,0 0 2-31,-3 0-6 16,3 6-1-16,3-4-23 15,0 6-1-15,9 8 0 0,0 0-3 0,6 5 1 16,0 9-5-16,3 7-2 16,3 2-6-16,2 7-1 15,1-1-1-15,0 0 1 16,0-3-4-16,-3-2-2 16,-3-6-18-16,-3-5-7 15,-3-5-5-15,0-5-2 0,-6-6 5 16,0-8 6-16,-3-7 5 15,0-6 4-15,0-5 7 0,3 0 2 16,0-3 6-16,6 3 2 16,0 2 0-16,3 6 1 15,2 0 9-15,4 5 4 32,-3 0 4-32,0 3 2 0,0 2 5 15,0 3 4-15,-3 0 0 16,-3 3 1-16,-3 7-9 15,-3 1-1-15,0 5-11 16,-3 5-4-16,-3 0-4 16,-3 3-3-16,-3-3 1 15,0 3 1-15,-3-11-17 0,3 0-6 16,0-8-28-16,1-7-9 16,2-14-15-16,3-8-8 15,6-10-54 1</inkml:trace>
  <inkml:trace contextRef="#ctx0" brushRef="#br0" timeOffset="47716.608">5827 16489 268 0,'12'5'101'0,"-9"0"-54"0,3 1-55 16,-3 7 86-16,0-2-31 15,0 10-14-15,0-5-10 16,0 7-16-16,0-1-2 0,-3-1-1 15,0-5 0-15,0 2 0 0,0-7 0 16,0-6 2-16,0-5 1 16,0-13 3-16,0-8-7 15,3-11-4-15,0-3-3 16,3 1 0-16,9 2-17 16,-3 3-9-16,3 5-6 15,0-5-1-15,2 8 11 0,1 3 8 16,0 4 11-16,-3 4 4 15,0 4 7-15,-3 1 2 16,-3 5 17-16,0 8 10 16,-3-3 0-16,0 3 3 15,-3 0-9-15,-3 8-2 16,0 0-5 0,0-3-1-16,0 8-1 15,0 1 0-15,2-1-3 16,1-3-1-16,0 1-4 15,3-6 1-15,3-2-8 0,3-6-2 16,0-5 3-16,0-11 2 16,0-5-2-16,0 1-3 15,-3-7-9-15,0-1-5 16,-3-1-11-16,-3-5-5 0,0-6-6 16,-3 11-4-16,-6 3 6 15,-3 5 5-15,-3 6 11 16,3 7 6-16,0 6 11 15,0 7 5-15,3 4 9 16,3-1 5 0,3 0-3-16,0 3 1 15,6 3-6-15,0-4-1 16,0 1-6-16,3-3-3 16,0-2 2-16,3 0 0 15,0-3-1-15,0-3 1 16,-1-2-31-16,1-6-13 15,-3-2-39-15,-3-9-14 0,0 4-46 16</inkml:trace>
  <inkml:trace contextRef="#ctx0" brushRef="#br0" timeOffset="48101.4576">6265 16227 288 0,'-3'5'110'0,"3"3"-60"0,0 5-39 0,0-5 28 0,0 3-6 16,3-1 1-16,0 6-11 15,0 0-1-15,0 0-13 16,0 0-3-16,3-3 0 0,-3 6-1 16,3-9 2-16,-6 6-4 15,3-5 0-15,3-6 1 32,-3-2 0-32,0-6-7 0,-3-2 0 15,0-6-4-15,6-7 2 16,-1-9-6-16,4-2-1 15,0 3 5-15,3-1 3 16,-3 6 1-16,3 2-1 16,-3 9 3-16,0 10 0 15,0 5 9-15,0 6 7 0,-3 2 4 16,0 6 3-16,0-1-6 16,0 3-1-16,0-5-9 15,0 0-4-15,-1-3-10 0,-2-2-5 16,0-6-42-16,0 0-18 15,0-7-38-15,3-9-16 32,-3-5 9-32</inkml:trace>
  <inkml:trace contextRef="#ctx0" brushRef="#br0" timeOffset="48571.9396">6631 16076 252 0,'0'3'96'0,"-3"2"-52"0,0 0-51 16,-3 11 82-16,0 3-24 16,0 2-6-16,0 3-8 15,0 2-22-15,0 3 4 0,0 3 2 16,0-3 2-16,3 3 1 16,1-8-9-16,2-6-2 15,2-5-5-15,1-5-3 0,3-5 2 16,3-8 0-16,3-14-6 0,0-5 0 15,0-10-10-15,0-11-2 16,-3-3-10-16,-3 3-1 16,-3-2-13-16,-3 2-6 15,-3 2 14-15,-3 9 5 32,0 8 14-32,-3 7 4 0,0 8 10 15,3 9 6-15,0 10 5 16,0 2 2-16,3 6-2 15,3 3 2-15,0 5-4 16,3 5-1-16,3 8-6 16,0 0-3-16,3 0-2 15,3-8-3-15,3 5 1 0,6-7 1 16,0-6-25-16,-1-8-12 16,1-8-29-16,0-5-12 15,-6-7-67 1,0-7-42-16,-3-2 87 15</inkml:trace>
  <inkml:trace contextRef="#ctx0" brushRef="#br0" timeOffset="48950.9682">6842 16166 264 0,'0'8'101'0,"3"0"-54"0,3 0-31 0,-3-6 29 15,3 1-6-15,3-3-1 16,0-3-8-16,0-7-4 15,6 5-14-15,-3-11-1 0,0-3 0 0,-3-2-2 16,0 0 0-16,-3 0-5 16,-3 2-1-16,-1 1-3 15,-2 7-1-15,-5 1-1 16,-4 2 0-16,0 8 0 16,-3 0 0-16,0 10 2 15,0 3 0 1,0-2 0-16,3 13 0 15,0-3 0-15,3 8 0 16,3 0 0-16,3-2 2 16,6-4-1-16,0-4-1 15,3 2 1-15,6-5-1 0,0-5-9 16,0-6-4-16,0-5-18 16,-3-3-7-16,-1-2-16 0,-2-6-6 15,0-5-31-15,0-7-13 16,0-9 5-1</inkml:trace>
  <inkml:trace contextRef="#ctx0" brushRef="#br0" timeOffset="49420.6962">7063 16018 260 0,'0'0'99'0,"0"0"-54"0,0 3-35 16,0-3 23-16,0 0-5 16,0 0 3-16,0 2-2 15,0 3 0-15,-3 3-16 16,0-2 8-16,0 7 2 0,0-3 4 15,-3 12 1-15,3-4-2 16,0 3 1 0,3-2-9-16,0 5 0 15,3-6-9-15,3-2-3 16,3-3-1-16,6-5 1 16,5-8-1-16,1-8 0 15,0-10-1-15,0-9 2 16,0-7-3-16,-3-3-2 0,-4-8 0 15,-5-8 1-15,-3-11-12 0,-9-2-3 16,-6 3-14-16,-8-1-3 16,-7 6 7-16,0 13 4 15,3 11 8-15,0 10 7 16,3 11 12-16,4 10 6 16,2 8 7-16,3 9 2 15,6 9-1 1,3 12-2-16,0-9-2 15,12 27-1-15,11 5-7 16,7-5-4-16,3 0-3 16,3-8 0-16,-1-5-9 15,-5-3-1-15,0-13-38 16,0-11-15-16,-1-8-93 16,7-7-39-16,6-22 36 15</inkml:trace>
  <inkml:trace contextRef="#ctx0" brushRef="#br0" timeOffset="50437.275">8494 16573 304 0,'-9'-7'112'0,"12"1"-60"0,15-2-47 0,-9 8 22 0,6-2 2 15,3-6 5-15,9 2-1 16,-6-1 0-16,29 4-18 15,4-2-2-15,5-1 0 0,-5 4-5 16,-1-1 0-16,-2 3-4 16,6 3-3-16,-1-1 2 15,-2 1 0-15,-4-3-1 0,-5 0-2 16,-6 0 1-16,-7-3 1 16,-5 1 1-16,-6-1 1 15,-15 0 0-15,-3-5-16 16,-9 6-4-16,-3-4-5 15,-6-1-3-15,-6-7 9 32,-8 1 6-32,-1 0 6 0,0-6 4 15,3-2-2-15,0-3 0 16,4 3-1-16,2 0 0 16,6 0 0-16,3 2 0 15,3 3 0-15,3 3 0 16,3 0 0-16,6 5 0 15,3 0 0-15,3 5 0 0,3 3 8 16,3 0 4-16,9 6 1 16,2 2 3-16,7 2-3 15,3 1-1-15,0 2-2 16,-1-5 2-16,1 11-1 16,-3-4 2-16,-3 1 0 15,-4 0 3 1,-5 3 4-16,-6 5 1 15,-6-1 1-15,-6 9 0 16,-6 2-7-16,-3 9 0 0,0-11-6 16,-12 20-2-16,3-14-2 15,-8 1-3-15,-1-10-2 16,3-10 1-16,3-6-41 16,6-21-19-16,6-16-53 0,9-15-21 15,6-14-32 1</inkml:trace>
  <inkml:trace contextRef="#ctx0" brushRef="#br0" timeOffset="51137.7611">10084 15645 264 0,'-6'-8'99'0,"6"11"-54"0,-3-1-28 0,3-2 25 0,0 0 0 15,0 5 2-15,3 1-5 0,0-1 1 16,6 8-22-16,-3 6 1 0,3 5-1 16,0 7-8-16,3 9-1 15,-4 0-3-15,4-1 1 16,0 6-4-16,-3 8-2 15,3-2 0-15,0 4 1 32,0-7-25-32,-3-11-12 0,0-8-37 15,-3-5-17-15,0-16-74 16</inkml:trace>
  <inkml:trace contextRef="#ctx0" brushRef="#br0" timeOffset="51522.078">10203 16023 332 0,'-12'-10'126'0,"3"10"-68"0,12-3-41 0,-3 0 33 16,3-5-19-16,0-10-3 15,6-9-14-15,6-7-6 0,3-11-5 16,3 0-3-16,8 0 3 0,1 0-18 16,-3 11-4-16,-6 5-15 31,-6 7-4-31,-7 7 2 0,-5 4 2 15,-14 8 15-15,-1 6 6 16,-3 5 9-16,0 2 2 16,0 12 10-16,3-1 5 15,3 3 2-15,3-1 1 16,3 4 5-16,3 2 3 16,3-3 3-16,0 6 3 0,3-3-7 15,0 0-2-15,6 0-6 16,3 1 1-16,0-4-9 15,3-7-4-15,-3 2-2 16,-1-8 1-16,-2-5-36 16,0-5-15-16,-3-6-28 15,0-2-12-15,-3-3-58 16</inkml:trace>
  <inkml:trace contextRef="#ctx0" brushRef="#br0" timeOffset="51923.8232">10515 15891 344 0,'3'29'129'0,"3"-21"-70"0,0 2-49 0,-3-2 28 15,3-5-10-15,3-8-2 16,0-1-8-16,3-4-3 16,0-6-9-16,-3-5-4 0,0-6 1 15,0-4-2-15,-3 2 2 16,0-1-7-16,-3 1 1 15,-3 6-17-15,-3 1-4 0,-3 6-1 16,-6 6 0-16,-3 5 11 16,-3 5 9-16,0 2 3 15,0 6 2-15,-6 5 11 16,7 6 5-16,2 5 0 16,6 5 1-16,3 3-5 15,6-3 0 1,6 2-5-16,3-1 1 15,6-4-3-15,0-2 2 16,2-3-2-16,1-2 0 0,0-6-1 16,3-3 0-16,0-7-9 15,0-6-2-15,-1-2-36 16,1-13-16-16,3-1-34 16,-3-10-12-16,-6-3-26 15</inkml:trace>
  <inkml:trace contextRef="#ctx0" brushRef="#br0" timeOffset="52308.2473">10712 15748 228 0,'-6'16'85'0,"3"-3"-46"0,0 3-19 0,3-11 27 15,0 6-5 1,3-6 2-16,0 0-7 16,3-2 0-16,3-6-21 15,6-2 2-15,0-3 0 0,-1-5-6 16,4-6 1-16,0-2-8 15,0 3-3-15,-6-1-1 16,0-2 1-16,-6 8-1 0,0-3-1 16,-6 3-2-16,-6 2-1 15,-3 1-7-15,-3 2-2 0,-3 2 5 16,-3 6 3-16,0 6 1 16,4 2-1-16,2 5 7 15,3 11 3-15,3-1 3 16,3 7 5-16,3-1-6 15,9 5-2-15,0-2-3 0,8 0 0 16,1-6-2-16,3-2 2 16,0-3 0-16,3-5 1 15,0-3-13-15,-7-2-4 16,-2-6-40-16,0-8-16 16,-3-10-65 15,-3-5-61-31,-3-12 71 0</inkml:trace>
  <inkml:trace contextRef="#ctx0" brushRef="#br0" timeOffset="52555.2873">10938 15629 300 0,'-9'3'112'0,"6"5"-60"0,0 7-43 16,0-4 25-16,6 5-10 0,0 8 0 16,0 2 2-16,3 3 3 15,0 8-15-15,0 0 10 0,0 3 5 16,0 2-6-16,0 1-1 0,0 7-13 15,0 0-5-15,0 0-3 16,0-7-1 0,0 7-11-16,0-10-5 0,-3-8-36 15,0-6-16 1,-3-26-58 0,-3-8-22-1,-3-8-21-15,-3-18 80 16</inkml:trace>
  <inkml:trace contextRef="#ctx0" brushRef="#br0" timeOffset="52840.1112">10899 15748 288 0,'3'-24'110'0,"0"6"-60"0,0 2-41 15,0 10 27-15,3-1-13 16,3-4-1-16,0-2-11 16,6 2-2-16,0 1-5 15,0 2-5-15,0 0 0 0,0 5 7 16,-4 3 6-16,1 5 9 0,0 3 5 15,-3 6-6-15,0-1-1 16,-3 8-5-16,-3 0 1 16,-3 6-4-16,-3-1 1 15,-3 0-1-15,-3-2 1 0,0-3-6 16,-3-5-2-16,0-2-2 16,1-9-2-16,-1-8-30 31,3-7-15-31,3-12-37 0,3-7-13 15,9-5-67 1</inkml:trace>
  <inkml:trace contextRef="#ctx0" brushRef="#br0" timeOffset="53278.1592">11486 15462 332 0,'-18'13'126'0,"9"-2"-68"0,-3 5-48 16,6-3 30-16,-3 0-7 0,0 3 3 31,-3 3-9-31,3 2-2 16,4 0-14-16,2 0 2 0,0 3 1 15,6 3-7-15,0-4-2 0,2-4 1 16,4-6 1-16,3-8-1 15,3-7-1-15,3-9-3 16,0-7-2-16,3-6-6 16,0-3-1-16,-4-4-6 0,-5-4 1 15,-9-2-12-15,-6 3-2 16,-3 7-15-16,-6 9-4 16,-2 7 22-16,-1 9 12 15,0 7 10-15,0 3 6 16,3 2 0-16,0 9 2 15,3-3-4-15,3-3-2 0,3 0 2 16,6-2 0-16,3-3-26 16,3-3-11-16,3-5-34 15,0-8-12-15,6-2-44 16</inkml:trace>
  <inkml:trace contextRef="#ctx0" brushRef="#br0" timeOffset="53725.1975">11608 15462 240 0,'-3'0'90'0,"3"8"-48"0,0-5-25 0,0-3 47 16,0 8-14-16,0-3-6 15,0 3-5-15,3 0-22 16,0-3 1-16,3 6 0 0,3-1 5 16,0 4 3-16,0-1-5 0,2 0-2 15,1 3-7-15,0-3-2 16,3 0-4-16,-3-2 1 15,0-3-4-15,0-5 0 16,0-3-1-16,0-6-2 16,-3-2 3-16,0-2 0 15,-1-9-10 1,-2-2-3-16,-3-3-6 16,-3-2-3-16,0-1 6 15,-3 4 3-15,0 1 3 16,0 6 5-16,1 3 1 15,-1 8 1-15,0 2-3 16,0 6 0-16,0 5 4 16,3 2 1-16,0 9 0 0,3-3 1 15,-3 2 4-15,6 1 4 16,-1-3-6-16,1 0-3 16,0 0 1-16,0-1 0 15,3-1-1-15,0-4 1 0,0-4-24 16,0-6-11-16,0-3-58 15,0-16-25-15,-3-2-46 16</inkml:trace>
  <inkml:trace contextRef="#ctx0" brushRef="#br0" timeOffset="54040.9789">11855 14986 316 0,'-6'8'121'0,"3"-3"-66"0,0 3-44 16,3-3 26-16,0 3-5 15,0 0 1-15,0 0-5 16,3 3-3-16,0 2-13 16,3 6 8-16,-3-1 3 0,0 3 4 0,0 8 3 15,0 0-5-15,3 9-1 16,0 7-11-16,-3-1-5 0,3 4-5 15,0-6 0-15,0-5 0 16,-3-5 1-16,0-3-5 16,-1-7-1-16,-2-7-32 31,0-4-13-31,0-3-49 0,0-16-19 16,-2-8-69-1</inkml:trace>
  <inkml:trace contextRef="#ctx0" brushRef="#br0" timeOffset="54310.1666">11739 15330 400 0,'3'3'148'0,"6"-3"-80"0,6-3-40 16,-9 3 43-16,2-5-13 16,4-1-1-16,6-2-21 15,6-2-10-15,3-3-15 16,3-1 4-16,-1-1 2 0,4 1-7 0,-3 1-1 15,0 2-5-15,-4 4-3 16,-2-1 0-16,-6 2-1 16,-3 1-5-16,-3 2-1 0,-3 3-24 15,-3 0-8-15,-3 3-40 16,-3 0-17-16,-3 2-118 16,-3 0-58 15,-3-10 134-31</inkml:trace>
  <inkml:trace contextRef="#ctx0" brushRef="#br0" timeOffset="57549.8027">12584 15282 244 0,'-6'-16'90'0,"3"11"-48"0,6-8-27 0,-3 8 26 16,0-3 0-16,0 0 3 0,3 0-7 16,0 0-2-16,0 3-20 15,0 2 2-15,0 3 3 0,0 3-5 16,0 7 2-16,0 9-1 16,0 10 2-16,0 8-8 15,0 5-3-15,0 6-2 31,0-1-1-31,3 1-2 0,0 0-2 16,0 5 5-16,3-3 1 16,-3-5-7-16,0-5-4 15,0-11-22-15,-3-3-9 16,0-13-35-16,-3-13-15 16,-3-16-58-1,0-15-45-15,-3-17 78 0</inkml:trace>
  <inkml:trace contextRef="#ctx0" brushRef="#br0" timeOffset="57834.7055">12516 15187 280 0,'-6'-5'107'0,"6"2"-58"0,0 0-44 0,0 3 24 32,6-2-12-32,3-1 1 0,3-5-7 15,5-8-1-15,1 1-6 16,3 1 4-16,0 4 2 0,0 4-1 15,0 4 0-15,-4 4 1 16,-2 9 4-16,3 2-2 16,-9 6 3-16,-3 2-6 15,-3 3-1-15,-3 0-2 0,-3 5 1 16,-3 2-4-16,-3-2 0 16,-3-2-3-16,0-6-1 15,3-8-30-15,1-7-12 16,2-9-31-16,0-18-13 15,3-6-51 1</inkml:trace>
  <inkml:trace contextRef="#ctx0" brushRef="#br0" timeOffset="58234.8718">12736 15081 228 0,'9'11'88'0,"-3"-6"-48"0,9 6-23 0,-6-1 25 15,0 1-9-15,0 5 0 31,-1 0-14-31,1 2-4 0,0 3-9 16,0-2 0-16,-3-1 1 0,-3-2-1 16,0-5 1-16,0-6-4 15,0-5 0-15,-3-5-1 16,0-8-2-16,0-3-4 16,0-5 0-16,3-3-7 15,0 0-1-15,0 3-4 0,3 0-1 16,0 5 5-16,3 2 3 15,0 7 7-15,0 1 3 16,0 6 1-16,3 3-2 16,-4 0 16-16,1 4 9 15,0 1 0-15,-3 3 3 16,0 0-10 0,0 4 0-16,-3 1-9 15,0 3-3-15,0 2-3 16,0-2 0-16,-3-4-2 0,3-4-1 15,-3-3-37-15,0-8-17 16,0-8-44-16,0-5-16 16,0-11-3-1</inkml:trace>
  <inkml:trace contextRef="#ctx0" brushRef="#br0" timeOffset="58565.9545">12941 14814 260 0,'-6'-13'99'0,"0"15"-54"0,3 1-39 16,0 0 20-16,1-1-14 15,2 4-2-15,0 2-8 16,0 0-2-16,2-1 0 0,4 4 0 0,3 5 0 16,3 2-3-16,3 6 2 15,0 3 1-15,0-1 2 16,0 1 1-16,0-1 1 16,-3 6-5-16,0-3-1 15,-1-3 7-15,1 1 6 31,0 2 6-31,0-5 2 0,-3-6-6 16,0-4 0-16,0-7 3 16,-3-7 2-16,0-5-5 0,3-5 0 15,-3-12-8-15,0-4-3 16,-3-11-21-16,0-3-8 16,0-5-19-16,8 8-9 15,1 8 1-15,-3 5 0 0,0 6-55 16</inkml:trace>
  <inkml:trace contextRef="#ctx0" brushRef="#br0" timeOffset="59020.5075">13361 14991 252 0,'-9'11'96'0,"3"-6"-52"0,0 0-34 0,3-2 25 16,-3 5-8-16,-3 3-1 15,3-1-10-15,0 3-3 16,0 3-7-16,1 0 5 0,2 0 2 16,3-3 5-16,3 1 1 15,2-1-4-15,1-5-1 0,3-3-4 16,3-2 1-16,0-6-6 0,3-8-1 16,0-7-4-16,0-1-1 15,-3-4-10-15,-3-4-5 16,0 1-6-16,-3-9-1 15,-3 6 6-15,-9 5 5 16,0 3 7 0,-3 8 5-16,0 5 1 15,0 3-1-15,0 10 5 16,3 6 1-16,0 4 0 16,6 7-1-16,0 1 3 15,3 7 3-15,3-1-4 16,3 0-2-16,0-3-2 15,0-2 0-15,3 0-2 0,0-8-1 16,-1-3 3-16,1-8 0 16,0-5-39-16,0-13-15 15,-3-6-35-15,0-10-11 16,-3-2-21 0</inkml:trace>
  <inkml:trace contextRef="#ctx0" brushRef="#br0" timeOffset="59252.0455">13453 14557 288 0,'-6'0'110'0,"6"11"-60"0,0 5-43 0,0-6 26 16,3 6-6-16,0 3 2 15,3 7-3-15,0-2 1 32,0 0-15-32,3 5 4 0,-3 0 2 0,3 3-6 15,-3 10-2-15,0 3-5 16,0-3-4-16,0-2 0 15,0-3-1-15,-3-2-53 16,0-6-22-16,-3-27-226 31,-3-7 162-31</inkml:trace>
  <inkml:trace contextRef="#ctx0" brushRef="#br0" timeOffset="59668.5054">13471 14901 272 0,'-9'0'101'0,"6"16"-54"0,0-5-37 0,3-6 23 15,0 0-7-15,3-2 2 0,3 2-5 32,6-2 0-32,3-3-12 0,9-5 4 0,0-3 3 15,2-3-4-15,4 1 0 16,0-1 0-16,-3 0 2 16,-3 1-3-16,-1-1 2 15,-2 1-6-15,-6-1-1 16,0 0-4-16,-6 1-3 15,-3 2 0-15,-3 0 1 0,-3 0-1 16,-6 3-1-16,-3-1-2 16,-3 6 1-16,0 3-4 15,0 2 1-15,0 6 2 16,3 2 1-16,0 0 1 16,4 6 0-16,-1 2 2 15,3 3 3-15,3 0 4 0,3 2 5 16,0-2-4-16,2-3 2 15,1-2-9-15,3-6-2 16,0-2 1-16,0-6 3 16,3-8-13-16,0-5-5 0,0-8-44 15,0-2-18-15,3-11-62 32,3 0-28-32,-1 0 36 15</inkml:trace>
  <inkml:trace contextRef="#ctx0" brushRef="#br0" timeOffset="60019.8457">14087 14354 304 0,'-3'2'115'0,"3"6"-62"0,6 3-40 0,-6-3 30 15,3 2-6-15,-3 6 0 16,3 11-7-16,0 4-4 16,3 12-14-16,-3 2 6 0,3 0 2 15,-3 2-8-15,0 1-2 16,3 2-6-16,0 0-1 0,3-5-3 15,0-5-1-15,0-8-17 0,-3-6-8 16,0-10-39-16,3-10-16 16,0-17-53-1,5-13-59-15,1 0 65 16</inkml:trace>
  <inkml:trace contextRef="#ctx0" brushRef="#br0" timeOffset="60454.0193">14325 14645 316 0,'-6'8'121'0,"1"-3"-66"0,-4 3-42 16,3 0 28-16,0 0-17 16,0 2-1-16,0 6-15 15,0-3-6-15,0 3-1 32,0 0 7-32,3 0 7 0,0 3 2 0,3-1-1 15,3 9-2-15,0-6-1 16,3-3-5-16,3-2-3 15,3-5 0-15,0-14 1 16,3-2-5-16,5-6-1 0,1-5-13 16,-3-2-5-16,-6-3-10 15,-3-3-3-15,-3-3 6 0,-12 1 2 16,-3-1 9-16,0 6 6 16,0 8 7-16,0 5 3 15,-3 5 6-15,3 6 3 16,3 2-2-16,3 9 2 15,3-1-2-15,0 0 0 32,3 0 1-32,0 1 4 0,6-1-4 15,9 0 0-15,-3 0-6 16,0-2-1-16,6-6-1 16,0-2-2-16,-4-6-41 15,1-2-18-15,0-11-49 16,-3-5-20-16,-3-6 4 15</inkml:trace>
  <inkml:trace contextRef="#ctx0" brushRef="#br0" timeOffset="60969.2722">14477 14182 264 0,'-12'-3'101'0,"6"11"-54"0,6 10-39 15,0-7 21 1,0 2 2-16,3 6 6 15,0 2 0-15,3 3 1 16,0 2-20-16,3 6 5 0,0 2 4 16,3 6-6-16,-3 0-2 15,0 7-11-15,-3-2-3 16,0 0-3-16,0-5-2 16,-3-3 3-16,0-5 0 0,0-6-12 15,-3-7-7-15,-3-6-9 16,0-8-5-16,3-5-5 15,-3-5-2-15,0-8 14 16,3 0 6-16,3-3 11 16,0 0 3-16,0 0 0 15,3 3 2-15,3-1 3 0,-3 4 1 16,5 2 10-16,-2 0 3 16,3 0 12-16,0 3 5 15,0 2 0-15,0 3 0 16,-3 3-10-16,0 2-3 15,0 6-4-15,0 2 3 0,-3 5-7 32,-3-2-2-32,-3 0-3 15,-3 3 0-15,-3-1-2 0,0 3 2 16,-3 1-4-16,-6-1-2 16,0-5-5-16,0-3 0 15,3-5-20-15,3-3-9 16,3-8-34-16,6-5-15 15,3-5-16-15,6-13-7 0,0-1-28 16</inkml:trace>
  <inkml:trace contextRef="#ctx0" brushRef="#br0" timeOffset="61424.3487">14831 14618 360 0,'-8'0'134'16,"8"0"-72"-16,-12 0-52 0,15-2 28 0,0-1-17 16,3-5-4-16,2-3-8 0,1-2-4 15,3-3-2-15,0-2-3 0,0-1 1 16,-3 3-1-16,-3-2 2 15,-3 5-1-15,-3-1 2 16,-6 4-4-16,0 2 0 16,-3 3-1-16,-6 5 0 15,-3 5 11-15,4 5 3 0,-1 9 6 16,3 7 3-16,3 1 0 16,3 5 2-16,3-1-4 15,6 1-2-15,6-3-5 16,3-2-2-16,6-3-4 15,-1-3-1-15,4-5-3 16,0-6 1 0,0-2-7-16,0-8 1 15,0-10-32-15,-4-6-14 16,1-8-35-16,-3-5-12 16,-3-11-28-16,-3-8-13 0,-3 1 17 15</inkml:trace>
  <inkml:trace contextRef="#ctx0" brushRef="#br0" timeOffset="61671.3104">14983 14052 304 0,'-6'-3'112'0,"3"9"-60"0,3 15-39 0,0-11 30 15,0 6 0-15,0 8 6 16,3 5 2-16,3 3 3 16,0 0-29-16,3-1 8 0,-3 1 2 15,0 5-8 1,0 0-1-16,0 6-9 15,3 4-2-15,0 4-12 16,-3 4-1-16,0-7 0 16,0-6 1-16,0-5-15 15,0-5-4-15,-3-6-36 16,0-5-16-16,0-7-71 0,-1-6-31 16,-7-11 2-1</inkml:trace>
  <inkml:trace contextRef="#ctx0" brushRef="#br0" timeOffset="63676.0427">10447 16814 296 0,'-9'3'112'0,"9"2"-60"0,0 6-41 0,0-3 28 16,0 2-14-16,0 4-3 15,3 1-10-15,0 4-3 0,3 2-5 16,-3-2-3-16,3-1 0 0,-3-2 1 15,-3-3 1-15,-3-5-1 16,0-8-2-16,-6-2 3 16,0-12 2-16,0-7-2 0,3-3-2 15,0-5 0-15,3 0-1 16,0-3-3-16,6 3 2 16,3 3 1-16,0 5 0 15,0 5-5-15,3 5 1 16,0 9 2-16,3 2 1 15,0 5 5-15,0 3 2 0,0 0 6 16,-1 0 3-16,1-3-2 16,3 0 2-16,-3-2-4 15,0 5-1-15,0-8-4 16,0 0-1-16,0 0-3 16,0 0-2-16,0-11 3 0,-3-5 0 31,-3-2-1-31,-1-3 1 15,-2-1-2-15,-6-1-1 0,-2 2-4 16,-1 2 0-16,0 6 0 16,0 5-1-16,-3 3 1 15,0 10 3-15,0 3-2 16,3 8 1-16,0 5 0 16,3 3 0-16,0-3 2 0,6 5 0 15,0-7 0-15,3 2 0 16,0 0 0-16,3-5 0 15,3-8 0-15,3 0 0 16,-1-8-11-16,1-3-5 16,6-5-25-16,3-8-9 15,-3-5 13 1,-3-8 6-16,0-5 12 16,-7 2 7-16,1-2 7 15,-6 4 5-15,-3 7 3 16,0 1 3-16,-3 12 6 0,0-1 2 15,0 6-1-15,-3 2 0 16,-3 6 1-16,0 5 4 16,0 3-4-16,0 7 2 0,-2 1-3 15,2 4 2-15,6 4-4 16,0-3-1-16,0 5-2 16,0-5 2-16,6-3-5 15,2 0-3-15,1-5 1 16,3 0 0-16,-3-6-1 15,6-10-2-15,0-8 3 0,0-10 0 16,-3-14-1-16,3-10 1 16,-6-6-7-16,-3-2-1 15,-3 0-12-15,-6-9-1 16,-6-2-9-16,-3-2-3 16,-6 7 14-16,-3 6 7 15,0 10 6 1,3 11 2-16,3 13 1 15,4 14 2-15,2 7-1 16,3 8 2-16,3 9 0 0,6 4 3 16,6 3 6-16,0 3 2 15,5 2-3-15,1 3 1 16,3 8-3-16,3 0 2 16,0 0-6-16,3-2-1 0,-4-6 0 15,1-8 0-15,0-3-7 16,-3-10 0-16,-3-8-34 15,0-8-13-15,-3-13-19 16,-3-3-5-16,0-13-15 16,-4-3-46-1,-2 3 36 1,0 0 231 15,-3 0-51-31,0 5-7 16,0 5-29-16,3 11-15 15,0 3-4-15,0 5 1 16,0 3-15-16,0 2 0 0,3 0-1 16,0 9 2-16,0 4 3 0,3 3-3 15,0 0 2-15,0 6-8 16,6-3-2-16,3-3-3 0,0-3-2 16,2-7 1-16,-5-8 1 15,0-6 1-15,-3-8 3 16,-3-7-5-16,-3-6-3 15,-3-2-10-15,-3-3-3 0,-3-3-10 16,0-3-2-16,-6-2 8 16,0 8 6-16,-3 5 8 15,6 6 3-15,-3 7 4 16,3 6 3-16,6 8 2 16,0 5 3-16,6 2 1 31,3 3 3-31,0 3-1 0,0 11 2 15,0-9-4-15,0 9 1 16,6-3-1-16,-3-3 1 16,0 0-9-16,0-3-1 15,2-4 0-15,-5-6 1 16,3-3-28-16,-3-10-12 16,0-6-44-16,-3-8-16 0,0 4-33 15</inkml:trace>
  <inkml:trace contextRef="#ctx0" brushRef="#br0" timeOffset="63929.5221">11364 16285 260 0,'-3'0'96'0,"3"5"-52"0,0 3-32 0,0-2 26 0,0-1-7 16,0 3 2-16,0 2 1 15,3 4 1-15,-3-1-19 16,0 0 8-16,0 0 6 0,3 3-5 15,0 3-2-15,3-3-9 16,0-1-1-16,0-1-8 16,0 2-3-16,2-3-1 0,1-5 1 15,0-6-6-15,3-2 1 16,-3-2-21-16,0-6-9 16,0-3-23-16,0-5-7 15,-3 6-16-15,0-17-3 16</inkml:trace>
  <inkml:trace contextRef="#ctx0" brushRef="#br0" timeOffset="64345.9705">11498 16312 244 0,'3'10'93'0,"-3"6"-50"0,3 3-35 0,0-17 24 16,0 6-5-16,3-3 4 15,5-2 0-15,4-3 3 16,3 0-18-16,0 0 11 0,-3-5 5 0,0-6-1 15,0 6 2-15,-3-8-15 16,0-6-3-16,-1 1-9 16,1-4-4-16,-3 1-1 15,-3 0-1-15,-6 0 0 16,0 8 2-16,-6-3-3 16,-3 5-2-16,-6 6-3 0,1 5 1 15,-7 3 1-15,3 2 2 16,3 11 1-16,0 2 1 15,3 3 4-15,3 3 5 16,3 0 1-16,3 0 2 16,3 2 0-16,9-2 2 15,6 5 2 1,0-2-1-16,0-9-1 16,6 3 1-16,0-7-4 0,-1-4 1 15,1-4-5-15,0-6-2 16,-3-3-9-16,0-8-5 15,0 3-61-15,-3-2-29 16,2 2-114 0</inkml:trace>
  <inkml:trace contextRef="#ctx0" brushRef="#br0" timeOffset="65549.1717">12331 16021 264 0,'-9'-3'101'0,"3"3"-54"0,0 0-26 0,0 0 30 16,0 0-14-16,0 3-1 16,1-1-10-16,-4 3-4 15,3 3-12-15,0 3 2 0,0 5 2 0,0 5-3 16,3 0 1-16,3 3-3 16,3 0 0-16,3-3-5 15,0 0-3-15,3-5 0 16,3-8-1-16,-1 3 0 31,13-9 2-31,0-7-1 0,0-3-1 16,3-5-15-16,-4-1-5 15,1-1-28-15,-3-4-11 16,-3 3-13-16,0 0-6 16,-3 3-34-1,-3 3-34-15,0 2 63 16</inkml:trace>
  <inkml:trace contextRef="#ctx0" brushRef="#br0" timeOffset="65912.2625">12626 16060 184 0,'9'5'68'0,"-9"1"-36"0,-3 2-9 16,0 2 24-16,0 4-2 15,-6-1 0-15,3 3-5 0,-3-3 0 16,-3-5-22-16,0 2 3 0,0-4 0 31,0-9-5-31,0-2 1 16,4-11-8-16,2 0-3 0,0-5-3 15,3 0-3-15,3-1-2 16,3-1 1-16,3 2 1 16,3-1 0-16,2 4-3 15,1 2 0-15,0 0-1 16,0 5 3-16,0 4 2 0,-3 4 2 16,0 6 5-16,0 4 3 15,-3 1 2-15,0 3 3 16,-3 0-9-16,0 2-2 15,-3 3-1-15,0 0 0 16,-3 5-2-16,0 5-2 16,0-7-4-16,0 2-2 0,0-5-35 15,0-6-13-15,0-4-29 16,9-25-106 0</inkml:trace>
  <inkml:trace contextRef="#ctx0" brushRef="#br0" timeOffset="66333.9162">12825 15830 308 0,'-3'5'115'0,"3"6"-62"0,-3 2-40 16,0-5 28-16,-6 3-17 16,-3 2-3-16,1 3-10 15,2 0-3-15,0-3-4 16,0 0-5-16,3 0-2 0,0-2 4 0,0-3 1 15,0 0 2-15,3-3 0 16,3-5-5-16,0 0-1 16,3 0 1-16,0 0 2 15,6-3 0-15,6 1-1 16,0-1-2-16,0 0-1 16,-4 3 4-1,4 0 1-15,0 0-3 16,-3 3 1-16,0 0 13 15,0 2 6-15,0 3 2 16,-3 0 2-16,-3 3-4 16,-3 2 0-16,-6 0-1 0,-3 0-2 15,-3 6-6 1,-3-3-2-16,-6-6-2 0,-3 1-1 16,0-14-6-16,1-5 1 15,2-5-40-15,3-6-18 0,3-12-32 16,6-6-14-16,3-3-57 15</inkml:trace>
  <inkml:trace contextRef="#ctx0" brushRef="#br0" timeOffset="67098.1427">12840 15626 244 0,'6'-8'90'0,"-6"8"-48"0,3 3-20 0,-3 0 26 15,0 2-3-15,3 0 0 16,0 3-7-16,3 3-1 31,0 7-21-31,0 1 6 0,3 2 2 0,0 3 3 16,0 2 1-16,0 6-7 15,3-3 0-15,-4 0-10 16,4-2-2-16,-3-4-7 16,3 4-2-16,-3-3 0 15,0 0 2-15,-3-3-8 0,0-5-3 16,-6 2-37-16,0-7-15 15,-3-6-35-15,-3-5-13 0,-3-5-40 16,-3-3-25 0,0-3 86-16,3-7 228 31,0-4-47 0,3 7-11-31,6 4-31 0,3 0-14 16,3 3-8-16,3 1-3 15,3-4-14-15,3-2-5 0,3-3-3 16,0-5 0-16,0 0 0 16,3-1 4-16,-4-7 5 15,-2 8 2-15,0 0 0 16,-3 5 1-16,-3 5 0 0,-3 4-4 16,0 1 0-16,-3 14-1 15,-3 3-3 1,-3 2-3-16,-3 3 0 15,0 2-1-15,0-2 4 0,3 0 5 16,0 0-3-16,3-3 2 16,0-2-3-16,3-1 0 31,0-2-8-31,3-2 0 16,3-6-1-16,6 5 2 0,3-2-3 15,0-1 0-15,-1-2 10 16,1 3 5-16,0 2 0 15,-3 0 2-15,-3 1 0 16,0 4 2-16,-3 1-1 0,-3-1 1 16,-6 4 0-16,-6 2-2 15,-3-1-6-15,-6 4-2 16,-3 0-2-16,-3-1-1 16,0 3-3-16,-2-2 1 15,-1-3-11-15,3-6-2 16,3-7-44-16,3-8-19 0,6-9-105 15,-9 1-46-15,-2-27 57 16</inkml:trace>
  <inkml:trace contextRef="#ctx0" brushRef="#br0" timeOffset="70039.1516">13596 15925 212 0,'-12'-26'82'0,"12"26"-44"0,15-19-20 0,-9 11 25 0,-3 0-7 16,0 3 2-16,0-3-7 16,0 3-1-16,0 0-17 15,-3-1 1-15,0 12 0 0,0-4 1 16,0 11 4-16,0-2-9 15,-3 8-3-15,3-4-4 16,-6 7-3-16,0-7 1 0,0 9-1 16,3-5 0-16,0-1 2 15,0-4-30-15,6-1-13 16,6-11-39-16,3-7-17 16,0-13-32-1</inkml:trace>
  <inkml:trace contextRef="#ctx0" brushRef="#br0" timeOffset="70503.4317">14022 15473 280 0,'-18'10'107'0,"-6"-4"-58"0,3 2-37 16,12 2 24-16,0-2-8 15,4 0 0-15,-4 0-15 16,-6 3-6-16,6-3-4 16,0-1-3-16,0 1 3 0,3 0-4 15,0 0-2-15,0-2 2 16,3-1 0-16,0 0-2 0,3 0 2 16,0 1 1-16,6-1 2 15,-3-2-1-15,6-1-1 16,0 1 1-16,3-3-1 15,-3 0 0-15,6 0 2 16,-3 0-3-16,2 3-2 16,1 2 6-1,-6 3 3-15,0-3 3 0,-3 3 5 16,0 0 1-16,-6 5 0 16,0-2-5-16,-9 2-4 15,3 3-3-15,-6-3 0 16,3-2-2-16,-3-6 2 15,1 0-26-15,2-13-10 16,0 0-29-16,3-10-14 0,3-9-6 16,6-7-2-16,3 2-15 15</inkml:trace>
  <inkml:trace contextRef="#ctx0" brushRef="#br0" timeOffset="70888.5321">14165 15475 224 0,'21'6'85'0,"-15"4"-46"0,-6-4-13 0,0-4 29 16,0 4-16-16,0-4-2 16,-6 6-16-16,3 0-3 15,-6 3-10-15,-3 2-3 0,3-5-1 16,0 0-5-16,-3 0 1 0,-3 0 0 16,3-6 2-16,3 1 3 15,3-3 4-15,-3-5-4 0,6-3-1 16,0 0-4-16,6-8-1 15,6-8-1-15,0 8 0 16,0 3 0-16,3 0 0 16,9-3 2-16,-9 8 2 15,0 0-3-15,0 5-2 16,-3 1 6-16,0 7 5 0,-1 0 0 31,-2 9 3-31,0-4-4 16,-3 6 1-16,0-3-5 15,-3 3 0-15,0 0-1 16,-6 0-2-16,0 0 1 16,-3-6-1-16,4-7-53 15,2-14-22-15,0-10-83 16</inkml:trace>
  <inkml:trace contextRef="#ctx0" brushRef="#br0" timeOffset="71220.2207">14709 15084 332 0,'-11'8'126'0,"2"-3"-68"0,0 11-52 0,6-11 25 0,0 3-2 16,0 3 5-16,0-3-17 16,0 0-5-16,3 2-7 15,3 3-6-15,0 1 0 0,0-4 1 16,6 14 2-16,-3-3-1 16,3 11 2-16,2 5-2 15,-2 8-1-15,-3 0-30 0,-3-19-13 16,0-4-53-16,-3-12-21 15,0-4-16 1</inkml:trace>
  <inkml:trace contextRef="#ctx0" brushRef="#br0" timeOffset="71589.344">14739 15364 364 0,'-6'-5'137'0,"6"5"-74"0,0-3-47 0,0 1 35 16,3-6-25-16,0 3-4 15,12-9-15-15,-3 4-5 16,12-11-2-16,-3 2 0 0,5-7 2 16,-5 2-32-16,0 0-12 15,-3 3-6-15,-6 2-1 0,0 1 3 16,-6 5 2-16,-6 7 13 16,-3 4 6-16,-3 4 17 15,0 9 7-15,0-3 17 16,0 0 9-16,3 2 3 15,0-2 1-15,3 0-3 16,3 5-1-16,-3-2 1 0,6 5 3 16,-3-3-6-16,6 8-2 15,0-2-10-15,3 5-2 16,-3-3-5-16,2 5-1 0,-2-5-1 16,3 1 1-16,3 4-40 15,-6-13-14-15,0-2-59 31,0-11-22-31,3-6 9 16</inkml:trace>
  <inkml:trace contextRef="#ctx0" brushRef="#br0" timeOffset="72006.0114">15067 15269 228 0,'-3'5'88'0,"3"-2"-48"0,3 0-23 16,-3-3 27-16,3 0-12 16,3 0-1-16,-1-3-7 15,4 0-1-15,0-2-12 16,0-3 4-16,0-2 5 16,-3-1-7-16,0 0 0 15,-3 1-5-15,-3-1-3 16,0 1-2-16,-3-1-3 0,-3 3-2 15,-3 5-1-15,0 3 2 16,-3 0 0-16,3 3 1 16,1 2 0-16,-1 3 4 15,0 0 5-15,0 3-1 0,6-3 1 16,0 0-3-16,3 0-1 16,0 0 1-16,0 8 1 15,3 2-3-15,3-2-1 16,-3-3-1-16,9 0-2 15,8 3 1-15,-2-8 1 16,-3-3-12-16,9-7-6 0,9-9-38 16,-1-5-17-16,-2-2-91 15</inkml:trace>
  <inkml:trace contextRef="#ctx0" brushRef="#br0" timeOffset="72406.7162">15329 15190 332 0,'-3'-3'123'0,"3"3"-66"0,6-3-47 16,-3 3 28-16,2-2-17 16,4-1-2-16,0-2-11 15,6-8-3-15,-3-1-3 0,0-1-2 0,-3 1 3 16,-3-2-4-16,-3 3 0 15,-3 0 1-15,-3 0 2 16,-3 2-1-16,-6 6 2 16,-3 5-4-16,0 2 0 15,-3 6 1-15,1 3 0 16,2 5 4 0,3 0 2-16,3 0 2 15,3 0 2-15,3 5-1 16,3 0 2-16,3 0-4 15,6 0 1-15,3 0-3 16,3 1 0-16,-1-4-3 16,4-5-2-16,0-2 1 0,0-14 1 15,0-5-21-15,3-5-7 16,-6-3-51-16,0-8-20 0,-4-5-60 16</inkml:trace>
  <inkml:trace contextRef="#ctx0" brushRef="#br0" timeOffset="72679.1532">15507 14983 296 0,'-6'6'110'0,"3"4"-60"0,0 3-32 0,3-5 31 16,0 3-5-16,0 5 1 16,0 8-5-16,0-3 0 15,3 3-22-15,0 2 7 0,0 3 5 16,0 0-10-16,3 8-1 15,0 6-9-15,0-1-4 0,0 0-3 16,0 1-3-16,0-6-4 16,0-8-2-16,-3-5-33 15,0-6-11-15,-3-5-28 16,-3-21-81 0,0-5 13-16,-3-11 10 15</inkml:trace>
  <inkml:trace contextRef="#ctx0" brushRef="#br0" timeOffset="72933.1573">15483 15092 288 0,'0'-21'110'0,"3"18"-60"0,0-5-36 15,0 3 28-15,3-1-3 16,0 1 1-16,3 0-6 16,6-3-1-16,3 0-19 15,0 3 3-15,0-1 3 0,-1 4-2 16,1 2-1-16,-3 5-1 0,0 3 3 0,-3 3-7 15,-3 4-2-15,-3 4-3 16,-3 0 0-16,-3-1-4 0,-6-2 0 16,0 0-1-16,-3-3 1 15,-9-5-11-15,3-3-2 16,3 1-33-16,-3-20-14 31,4 1-50-31,2-11-21 0,3 0-35 16</inkml:trace>
  <inkml:trace contextRef="#ctx0" brushRef="#br0" timeOffset="73619.2044">16117 14970 136 0,'3'-3'52'0,"0"-2"-28"0,3 3 20 16,-6-1 30-16,3 0-10 16,0 1-5-16,-3 2-11 15,0 0-4-15,0 0-24 16,-3 5-3-16,-3 0 0 0,-3 0-7 0,-3 3-3 15,-2-2-4-15,2-4-3 16,0-2 1-16,3-5 1 16,-3-3-3-16,9-8 0 15,3-2 1-15,3-1 0 16,0 1-5-16,3 2-1 0,3 3 3 31,0 2 1-31,0 3-1 16,6 5 0-16,-1 3 2 15,1 6 0-15,0 2 5 0,3 10 2 16,-3 9 13 0,0 2 7-16,-3 5 2 0,-6 6 3 15,0-1-6-15,-6 4-3 16,0 2-6-16,-6 2-2 0,-3 1-6 16,0-3 0-16,-3-5-5 15,0-9-2-15,0-9-9 16,0-9-5-16,3-16-46 15,0-13-19-15,3-13-39 16,6-13-17-16,0-8-10 31</inkml:trace>
  <inkml:trace contextRef="#ctx0" brushRef="#br0" timeOffset="74035.9754">16361 14809 324 0,'6'13'123'0,"-6"-2"-66"0,0 2-51 0,0-5 25 16,-3 10-6-16,0 3 2 15,-3 1-11-15,1-1-4 16,-4-3-7-16,0-2 1 0,0-3 3 16,-3-2-3-16,0-11 2 15,3-5-5-15,0-11 0 16,3-8-6-1,0 0 0-15,3 0-4 16,3 1 0-16,3 1 4 16,3 1 1-16,3 3-1 15,0-4 0-15,3 4 2 16,0 5 0-16,6 7 1 16,2 4 2-16,1 2-1 15,-6 5-1-15,-3-2 5 0,0 7 4 16,-3 6-1-16,-6 3 3 15,-3 5-4-15,-6 2-2 16,-6 3-2-16,3 0-3 16,0-2-6-16,0-6-1 15,0-8-41-15,0-8-18 0,3-10-48 16,3-19-18-16,9 0 13 16</inkml:trace>
  <inkml:trace contextRef="#ctx0" brushRef="#br0" timeOffset="74420.8808">16591 14753 304 0,'-3'16'112'0,"3"-8"-60"0,-3 3-34 16,0-4 28-16,0 1-18 16,0 3-5-16,0 0-14 15,-3-1-4-15,0-2-3 16,0 0 1-16,0-5 0 0,0-3-1 15,0-3-2-15,0-5 1 16,0-2-1-16,3-4-3 0,0 1 2 16,3-5 1-16,3-1 0 15,3 1-3-15,3-1 2 16,3 3 1-16,0 3 0 16,3 2-3-16,0 3 0 0,-1 3 2 15,-2 5 0-15,0 5 3 31,0 1 3-31,-3 7 9 0,-3 0 5 16,0 3-5-16,-3 3-3 16,-3 2-4-16,-3 0-2 15,0 8-3-15,0-5-2 16,-3-3-13-16,0-5-6 16,0-6-43-16,0-10-18 15,3-10-77-15</inkml:trace>
  <inkml:trace contextRef="#ctx0" brushRef="#br0" timeOffset="74952.6265">16844 14586 276 0,'-6'3'104'0,"-12"5"-56"0,-6 0-34 0,15-3 26 16,0 3-9-16,0 3-1 15,-3-1-5-15,0 4-4 0,0 1-11 16,4 4 0-16,-1-3 3 0,0 0-3 31,3 0 0-31,3 0-6 0,3-1-3 16,0-1 2-16,3 1 0 16,3-1 3-16,3-6 3 15,3-6 2-15,5-4 1 16,7-6-4-16,-3-6 0 15,0-12-5-15,-3-8 0 16,0-9-14-16,-4-10-6 0,-2-2-18 16,-9-3-5-16,0 10-6 15,-9-18-1-15,-8 8 23 16,-7 10 14-16,3 11 9 16,0 11 4-16,3 7 3 15,3 11 1-15,3 11 3 16,0 7 1-1,6 14 1-15,3 0 0 16,3 8 2-16,0 2 2 16,6 14 2-16,9 7 3 15,0 3-9-15,3-2-4 16,0-8-5-16,-1-6 0 0,1-5 0 16,-3-5 1-16,0-8-27 15,0-9-11-15,3-7-63 0,2-13-27 16,1-13-10-1</inkml:trace>
  <inkml:trace contextRef="#ctx0" brushRef="#br0" timeOffset="75637.584">17284 14446 236 0,'-9'8'88'0,"6"3"-48"0,3 15-25 16,0-10 24-16,3 0-1 16,-3 0 2-1,3 5-5-15,0 3 1 16,3 2-20-16,-3 1 6 0,0-3 2 16,0-3-12-16,-3-3-5 15,0-2-2-15,3-3 1 16,-3-5-1-16,0-8 0 0,3-8-8 15,0-5-2-15,0-11-9 16,0-5-2-16,0-13 2 0,3 0 1 16,3 2 5-16,3 5 5 15,0 1 0-15,0 10-1 16,-1 3 5-16,4 5 1 16,0 8 2-16,-3 3 2 15,0 5 3-15,-3 8 2 16,0 2-1-1,-3 14-1-15,-3 3-8 16,0 2 0-16,-3 3-1 16,0-1 0-16,-3-2 0 15,0-2 2-15,0-1-1 16,0-4-1-16,0-7 3 16,3-9 0-16,0-6-4 15,3-8 1-15,3-8-2 0,0-8-2 16,3-10-13-16,3-1-6 15,0 1 7-15,-1 0 6 16,1 7 5-16,0 6 3 0,3 2 3 16,3 6 2-16,-3 5 10 15,-3 3 3-15,0 8 4 16,-3 4 2-16,0 4-6 0,-4 5 1 16,-2 5-8-16,0 3-3 15,-3 2-1-15,0-2-1 16,-6-3-5-16,4-2 1 15,-1-6-13-15,0-2-7 16,9-14-75 15,-1-5-8-31,4-2-8 0,3-14-17 16</inkml:trace>
  <inkml:trace contextRef="#ctx0" brushRef="#br0" timeOffset="76141.3071">17811 14393 232 0,'0'3'88'0,"-3"0"-48"0,-3 2-20 0,3-2 27 15,0 2-12-15,-3 3-2 16,0 0-19-16,3 2-9 0,0 6-3 16,0 0 9-16,0 0 7 0,0 2 6 15,3-2 5-15,-3 0-4 31,3 0-1-31,0-3-7 0,3-2-2 16,3-3-7-16,0-3 0 16,3-5-5-16,3-3 0 15,0-4-3-15,0-9-3 16,0-6-7-16,0 1-2 16,-3-5-2-16,-3 2 1 15,0 0-2-15,-3-2 2 0,-3-1 0 16,-3 6 1-16,-6 11 4 15,0 4 3-15,0 6 3 0,0 3 1 16,3 2 9-16,0 3 7 16,0 3 6-16,6-1 2 15,6 4-8-15,0-1-4 32,3 3-4-32,0 5-2 0,3-3-3 15,0 1-2-15,-1 2 3 16,1-8 0-16,0 0-4 15,-3-5 1-15,0-2-7 16,-3-6 0-16,0-6-46 16,0-12-17-16,-3-1-24 15,0-4-9-15,0-4-21 16</inkml:trace>
  <inkml:trace contextRef="#ctx0" brushRef="#br0" timeOffset="76491.0937">17969 14258 228 0,'0'-8'85'0,"0"8"-46"0,0 3-21 0,0 0 25 15,0 2-9-15,0 3 0 16,0 3-13 0,0 4-3-16,3 1-10 15,0 3 8-15,0 2 4 0,0 0 7 16,0-2 6-16,-3-3-5 0,0-3 0 16,0-3-9-16,0-2-4 15,0-2-4-15,0-6-2 16,0-6-8-16,6-4-2 15,6-6-9-15,-4-5-4 0,1-3 1 16,6-3 0-16,-3 1 5 16,0 2 3-16,0 6 3 15,-3 4 3-15,-3 6-2 16,0 3 0-16,-3 5 1 16,3 5 0-16,-3 3 0 15,0 3 0-15,0 2-9 0,0 0-4 16,3 1-22-16,-3-4-10 15,0-2-23-15,0 0-9 16,2-5-58 0</inkml:trace>
  <inkml:trace contextRef="#ctx0" brushRef="#br0" timeOffset="76910.9596">18356 14377 260 0,'-15'3'99'0,"6"0"-54"0,0 2-35 0,3-2 23 15,-3-1-1-15,-3-2 4 0,-3 0-7 16,0-2-3-16,1-1-14 16,-1-2-1-16,0-3 0 0,3-5-4 15,3-3 1-15,3 0-5 16,6-3 0-16,3 1-3 15,3 2-3-15,0 3-1 16,6 2 3 0,0 6-2-16,0 2-1 15,-1 6 3-15,1 5 2 16,0 5 13-16,0 3 6 16,0 0 5-16,-3 2 4 15,-3 6-4-15,0 3-3 16,-3 7-6-16,-3 3 0 15,-3 3-7-15,-3 5-1 0,0-6-4 16,0 4-3-16,0-9 2 16,0-5 0-16,-3-8-8 0,6-5-2 15,-3-21-102 1,9-11-37-16,3-8-22 16,0-13 21-1</inkml:trace>
  <inkml:trace contextRef="#ctx0" brushRef="#br0" timeOffset="77126.0791">18472 14190 316 0,'0'-3'118'0,"0"3"-64"0,-3 5-26 15,0 1 35-15,3-1-11 32,0 3-3-32,0 2-22 0,0 4-8 15,0 1-12-15,0 1-3 0,0 0 0 16,-3 0-2-16,0-3 1 15,0-2-33-15,3-3-65 16,-3-3-3 0,0-10-39-1,3-8-48-15,0-6 67 0</inkml:trace>
  <inkml:trace contextRef="#ctx0" brushRef="#br0" timeOffset="77257.9746">18460 13973 244 0,'-3'-11'93'0,"-12"11"-50"0,3 3-24 0,9-1 35 15,-9 6-22 1,3 0-18 0,3 3-9-16,0-1-5 15,3 1-31-15,6 0-14 0</inkml:trace>
  <inkml:trace contextRef="#ctx0" brushRef="#br0" timeOffset="77695.9727">18564 14184 232 0,'6'21'88'0,"-9"-7"-48"0,0 4-14 0,0-7 31 16,3-3-8-16,0 2-1 15,0 1-12-15,0 2-5 16,0-2-17-16,0-1-7 0,0-2-2 16,0 0-6-16,0-3 1 15,0 1 2-15,0-6 3 0,0-6-2 16,3-1-2-16,3-4 2 15,0-2-4-15,0-1 0 16,3-4 1-16,0-1 0 16,3 1 0-16,3-1 2 15,-6 6-1-15,-1 0 2 32,1 0 4-32,0 5 6 0,0 2-1 15,-3 6 3-15,0 3-2 16,0 2 2-16,0 6 1 15,0 0 2-15,-3 2-1 16,0 3-1-16,0 2-4 16,0 3-2-16,-3-2-9 15,0-3-2-15,0-3 2 0,0-2 3 16,0-3-23-16,3-3-10 16,0-5-45-16,0-8-19 15,3-3-54-15,0-7-21 16,0-3 45-1</inkml:trace>
  <inkml:trace contextRef="#ctx0" brushRef="#br0" timeOffset="78112.6933">18939 14004 304 0,'3'-5'115'0,"-3"5"-62"0,0 0-24 0,0 0 36 15,0 0-9-15,0 0 0 16,0 0-16-16,-3 3-7 15,-3-1-19-15,0 4-4 0,-3-1 0 0,0 3-6 16,0 0-2-16,0 0-1 16,4 5 1-16,-1 0-3 15,3 0 0-15,0 1 1 16,3-1 0-16,3 0 0 16,3 0 0-16,2-2 0 15,4-3 0-15,3-3 0 0,0 0 0 16,3 1-3-16,0-1 2 15,0 0 1-15,0 3 2 16,-4 0 1-16,-2 3 3 16,-3-1 10-16,-3 4 5 15,-3 2 2-15,-9 2 1 0,-3 1-5 32,-3-1-1-32,-5 3-8 0,-4 0-4 15,-3 1-1-15,-6-1-1 16,0-5-7-16,1-3 0 15,2-3-43-15,3-2-19 16,3-5-97-16,3-6-43 16,-11-2 23-1</inkml:trace>
  <inkml:trace contextRef="#ctx0" brushRef="#br0" timeOffset="82181.0191">7887 10700 180 0,'0'-3'68'0,"-3"3"-36"0,3-3-26 0,0 3 15 15,0 0-5-15,0-2 3 16,0-6 1-16,0 3 2 16,0-1-12-16,3-2 14 0,-3 6 6 15,0 4 0-15,0 1 0 16,0 0-9-16,0-1-2 16,0 1-11-16,3 2-3 0,3 1-3 15,6 1-2-15,3 9 3 16,6 0 0-16,11 3-1 15,1-1-2-15,3 6 1 16,-3-5-1-16,-1-1 2 0,-2 1 1 16,-3-4-1-16,-3-1 1 31,-3-6-2-31,-4 0 2 16,-2-3-26-16,0-2-10 0,-3-3-62 15,-3 0-27-15,-3-3 4 16</inkml:trace>
  <inkml:trace contextRef="#ctx0" brushRef="#br0" timeOffset="82600.9411">7935 10589 192 0,'-45'-3'74'0,"33"8"-40"0,0 3-13 16,6-3 25-16,-3 1-4 16,0-4 2-16,1 9-13 15,-1-3-4-15,0 3-16 16,3-1-7-16,0-2 0 0,0 0-1 0,0 0 3 16,3-3-3-16,3 1 0 31,0-4-6-31,3 1 0 15,3-3 3-15,0-3 2 0,3-7 0 16,3-4-2-16,0 1 1 16,5-3 1-16,4-2-1 15,3-3-1-15,0-1 1 16,3 4-1-16,2-1 0 16,-2 6 0-16,0 3-3 0,3 2 2 15,-3 8-19-15,-4 0-7 16,-2 8-57-16,0 5-25 15,0 3-3 1</inkml:trace>
  <inkml:trace contextRef="#ctx0" brushRef="#br0" timeOffset="83200.073">8628 10874 244 0,'-15'-13'93'0,"6"13"-50"0,1-3-39 15,5 3 21-15,-3 0-7 16,0 6 1-16,0-1-4 15,-3 0 1 1,3 3-9-16,-3 3-4 0,3 2 0 16,-3 0 2-16,3 1 4 15,0-1-4-15,0 0-1 16,3 3-2-16,3-3-2 16,3 0-2-16,3 3-1 15,3-5-3-15,3-9 1 16,0-7-6-16,-3-3-3 0,0-8 5 0,0-10 3 15,-3-14-3-15,0-2-1 16,0 0-9-16,-4-11-2 16,-2-6-16-16,-2 1-6 15,-4 3 14-15,-6 7 9 16,0 11 16-16,0 11 10 16,3 7 18-16,0 16 7 0,3 11-5 15,0 11-1-15,6 5 8 16,0 7 3-16,3 4-10 15,6 2-5-15,0-3-10 16,3 14-5-16,0-3-1 16,3 0-1-16,2-3-2 31,1-7 1-31,0-6-4 0,9-8-2 16,-3-5-40-16,-3-11-19 15,-4-10-50 1,-2-6-39-16,-3-5 60 15</inkml:trace>
  <inkml:trace contextRef="#ctx0" brushRef="#br0" timeOffset="83537.3621">8834 10858 252 0,'-6'16'93'0,"0"0"-50"0,-3 0-19 0,3-8 27 16,-3 3-13-16,-3-1-2 16,-6 3-15-16,3-2-3 15,3-3-10-15,1-3-3 0,2-5-1 16,3-2-2-16,0-9-2 31,3-2 1-31,3-8-1 0,6-3-3 16,0 3 2-16,6-1-1 15,2 4 0-15,1 5 0 16,0 2 0-16,0 3 0 16,0 6-2-16,0 2 5 15,-3 0 1-15,0 2 4 16,-3 9 1-16,-3 2 1 0,-4 3 2 15,-2 2-1-15,-2 4 0 16,-7 1-8-16,0 1 0 16,0-3-1-16,0-2 0 15,-3-6-36-15,6-10-15 16,3-11-49-16,6-8-20 16,3-5 0-16</inkml:trace>
  <inkml:trace contextRef="#ctx0" brushRef="#br0" timeOffset="84053.6373">9274 10710 288 0,'-30'3'107'0,"16"5"-58"0,-1 0-55 16,6-3 19-16,-3 0 5 16,0 3 8-16,-3 0-11 0,3 0-3 15,0 3-8-15,3 2-1 0,0 6 1 16,3-1 0-16,3-2 2 16,6-3-3-16,0-2 0 15,9-6-1-15,3-5-2 16,0-8-2-16,3-5-1 0,0-6-9 31,0-2-5-31,-6 0-11 0,-3-3-5 16,-4 0 11-16,-2 3 5 15,-3 3 8-15,-6 5 6 16,1 5 8-16,-1 5 5 16,-3 6 6-16,3 2 4 15,0 3 1-15,0 2-1 16,3 6-2-16,0-3 1 0,3 3-4 15,3 0-1-15,3 3-6 16,6-1-3-16,3 3-2 16,-1-2 0-16,4-1-4 15,0-4 0-15,-3-6-17 16,0-6-5-16,0-7-42 16,-3-14-18-16,-3-2-47 15</inkml:trace>
  <inkml:trace contextRef="#ctx0" brushRef="#br0" timeOffset="84508.1908">9319 10446 284 0,'3'26'107'0,"0"-10"-58"0,3 11-31 0,-6-14 28 15,3 5-11-15,3 6-3 16,0 3-5-16,3-1-2 15,0 0-14-15,-4 1-7 0,1-1 0 16,0-2-1-16,0 5 3 16,-3-2-5-16,0-6-1 0,0-3-11 15,-3-4-5-15,0-14-14 16,0-6-4-16,0-2 2 16,0-2 3-16,3-3 9 15,0-1 7-15,0 1 8 16,0 0 5-16,3 0 1 15,0 2-1 1,3 1 3-16,0 2 0 16,0 2 7-16,0-2 6 15,0 6 14-15,-3 2 6 16,0 2 0-16,0 6 1 16,-3 3-12-16,0 2-5 0,-3 0-9 15,-3 1-3-15,-3 7-4 16,0 0-3-16,0-3 0 0,0-2-1 15,0-2-22-15,0-9-10 16,0-16-33-16,3-5-13 16,0-7-52-1,3-14-50-15,0-3 64 16</inkml:trace>
  <inkml:trace contextRef="#ctx0" brushRef="#br0" timeOffset="84739.7977">9509 10353 348 0,'0'3'129'0,"0"2"-70"0,0 3-38 16,0 0 33-16,0 0-23 15,6 8-4-15,6 5-13 16,0 5-4-16,0 3-5 0,0 3-4 0,0 5 2 16,0-2-2-16,0 2 2 15,0-3-2-15,-1 1 2 16,-2 2-2-16,0-8-1 0,0-6-28 15,0-4-11-15,0-6-36 16,0-18-127 0</inkml:trace>
  <inkml:trace contextRef="#ctx0" brushRef="#br0" timeOffset="85208.8111">9721 10724 352 0,'0'5'132'0,"0"-3"-72"0,0 1-52 16,3-3 27-16,3 0-14 15,0 0 1-15,5 0-7 16,1-3 1-16,0 1-9 16,0-3 5-16,0-1 1 0,0-4-4 15,0-9-1-15,-3 1-2 16,0-1 1-16,0 1-2 0,-3-4 2 15,-3 4-6-15,-3-1-1 16,-3 4-2-16,-3 1 0 16,0 9 0-16,-3 5 0 0,0 8 2 15,-3 5 0-15,0 3-3 16,3 5 0-16,3 0 8 31,0 1 4-31,6-1 7 0,0 0 2 16,3 3 2-16,0-6 0 15,3 1-5-15,0-3-1 16,3 2-6-16,3 1-3 16,3-6-2-16,3-3-3 15,8-4 1-15,-2-4 1 16,0-4-3-16,0-4 0 0,-3-4-28 16,-3-3-10-16,-3-1-43 15,-7 4-17-15,-2 2-80 16,-6 5-49-1,-3 3 107-15</inkml:trace>
  <inkml:trace contextRef="#ctx0" brushRef="#br0" timeOffset="85824.5693">9301 11200 260 0,'-6'-8'96'0,"-3"8"-52"0,-3 3-10 0,6-1 34 0,-3 3-9 15,-3 3 0-15,-2 0-18 16,-4 3-5-16,0-1-21 16,3 4-5-16,0-1 1 0,3 3-9 15,0 0-1-15,3 2 3 16,3 6 2-16,3-3-5 16,6 6-2-1,9-4 0-15,0-4 0 16,3 0-2-16,3-6 2 15,3-3 1-15,0-4 0 16,-1-12 0-16,1-7 0 0,-3-5-9 16,-3-9-2-16,-6-7-7 15,0-1-4-15,-3-2-6 16,-6 6 0-16,-3 4 10 0,-3 6 6 16,0 2 5-16,0 9 5 15,-3 5 3-15,3 5 4 16,0 2 9-16,3 3 5 15,0 9 0-15,6-1-2 16,0 3-7-16,3 0-4 16,3 2-3-16,3-2 0 0,3 3-2 15,3-6-1-15,0 3-2 16,-1-8 1-16,1-6-32 16,0-4-15-16,-3-6-36 15,-3-8-14-15,0-11-43 16</inkml:trace>
  <inkml:trace contextRef="#ctx0" brushRef="#br0" timeOffset="86202.135">9527 11012 316 0,'-18'8'121'0,"12"0"-66"0,-3 21-31 0,4-18 35 0,-1-1-25 15,0 3-9-15,0 3-15 16,0 0-5-16,0-3-3 0,3-2-2 15,3-1 3-15,0 1-4 0,3-3-2 16,0-3-1-16,0 1 0 16,3-4-4-16,3-2 0 15,5 3 2-15,7 0 3 16,-3-1 2-16,0 1 1 16,-3-1 0-1,0 4 0-15,-3-1 11 16,0 8 5-16,-3 3 7 15,-3 0 3-15,-6 3-2 16,-3-1-1-16,-3 1-8 16,-6-4-2-16,-6 4-5 15,0-3-3-15,0-3-2 16,0-2 0-16,3-6-11 0,0-5-4 16,4-8-38-16,2-5-18 15,0-6-59-15,6-10-27 16,0-5 13-1</inkml:trace>
  <inkml:trace contextRef="#ctx0" brushRef="#br0" timeOffset="87287.122">10123 11073 200 0,'-21'-3'74'0,"15"3"-40"0,-6 3-20 16,9 2 20-16,0-2-4 0,3-3 2 15,0 2 2-15,0 1 1 16,0 2-19-16,0 1 11 0,0 2 3 16,0 2-9-16,-3 3-2 15,3 3-9-15,0 0-4 16,0 3-3-16,0 2 0 0,0-3-4 31,0-2 0-31,0-5 3 16,0-3 3-16,-3-3 2 0,0-10 1 15,0-6-7-15,3-7 0 16,0-4-1-16,3 1 0 16,0-8-5-16,6 3 1 15,3 2 2-15,-3 5 1 16,3 4 1-16,-3 4 2 0,2 3-1 15,1 3-1-15,-3 2-2 16,0 8 1-16,-3 6 1 16,0 0 2-16,0 2-1 15,-3 3 2-15,0 2-2 16,0 1-1-16,0-1 1 16,0-2 1-1,0 0-1-15,0-3 2 16,0-8-2-1,0-7 2-15,0-6 0 16,0-5-6-16,0-3 0 16,0-13-4-16,0 0 2 15,3 2-2-15,0 3 2 16,0 6 3-16,0 2 1 0,0 8 1 16,-1 3 2-16,1 5 3 0,0 5 2 15,-3 0 1-15,3 11 0 16,0 3 0-16,0-1 2 15,-3 3-5-15,0 0-3 16,0-2 1-16,0-3 0 16,0-3-4-16,0-2 1 0,0-3-40 15,3-8-77 1,0-6 4-16,0-2-32 16</inkml:trace>
  <inkml:trace contextRef="#ctx0" brushRef="#br0" timeOffset="87671.785">10509 11062 324 0,'-2'27'123'0,"-4"-22"-66"0,-3 3-47 0,6-3 30 16,-3 3-15-16,0 0-5 15,-3 0-7-15,0 0-1 16,3-3-7-16,-3-2-5 0,3-3-1 0,-3-3 3 15,6-5 1-15,0-2-4 0,3-6-1 16,0-5-4-16,6 0-1 16,-3-3 1-16,6 0 4 15,0 3-1-15,3 2-1 16,0 6 3-16,0 2 0 31,0 6 1-31,-1 5 0 0,-2 5 2 16,0 3 1-16,-3 6 7 15,0 1 4-15,-3-1-3 16,-3 9-1-16,-3-1-6 16,0-1-1-16,-3 0-6 15,0-5 0-15,3-3-26 16,0-2-8-16,3-11-36 0,0-3-16 16,3-13-50-1</inkml:trace>
  <inkml:trace contextRef="#ctx0" brushRef="#br0" timeOffset="88072.0283">10643 10845 240 0,'3'-13'90'0,"-3"26"-48"0,0-2-16 0,-3-6 29 15,0 3-16-15,0 3-5 16,1 2-11-16,-4 0-2 16,3 0-12-16,0 1-3 0,0-1 0 15,0-3-5-15,3 1-1 16,0-6 0-16,0 1 0 31,0-4-3-31,3 1 0 0,0-3-1 16,0 0 3-16,0 0-2 15,0 0 1-15,2 0 0 16,1 0 0-16,3 0 2 16,0 2 0-16,0 1 2 15,0 2 1-15,-3 1 7 16,0 2 6-16,-3 2 7 0,-3 3 6 15,-3 1-7-15,-3-1-3 16,0 0-9-16,-3 3-2 16,-3-3-2-16,0 0-1 15,-2-2-1-15,-1-6 0 16,0-5-13-16,0-5-4 0,3-11-36 31,3-8-15-31,3-7-40 16,3-9-15-16,0-10-15 15</inkml:trace>
  <inkml:trace contextRef="#ctx0" brushRef="#br0" timeOffset="88304.3717">10658 10586 224 0,'3'3'85'0,"-3"10"-46"0,3-5-19 16,-3 2 27-16,3 4-7 15,0 1-1-15,0 1-5 16,3 6-1-16,0 1-18 15,0 1 4-15,0 5 4 0,0 3-6 16,3 2-2-16,0 1-8 16,-3-1-3-1,6 3-2-15,-3-5 1 16,0-6-46-16,-3-4-18 16,-12-22-142-1,0-8 55 1</inkml:trace>
  <inkml:trace contextRef="#ctx0" brushRef="#br0" timeOffset="88472.7746">10661 10890 344 0,'0'16'129'0,"3"-8"-70"0,3 3-45 0,-3-6 31 16,3 0-16-16,3-2-2 16,12-6-14-16,3-5-5 15,3-5-5-15,-1-5-3 0,1-4 3 16,-3 1-31-16,-3 0-11 0,-6 5-46 15,-3-5-21-15,-7-8-37 16</inkml:trace>
  <inkml:trace contextRef="#ctx0" brushRef="#br0" timeOffset="88710.3971">10914 10520 328 0,'-6'16'123'0,"3"0"-66"0,3 2-42 0,0-7 31 16,0 2-10-16,0 5-1 15,3 1-11-15,0 2-2 0,3 0-13 16,0 3 1-16,0 3 1 0,3-1-6 0,0 3-3 16,-3 6-1-16,3-1 1 15,3-2-14-15,-3-3-5 16,0-5-42-16,-3-9-16 15,0-9-66 1</inkml:trace>
  <inkml:trace contextRef="#ctx0" brushRef="#br0" timeOffset="89112.6642">11072 10734 296 0,'-3'3'110'0,"0"2"-60"0,0 6-19 15,0-6 35-15,3 3-22 16,0 0-7-16,0 5-22 0,3 0-8 16,3 3-4-16,0 0-3 0,0-3 3 15,3 0-2-15,0-5 2 16,-3-5-2-16,6-3-1 16,-3-8 1-16,6 0 1 15,-1-5-10-15,-5-3-2 16,0-2-4-16,0-1 1 0,-3 1 5 15,0 4 4-15,-3 4 3 0,0 2 1 16,0 5 2-16,-3 6 3 16,0 5 2-16,-3 5 3 15,-6 3-1-15,3 10 2 16,-6 6-6-16,3 2-1 31,0 14-4-31,-2-6-3 0,2-2-14 16,0 0-4-16,0-3-35 15,0 0-17-15,-3 5-82 16</inkml:trace>
  <inkml:trace contextRef="#ctx0" brushRef="#br0" timeOffset="89545.1069">10751 11613 288 0,'-45'7'107'0,"36"20"-58"0,-3-11-37 0,6-11 26 16,-3-2-16-16,0-1-2 16,0-10-14-16,3-2-4 15,0-3-2-15,3-3 0 0,1-3 0 16,2-2-3-16,0-8 0 15,2-3 4-15,4 0 1 16,0 1-3-16,3 2 1 0,0 5 0 16,0 5 0-16,0 6 2 15,0 8 3-15,3 5 11 16,-3 8 7-16,0 5-1 16,-3 11-1-16,0 2-3 15,-3 6-1-15,0 2-1 0,-3 9 0 31,3 4-8-31,0 4-5 16,6 2 0-16,-1-9 0 16,1-1-1-16,3-9-2 0,3-5-4 15,0-8 0-15,0-7-29 16,3-14-13-16,0-14-31 16,-3-12-15-16,-4-8-58 15</inkml:trace>
  <inkml:trace contextRef="#ctx0" brushRef="#br0" timeOffset="89976.7204">10902 11306 280 0,'-6'5'107'0,"3"3"-58"0,0 2-31 0,3 1 31 0,0 2-14 16,3 0 0-16,0 3-9 15,3 0-4-15,0 8-12 16,0-3 2-16,3 0 4 0,0-2-4 15,3-3-2-15,0-3-3 0,0-2-2 16,0-3-3-16,-3-6 1 31,0-4-2-31,0-4-1 16,0-4-10-16,-4-12-6 0,1-1-14 16,-3-4-6-16,-3 1 1 15,0-1 1-15,-3 3 11 16,0 6 6-16,0 2 12 15,0 6 6-15,3 4 4 16,0 4 4-16,0 2 2 0,0 5 3 16,0 0 8-16,3 3 4 15,0 5-6-15,0-2 1 16,0 2-1-16,3 0 0 16,0 1-9-16,0 1-4 15,3 4-4-15,0-3-3 16,-3-3-8-1,0-2-3-15,0-3-58 16,-3-22-141 0</inkml:trace>
  <inkml:trace contextRef="#ctx0" brushRef="#br0" timeOffset="90193.2652">11144 11208 340 0,'-15'5'129'0,"15"19"-70"0,3-6-47 16,6-7 32-16,-6 2-18 16,11 6-3-16,-5 2-11 15,-3 5-3-15,3-5-5 16,0 3-5-16,0-8 0 0,-3-5-15 0,0-3-6 16,-3-3-55-16,3-10-23 15,-3-9-47 1</inkml:trace>
  <inkml:trace contextRef="#ctx0" brushRef="#br0" timeOffset="90346.6891">11161 11075 316 0,'-38'6'121'0,"32"-4"-66"0,0 1-36 16,3 0 32-16,0 2-30 15,0 0-9-15,3 3-15 0,0 0-4 16,0-3 4-16,3 1-56 0,6-4-25 15</inkml:trace>
  <inkml:trace contextRef="#ctx0" brushRef="#br0" timeOffset="90646.6683">11325 11001 348 0,'-9'0'129'0,"-3"6"-70"0,6-1-29 0,0 0 37 15,3-2-25-15,-3 2-9 16,3 3-15-16,3 3-7 16,3 2-6-16,0 3-2 0,0 2 1 15,3 6 2-15,3 3 1 0,0 7-6 16,0 3 0-16,0 3-1 15,-3-3 2-15,3-3-3 16,-6 1-2-16,0-14-40 0,0 0-19 16,-6-11-32-16,-3-7-12 15,0-8-47 1</inkml:trace>
  <inkml:trace contextRef="#ctx0" brushRef="#br0" timeOffset="90793.9212">11277 11208 312 0,'9'0'118'0,"0"2"-64"0,-3-2-52 16,-3 0 23-16,3 0-17 31,0 0-2-31,3-2-4 0,6-4-2 16,0 1 1-16,0-3-50 0,0 3-19 16,-1 0-63-1</inkml:trace>
  <inkml:trace contextRef="#ctx0" brushRef="#br0" timeOffset="91116.4807">11510 11197 252 0,'3'5'93'0,"0"-5"-50"0,0 0-24 15,0 0 29-15,0-2-17 0,5-1-3 16,7-2-3-16,-3-3 1 16,0-3-14-16,-3 1-2 15,-3-1 0-15,-3 1 0 0,0-1 2 31,-9 3-6-31,-6 0-4 0,0-2-1 16,0 7-1-16,0 3 4 16,0 3 5-16,1 2-1 15,2 5 3-15,0 6 0 16,0 0 1-16,3 11-2 16,0-1-1-16,3 1-5 15,3-1-1-15,6 0-3 0,3-4-1 16,12-4 1-16,-1-2 2 15,1-8-25-15,0-3-12 16,0-2-35-16,-3-3-14 16,-3 0-74-1</inkml:trace>
  <inkml:trace contextRef="#ctx0" brushRef="#br0" timeOffset="91517.3871">11274 11848 304 0,'0'-8'115'0,"9"3"-62"0,-9 5-40 16,3 2 28-16,0 1-8 15,3 0 1-15,0 2-4 16,0 6 1-16,0 2-17 0,3 0 5 0,-3 3 4 16,3 2-6-16,0 1 1 15,3-3-13-15,-3 2-3 16,0 1-2-16,0-6 0 16,-3-2 0-16,0-3 2 15,-1-8 1-15,1-3 3 16,-3-5-8-1,0-5 0-15,0-6-20 16,3-15-8-16,0 0-24 0,0 2-11 16,0 3-9-16,0 2-3 15,-3 3-25 1,0 6-50-16,3 2 46 16</inkml:trace>
  <inkml:trace contextRef="#ctx0" brushRef="#br0" timeOffset="91695.8769">11507 11703 288 0,'6'2'110'0,"-3"3"-60"0,0 1-32 15,-3-4 31-15,3 4-14 16,0 2-2-16,2 5-11 16,1 0-1-16,-3 3-12 15,0 0-3-15,3 5-2 0,-3-5-2 16,6 0-2 0,-3-3-28-16,0-8-14 15,-3-7-62-15,0-6-28 16,0-6 3-1</inkml:trace>
  <inkml:trace contextRef="#ctx0" brushRef="#br0" timeOffset="91848.6164">11498 11523 356 0,'-18'10'134'0,"12"-2"-72"0,0 5-59 0,3-5 28 15,3 0-22-15,0 3-7 16,3-3-33-16,3-3-15 15,3 0-102-15,6-5-45 16,6-2 92-16,-1-4 46 0</inkml:trace>
  <inkml:trace contextRef="#ctx0" brushRef="#br0" timeOffset="92313.5192">11789 11552 304 0,'-17'5'115'0,"8"3"-62"0,-3 0-46 0,6-3 23 16,-3 0-5-16,0 1 2 15,0-1-9-15,0 6 0 16,0-3-11-16,0 2 2 0,3 1 2 16,0-1-2-16,3 6 2 15,3 0-8-15,0-3-2 0,3 1-1 16,0-1 2-16,0 0-1 15,3-5 2-15,0-3-4 0,0 3-2 16,0-3 2-16,3-2 2 16,0 0 0-16,0-1-1 15,0-2-2-15,0 3 1 32,-3 0 7-32,0 2 4 0,0 0 6 15,-3 1 4-15,-3 1 1 16,0 1-1-16,0 3-2 15,-3 5-1-15,-3-3-7 16,0 3-4-16,-3-3-6 16,0-2-2-16,0-3-10 15,0-3-3-15,-3-5-36 0,3-8-14 16,0-3-22-16,3-7-9 16,3-6-44-1,6 0-32-15,3-2 81 16</inkml:trace>
  <inkml:trace contextRef="#ctx0" brushRef="#br0" timeOffset="92480.2695">11843 11576 400 0,'3'5'148'0,"-3"0"-80"0,0 3-55 0,0-3 35 16,0 1-23-16,3 4-6 16,0 6-11-16,0 0-4 15,0 0-2-15,0-3-2 0,0 0 1 31,-3-2-54-31,0-6-24 0,0-5-52 16,0-2-21-16,0-12 20 16</inkml:trace>
  <inkml:trace contextRef="#ctx0" brushRef="#br0" timeOffset="92633.6878">11828 11427 332 0,'-12'0'123'0,"9"11"-66"0,0-8-44 0,3-3 30 15,-6 13-26 1,6-3-20-16,0 1-10 16,0-3-112-1,3-13 68-15,0-3-70 16</inkml:trace>
  <inkml:trace contextRef="#ctx0" brushRef="#br0" timeOffset="93150.0057">11908 11335 320 0,'-8'8'121'0,"5"5"-66"0,0-5-25 16,0-6 39-16,3 4-26 16,0 2-9-16,0-3-5 15,3 3-2-15,0 0-14 16,3 0 1-16,-1 10 0 0,1 1-7 15,0 2-4-15,-3 0-2 16,6 3-1-16,-3-3 2 0,6 0 1 16,-3 3-12-16,0-8-4 15,-3 0-18-15,0-11-8 16,-3-2-8-16,0-6-3 16,0-2 16-16,3-3 7 15,-3-3 14-15,3 1 6 16,0-1 5-1,0 1 1-15,0 2 5 16,0 0 5-16,2 2 10 16,1 1 8-16,0 3 1 0,3 2 3 15,-3 0-2-15,0 2 2 16,0 3-2-16,-3 3 0 16,-3 3-5-16,0 2-1 15,-3-2-6-15,-6 10-2 0,0 0-7 16,-3 3-3-16,0 0-5 15,0-6 0-15,-3-2-9 16,0-5-2-16,1-6-40 16,-4-8-17-16,3-7-33 15,3-17-15-15,0-2-47 32</inkml:trace>
  <inkml:trace contextRef="#ctx0" brushRef="#br0" timeOffset="93397.4674">12138 11176 332 0,'-6'16'126'0,"6"2"-68"0,3 6-24 16,-3-11 40-16,0 1-25 0,3 7-5 16,0 3-20-16,0 2-5 15,0 8-11-15,0-2 4 0,0 0 1 16,0-3-9-16,2 0-1 15,1-2-3-15,0-4 2 16,0-4-3-16,0 0-2 0,3-9-38 16,0-5-15-16,0-5-36 15,3-2-15-15,-3-6-59 16</inkml:trace>
  <inkml:trace contextRef="#ctx0" brushRef="#br0" timeOffset="93751.3346">12307 11491 316 0,'-3'13'118'0,"3"-10"-64"0,6-3-32 0,-3 0 31 16,0 0-13-16,9 0-3 16,6-3-8-16,0 0-4 0,-3-7-13 15,0-3 3-15,-3-3 5 0,-4-3-9 0,1-5-3 16,-3 1-8-16,0-1-2 15,-3 3 3-15,-3-1 1 16,0 7-3-16,-3 1 1 16,-3 6 4-16,-11 8 2 15,-1 8 9-15,0 6 2 32,3 4 11-32,0 6 5 0,3 5-9 15,3 0-1-15,3-2-8 16,9-1-1-16,9-2-6 15,9-3 0-15,9-2-5 16,5-6 0-16,1-3-14 16,0-4-8-16,-3-6-41 15,-1-3-16-15,-5 0-135 16</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8-01-08T11:47:28.541"/>
    </inkml:context>
    <inkml:brush xml:id="br0">
      <inkml:brushProperty name="width" value="0.05292" units="cm"/>
      <inkml:brushProperty name="height" value="0.05292" units="cm"/>
      <inkml:brushProperty name="color" value="#FF0000"/>
    </inkml:brush>
  </inkml:definitions>
  <inkml:trace contextRef="#ctx0" brushRef="#br0">5396 5810 220 0,'-6'-2'85'0,"6"2"-46"0,-3 0-17 0,3 0 26 15,0 0-5-15,0 0 1 16,3 0-4-16,0 2-3 15,3 4-20-15,0 1 5 0,0 7 5 0,3 7-6 16,2 11 0 0,10 7-3-16,6 6 0 15,6 0-5-15,6-2-3 16,2-4 1-16,-2-2 3 16,0-2 3-16,2-4 2 15,-2-1-2-15,3-4 0 16,-1 3-3-16,-5-5-1 15,-3-3-5-15,-6-2-3 0,-7-3 0 16,-2-3-1-16,-3 0-2 16,-6-5 1-16,-6 0-13 15,0-3-6-15,-3-5-35 16,-3 0-17-16,-3-5-75 16,6-3-31-16,0-8 9 15</inkml:trace>
  <inkml:trace contextRef="#ctx0" brushRef="#br0" timeOffset="2775.5249">2550 6617 216 0,'-24'-2'82'0,"21"4"-44"0,-12-2-18 0,10 0 24 16,-1 3-7-16,3-3 1 15,3 0-7-15,-3 0 1 0,3 0-18 16,0 0 1-16,0 0 1 0,0 0-2 16,0 0 2-16,3 0-5 15,3 0 1-15,0 0-3 16,2 3 0-16,1-3-3 15,6 2 1-15,3 1 2 32,3 2 5-32,9 0-4 0,5 1 0 15,4-1-4-15,3 0 1 16,-1 1-4-16,-2-1-2 16,3-3 2-16,2 1 0 15,7 2 3-15,6-2 3 16,-1 0-4-16,4-3-1 15,-1 0 2-15,4-3 3 0,2 0-2 16,10 3-2-16,2-2-2 0,-5-1-3 16,2 0 1-16,9 1 1 15,7-1-1-15,-7-2 2 16,0 0-2-16,4-1-1 16,2 4-2-16,6-1 1 31,-9 0 1-31,1 1 0 0,8 2 0 15,0 0 2-15,-2 0-1 16,2 0 2-16,0 0-2 16,3 2-1-16,-2-2-2 15,-4 0 1-15,6 0 3 16,24 3 1-16,-12-3-1 16,-6-3-2-16,4 1-2 0,-1-1 1 15,0 0 1-15,-6 1 2 16,0-3-1-16,6 2 2 15,-5 0-2-15,-1 1 2 0,3-4-2 16,3 4 2 0,-6 2 0-16,-2-3 1 0,8 0 0 15,0 3 0-15,-9 0 0 0,0 0 0 16,4 0-5-16,5-2 1 16,-6 2 0-16,-3 0 2 15,6-3-1-15,3-2 2 16,-5 2-2-16,2-5-1 15,6 6 1-15,0-9-1 32,-6 3 2-32,3 3 1 0,1-1-4 15,-1-2 1-15,-3 3 0 16,0 3 0-16,6-1 0 16,0 0 2-16,-5 3-1 15,2 3-1-15,3 0 1 16,-9-3-1-16,0 0 0 15,3 5 2-15,4 3-1 0,-7-11-1 16,-3 6 1-16,6 2 1 16,0 0-1-16,-8-5-1 15,-4 8 1-15,0-2-1 16,3 2 0-16,4-1 0 0,-7-1 0 16,6-4 0-1,-3 4 0 1,7-1 2-16,-7-2-1 0,-3-1-1 15,9 4-2-15,1-4 1 16,-7 1 1-16,-3 0 0 16,6 2 0-16,1-3 2 15,-4 1-1-15,-3 0-1 16,6-1-2-16,6 1-1 16,-8-3 4-16,-1 0 1 0,6 3-3 15,3-1 1-15,-2-2 2 16,-4 0 1-16,6 0-4 15,3 0-1-15,-9 0 1 16,4 0 2-16,2 0 0 16,3 0 2-16,-6-2-4 15,-3 2 0 1,6 0 1-16,7 0 0 16,-10-3 0-16,-3 0 0 0,9 3 0 15,0 0 0-15,-2 0 0 16,-7 0 2-16,6 3-3 15,0-3 0-15,-6 0-1 16,1 0 0-16,5 3 2 16,0-3 2-16,-6 0-1 0,-3 0 2 15,13 2-2-15,-4-2-1 16,-6 0-2-16,-3 3 1 16,9 2 1-16,1-2 0 15,-7 0 0-15,0-1 2 16,6 3-3-16,0-2 0 15,-5 0 1-15,5 2 2 0,0 0-1 16,0-2-1-16,-3 0 1 16,1-1-1-16,2 1 0 15,0 0 0-15,-3-3 0 16,3 2 0-16,6 1 0 16,-2 0 0-16,-7-3 0 15,6 2 0 1,3 1-3-16,-6-3 0 15,-3 0 4-15,7 2 3 0,2 1-3 16,-6-3-3-16,-3 0 3 16,12 3 1-16,-3-3-3 15,-5 2 1-15,-1 4-2 16,3-4 0-16,-3 1 2 16,-6 0 2-16,1 2-1 0,2 0 2 15,-3 1-4-15,-6-6 0 16,-5 0 1-16,-4 2 0 15,-3 3 0-15,1-2 2 16,-10 0-1-16,-8-1-1 16,-7-4-2-16,-5 4 1 15,-7 4 3 1,1-4 1-16,-9-2-4 16,-7 3 1-16,-5-6-22 15,-9-2-10-15,-9 2-61 16,-21-7-25-16,-9 5-80 15</inkml:trace>
  <inkml:trace contextRef="#ctx0" brushRef="#br0" timeOffset="3776.1657">2473 7641 332 0,'-21'-24'123'0,"15"27"-66"0,3 2-71 0,3 1 19 16,3-1-9-16,0 0 2 16,6 3 1-16,3-3 3 0,0 1-1 15,3-1 4-15,2 0 1 0,7 1 6 16,12-1 5-16,6 0 0 16,11-2 1-16,4-1-5 31,-1-2 0-31,4 0-4 0,14 0 2 15,7 0-2-15,2-2 2 16,9-1-2-16,12 0 2 16,4-2-4-16,2 0-2 15,12 0 2-15,6-1 2 16,-6-2 0-16,12 0 0 16,-3 3 1-16,-6 0 1 0,9 2-1 15,-3 3 1-15,-9 0-4 16,6 0 1-16,-3 3-3 15,-12 2 2-15,-6 0-2 16,3 1 2-16,-3-4-6 16,-9 4-1-16,-11-6 2 15,-7 0 3 1,1 0-4-16,-4 0-1 16,-3 0 2-16,-11-3 1 15,-10 0-4-15,-8 1-1 0,0 2-57 16,-13 2-25-16,-17 12-118 15</inkml:trace>
  <inkml:trace contextRef="#ctx0" brushRef="#br0" timeOffset="22380.1714">4235 10734 200 0,'-33'-13'74'0,"15"18"-40"0,-8 3-40 0,11-3 12 16,-6 3-6-16,-6-2 0 16,-6-1 0-16,-11-2 0 0,-4-1 0 31,-9 1 0-31,-5 0 0 0,-10-1 0 15,-8-2 2-15,-6 3-3 16,-3 2-2-16,-4 3 13 16,-5 8 5-16,6 5-5 0,-1 8-3 15,1 8-7-15,-3 11 0 16,9-3 0-16,-1 5 2 16,4 19-3-16,-3 5 0 0,-1 3 1 15,10-6 2-15,5 14-1 16,10-1-1-16,2 1 9 15,4-3 4-15,5-2 0 16,4 7 2-16,5 5-8 16,6 1-2-16,7-8-1 15,2 5 0-15,9 2-5 0,6-2 1 16,6-5 2-16,6-3 1 16,3 5-4-16,3 3 1 15,6-5 2-15,0-3 3 16,3-5 0-16,0 2 0 0,2 6-1 15,-2-3 0-15,6 13-2 32,3-13 1-32,-3-8 0 15,6 8 3-15,-7-3-3 16,7-7 0-16,12-3 1 0,-3-8 2 16,2-1-3-16,4-4 0 15,0 0 3-15,-1-1 1 16,-2-2-1-16,-3 0 1 15,-1 0-4-15,1-8 0 0,6 0-1 16,2 0-2-16,-2 5 1 16,3 3 1-16,-4-3 1 15,4 0 3-15,-3-7 1 16,-1-3 1-16,1-3-4 16,9-8-1-16,2 0-1 15,1-3 1 1,-4-2 0-16,4-3 3 15,-3-2-1-15,-4-1 0 16,4 9-3-16,5-1 1 16,7-2 0-16,5-3 3 15,-5-5-3-15,2-3-2 16,10-5 6-16,2-3 3 0,4-5-5 16,-4-2-1-16,0-3-2 15,10-3-2-15,5-6 1 16,0-4 1-16,-3-1-1 0,7 6 2 15,2 0-4-15,0 0-2 16,0-1 4-16,4 6 1 16,-1 1 0-16,0-1-2 15,-3 0 1-15,9 2-1 0,4 4 0 16,-7-4 0-16,-6 1-3 16,12 2 2-16,0-2 1 15,-6 0 2-15,-2 2 1 16,5 3 1-16,3 0-2 15,-9 0-2-15,-3 0 3 32,7 6 0-32,-4-4-4 0,-3 1 1 15,-6 2 0-15,15 3 0 16,1-3 0-16,-10-2 0 16,-3 0-3-16,6 2 2 15,6-2 1-15,-8-3 2 0,-1 2-1 16,3 4-1-16,6-4 1 15,-6 1 1-15,-29-3 1 0,41 8 1 16,-3-3-5 0,-6 0-1-16,-29-2 3 15,47 2 1-15,-36 1 0 0,36-6-2 16,0 0 1-16,3 0 1 16,-9-3-1-16,-3-2-1 31,6 2 1-31,-3-5 1 0,-5 0 1 15,2 0 3-15,3 0-3 16,-6-2-2-16,0-1 0 16,6 3-1-16,0-2 0 15,-6-1 0-15,-3-2 0 16,7-3 2-16,-4-3-1 16,-9 1 2-16,0-1-2 0,0-2 2 15,4-3 0-15,-7-2 1 16,-9-6-5-16,9-2 1 15,-2 2 0-15,-4-5 2 0,-6 5 1 16,3 3 1-16,-2 3-5 16,-4-3 1-16,-3-3 0 31,-5-3 0-31,-4-2-3 0,4 0 2 16,-7 3 3-16,1-3 1 15,-4 0-4-15,-2 5 1 16,-4 3-2-16,10 5 0 15,5 3 2-15,3 2 0 16,1 4 0-16,2-1 0 16,9-3-3-16,4 3 2 0,-4 3 1 15,0 0 2-15,7 5-1 16,5 3-1-16,-6-3 1 16,-3 5-1-16,10 0 0 15,5 3 2-15,-3-2-3 16,-3 4-2-16,12 1 2 15,3 0 0-15,-3-1 1 0,6 4 0 16,3-1 0-16,-5-5 2 16,2 5-3-16,6 0 0 15,-3-2 1-15,-6 0 0 0,12 5 0 16,-3-3 0-16,-6 0 4 16,9-2 2-16,3 0-5 31,-9-3-2-31,9 0 0 0,3 0 2 15,-9 0 2-15,12 0 1 16,0 0-2-16,-12 0-2 16,3-3 1-16,9 0-1 15,-9-7 0-15,2 7 0 16,7-2 0-16,-3-3 2 16,-3 5 1-16,6-2 3 0,-6 0-3 15,3 2-2-15,3 0-3 16,-6-5 1-16,0 3 3 15,9-5 1-15,-6 2-1 16,3 2-2-16,3-4 1 16,-6-4-1-16,6 4 0 15,2-3 2 1,-8-1-3-16,9-4 0 16,-3-6 1-16,-9-2 0 0,6 2 4 15,0-3 2-15,-9 1-2 16,3 2-3-16,9 0-3 15,-15-13 1-15,3 0 1 16,0-10 0-16,-3-9 0 16,0 3 2-16,0 0-1 0,-3 0 2 15,-6-5-2-15,6-3-1 16,0-8 3-16,-12-7 0 16,-3 4-4-16,-5 6 1 15,-7-8 0-15,-6-3 0 16,-12-5 0-16,-8 3 0 15,-10 2-3-15,-2 6 2 0,-9-9 1 16,-4-2 2-16,-2 6-3 16,-12 9-2-16,-9-1-5 15,-10-4 0-15,-8 3 2 16,-8-2 1-16,-10 7-4 16,-15 6 1-16,-9 8-1 15,-8-3 3 1,-16 5 4-16,-14 1 1 0,-7-1-2 15,-5 3 2-15,-15 3-1 16,-9-6 0-16,-6 14 2 16,-9 2 0-16,-6 3-3 15,-12 5 2-15,-9 6 1 16,0 2 2-16,-11 5-3 16,-1 1-2-16,-12 4 2 0,1 1 2 15,-13 2 0-15,1 1-1 16,-10 2 1-16,4-3-1 15,-10 3-3-15,1-3 0 16,-6 3 2-16,5 0 2 16,-11 0 0-16,6-2 2 15,-10 2-2 1,10 0-1-16,-3 0-2 16,2 0 1-16,-2 0 1 15,-6 2 2-15,3-2-1 16,-4 3-1-16,4-3-2 15,0 3 1-15,2-3 1 16,-11 0 2-16,15-6-1 16,-9 4-1-16,11-3 1 0,-11 2-1 15,12-2 0-15,-10 2 0 0,-2 0 0 16,0 1 0-16,-6-1-3 16,8 0 2-16,-2 1 1 15,0-4 2-15,-9 4-1 16,2-1 2-16,1-7-2 15,0 7-1-15,0-5 1 0,-9 3-1 16,8-1-3-16,-11-2 2 16,9 6 1-16,-3-6 2 15,3 5-3-15,-1-5 0 16,-2 0 1-16,6 0 2 16,-12 0-1-16,12 3-1 31,-6 0 1-31,2 5 1 0,7-5-3 15,-6 5 0-15,12-3 1 16,-4 0 2-16,10-2-1 16,-6 0 2-16,14 2-4 15,-2-2 0-15,6 2 3 16,2 6 3-16,4-1-4 16,-1 6-1-16,7 0 0 0,8 6 2 15,0-1-1-15,16 5-1 0,5 3-2 16,0-2 1-16,12-3 1 15,9 2 2-15,3 1-1 16,15-3-1-16,9 5 1 16,6-3-1-16,6 1-3 31,3 5 2-31,8-3-23 0,10 0-12 16,5 3-63-16,10 2-26 15,14-10-21 1</inkml:trace>
  <inkml:trace contextRef="#ctx0" brushRef="#br0" timeOffset="23935.4285">2217 15751 256 0,'-21'-43'96'0,"18"30"-52"0,-3 2-40 16,6 9 21-16,0 2-16 0,3-3-5 15,3 3-2-15,3-2-2 16,0 2 0-16,15 0 0 0,2 0 2 16,7 0 5-16,6 0 4 15,-3 0 2-15,5 0 3 16,4 0-1-16,5 0 1 15,10 0 3 1,6 2 0-16,2-2-4 16,0 3-1-16,4 2-6 15,8 8 0-15,7-5-3 16,-4 3 0-16,0-3 1 16,10 0 3-16,2 0-2 15,3 0-2-15,0 0 0 16,9 5 1-16,6-5 1 0,-8-3 1 0,5 0 0 15,3 3 0-15,-3-2-4 16,0-4-3-16,9 1 0 16,3-1 1-16,-6-2-1 15,12 0-1-15,0 0 1 16,-6-2 1-16,9-1 1 16,0 1 1-16,-6-4 2 0,3 6 1 15,9 0-3-15,-6 0-1 16,3 0 3-16,33 6 3 15,-15-6-2-15,-1 5 1 16,-2-3-3-16,-9 1 0 16,6 0-1-16,0-1 0 15,-12 1 0 1,6 2 0-16,0-2-2 16,-3 0 1-16,5-1 0 15,1-2 1-15,0 6-5 16,6-4 1-16,-9-2 0 15,3 3 2-15,3 0-1 16,-3-1 2-16,2 3-2 16,10-2-1-16,-9-3 3 0,15 3 0 15,-6-6 1-15,2 6 0 0,4-9 2 16,-6 6 1-16,11 0-6 16,-5-2 0-16,0-1-1 15,3-2 2-15,-1 0-1 16,1-1 2-16,-3 4 0 31,8-1 1-31,-2-2-2 0,0-1 1 16,11-2-2-16,-8 1 2 15,15 1-4-15,-7-2 0 16,10-2 1-16,-7-1 2 16,10-7-1-16,-1-1-1 15,4 6 1-15,5-3-1 16,-2 5 0-16,2-2 2 0,4 5-1 15,-4 0 2-15,0 3-4 16,-2 0 0-16,-1 5 1 16,4-6 0-16,-1 6 0 15,4-2 0-15,-7 2 2 16,3-3 1-16,-2 3-4 16,-1-2 1-16,-2 2 2 0,-1 0 3 0,-8 2-2 15,2-2-2-15,-14 0 2 16,6 5 0-16,-10-2-4 15,-5 2 1-15,-3-2 0 16,-9 2 0-16,-10 1 0 16,4-4 0-16,-15-2 0 31,-9 6 2-31,3-4 1 0,-9-2 1 16,-11 0-5-16,-16 0-1 15,-3 5 1-15,-5-2 2 16,-10 0-5-16,-12-1 1 15,-8-2-30-15,-18 0-13 16,-15-2-53-16,-24 4-22 16,-33-10-69-16</inkml:trace>
  <inkml:trace contextRef="#ctx0" brushRef="#br0" timeOffset="25083.017">2428 17119 304 0,'-18'-14'112'0,"9"-2"-60"0,0 3-61 16,6 5 18-16,3 6-12 16,3-6 2-16,3 2-1 0,3 1 0 15,3-3 2-15,3 0 4 0,9 0 2 16,6 0 4-16,5 6 1 16,13-4 3-16,15 6 4 15,2 0-4-15,0 0 0 16,7-2-2-16,8 2 2 15,7 0 2 1,2-3-1-16,9-5 1 16,9 8 0-16,3-8-4 15,4 3-2-15,11 0-2 16,6-9 2-16,-1 1 1 16,7 8 1-16,-3-6-4 15,3 3 0-15,6 0-3 0,-3-2 2 16,9 2-2-16,3-3 0 15,-3-2 1-15,5 8 1 0,-2-3-3 16,0 0-1-16,6 5-3 16,-10-2-1-16,10 5 3 15,-3 0 1-15,0 0 3 16,3 0 1-16,-4 0-1 16,7 5-1-16,0-2-1 0,-6-3 0 15,38 5-2-15,-14-5 1 16,-7 3 0-16,-2 0 3 15,-9-1-3-15,5 3-2 16,-11-2 0-16,-3 5 1 16,3 0-1-16,-9-8-1 31,-1 5 1-31,7-5 1 0,-9 0-1 16,-3 3-1-16,-42 0 3 15,45-3 2-15,-6 0 0 16,-3 0 2-16,-15-3-6 15,-9 0-1-15,0 3 0 16,-11 0 2-16,-7 0-1 0,-9 0 2 16,-8 0-2-16,-10 0-1 0,-5 3 3 15,-1 0 0-15,-2 2-6 16,-7-2-2-16,-5-1 4 16,-9-2 2-16,-1 0 1 15,-5 0 1-15,-6 0-7 16,-6 0 1-16,-6-2-19 31,-3-1-6-31,-3-2-36 0,-6-6-16 16,-6 3-66-16,0 0-29 15,12-13 37 1</inkml:trace>
  <inkml:trace contextRef="#ctx0" brushRef="#br0" timeOffset="27609.2316">12385 16626 344 0,'-48'-29'129'0,"39"29"-70"0,-3 3-58 16,3 0 25-16,-3 5-16 0,1 5-1 16,-1 0-5-1,0 6-1-15,-3 2-1 0,0 2-2 0,-3-1 3 16,6-1 0-16,0-3 3 0,3-2-3 16,3 0 0-16,3-3-1 15,3-2-2-15,3 2 1 16,6-5-1-16,0 0-3 15,3-3 2-15,6-2-1 16,0 5 0-16,3-3 2 16,3 3 2-1,5 0-1-15,1 0-1 16,-3 3 5-16,-6-1 1 16,-6 6 13-16,-4 3 5 15,-8-1 1-15,-6 11 0 16,-11 0-3-16,-7 8-2 15,-6-2-4-15,0-4 0 16,0-1-7-16,-2-1-1 0,-1-8-4 16,-3-8-3-16,3-8-9 15,4-7-5-15,-4-14-33 0,9-19-13 16,6-10-26-16,6-13-12 16,6-5-65-1</inkml:trace>
  <inkml:trace contextRef="#ctx0" brushRef="#br0" timeOffset="27872.3454">12554 16330 308 0,'-3'11'115'0,"3"7"-62"0,-6 3-38 31,3-13 29-31,1 13-13 0,-1 1-1 16,3-1-4-16,0 11-1 15,0 5-14-15,3 5-2 0,-1 3-2 16,1 0-1-16,3 2-1 16,0 1-3-16,3 5 1 15,3 0-4-15,-3-3 0 16,0-5-43-16,0-8-20 0,-3-2-45 16,0-6-19-16</inkml:trace>
  <inkml:trace contextRef="#ctx0" brushRef="#br0" timeOffset="28645.8786">12486 16777 324 0,'9'3'123'0,"-3"2"-66"0,12-5-44 15,-9-5 30-15,5 5-20 16,1-8-2-16,0 8-13 15,3 5-5-15,0-2-2 16,0 2 1-16,0 6 1 0,0 2 3 0,-7 8 3 16,1-5 2-16,-3 10 3 15,-3-2-3-15,0 0-1 16,-3-5-4-16,0-4 1 16,-3-4-2-16,0-6 2 15,0-13-4-15,0-5-2 0,0 0 0 16,3-11-1-16,0 3-3 0,3-5 2 15,3-6 1-15,6 5 0 16,0-2-11-16,3 3-5 16,2-1-12-16,1 3-3 15,3 1 4-15,-3 7 3 16,0 3 14-16,-3-3 6 31,-3 10 0-31,-4 1 3 0,1 2 10 16,-3 3 5-16,-3 6 16 15,-3 2 6-15,0 8-8 16,-3-1-2-16,0 4-9 16,-6 5 0-16,0-3-6 15,0 3-1-15,0-3-4 16,0 5-1-16,3-2-3 0,3-3 1 16,0-2-2-16,3-6 2 15,3 3-2-15,3-5 2 16,3-6-2-16,0-8-1 15,0-5-2-15,0-5 1 16,0-5-4-16,0-9 1 0,0-5-3 31,-3-2 0-31,-3 0-5 0,-4 2 0 16,-2 3 4-16,0 13 2 16,-2 3 4-16,-1 5 1 15,0 5 1-15,0 6 0 16,-3 5 0-16,3 7 0 15,0-1 2-15,3 4 1 16,0 1 1-16,0 5 2 0,3-3-1 16,3 0 0-16,0 0-6 15,2-5 1-15,4 2 0 16,0-7 0-16,0-3-29 16,-3-3-10-16,6-10-34 15,-3-3-11-15,-3-3-29 16,0-10-9-1,3-8 15-15</inkml:trace>
  <inkml:trace contextRef="#ctx0" brushRef="#br0" timeOffset="29046.2962">13221 16544 264 0,'3'-8'99'0,"-3"8"-54"0,0 0-28 16,0 8 25-16,3 0-5 16,0 6 1-16,0 7-6 15,0 3 0-15,3 2-18 0,-3-5-1 0,3 8-2 16,-3-2-2-16,0-3 2 15,0-3-6-15,-3-3-3 16,3-2-1-16,-3-5 1 16,3-6 1-16,0 0 1 15,0-10-5-15,3-3 1 16,3-8-2-16,0-10 0 0,2-11 0 31,1-3-2-31,0 6 0 16,0 4 3-16,-3 9 0 15,3 3 1-15,-6 5 0 0,3 7 0 16,0 9 6-16,-3 5 6 16,0 8 3-16,0 0 0 15,0 7 4-15,-3-1 0 0,0 7-10 16,0 0-5-16,0-3-3 16,0-2-1-16,0-3-7 15,-1-2-3-15,1-6-32 16,0 0-12-16,3-8-37 15,0-5-13-15,3-5-48 16</inkml:trace>
  <inkml:trace contextRef="#ctx0" brushRef="#br0" timeOffset="29446.306">13766 16616 236 0,'21'10'88'0,"-24"-4"-48"0,0 15-12 0,0-11 32 16,-3 4-9-1,-6 2 0-15,-3 2-12 16,3-5-4-16,-12 6-19 16,-8-1-1-16,2-2-1 0,3-5-3 15,3 2-1-15,3-8-4 0,6-5 1 16,4-2-9-16,2-14-3 16,6-8-2-16,3-2 1 15,3-6-3-15,12 0 1 16,2-2 4-16,1 10 2 0,3 0-1 15,0 5 2-15,0 6 1 16,0 8 2-16,-4 8 3 16,1 5 2-16,-3 15 5 15,-3 6 3-15,-3 6 5 16,-3 2 2-16,-6 5-7 0,-3 3-2 31,-3 5-5-31,-3 6 0 16,0-3-5-16,-3-3-2 15,3 1-5-15,3-14-2 16,3-14-37-16,3-7-14 16,3-16-33-16,3-16-11 15,3-5-61-15</inkml:trace>
  <inkml:trace contextRef="#ctx0" brushRef="#br0" timeOffset="29862.4689">13888 16735 348 0,'0'26'129'0,"3"-15"-70"0,3 2-36 0,-3-10 35 15,3-3-23-15,0 5-7 0,6-5-13 16,5-5-2-16,1 2-8 16,0-10 1-16,3 0 1 0,-3-8 1 15,0-6 0-15,-6-2-4 31,0-5-1-31,-4 7-3 0,-2 1-3 16,-6 2 2-16,-3 5 2 16,-5 3-2-16,-4 6-2 15,-6 5-1-15,0 5 3 16,-3 8 0-16,0 13 3 16,3 2 12-16,1 7 6 15,5 4 1-15,3-2 2 0,3 5-7 16,6 0 1-16,6-3-6 15,3-2-1-15,3-3-6 16,5 0-3-16,4-5 0 0,3 2 1 16,3-7-1-16,0-6 2 15,-4-5-24-15,1 0-11 32,3-3-60-32,0-2-28 0,-3 0-81 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8-01-08T11:50:21.788"/>
    </inkml:context>
    <inkml:brush xml:id="br0">
      <inkml:brushProperty name="width" value="0.05292" units="cm"/>
      <inkml:brushProperty name="height" value="0.05292" units="cm"/>
      <inkml:brushProperty name="color" value="#FF0000"/>
    </inkml:brush>
  </inkml:definitions>
  <inkml:trace contextRef="#ctx0" brushRef="#br0">20642 7509 256 0,'-12'-21'96'0,"12"21"-52"0,3-11-38 0,-3 11 22 15,9-5-11-15,0 2 1 16,11-2-9-16,-2 0-3 16,21-9-3-16,35-12-3 0,-2-3 3 15,-1-3 0 1,7 0 3-16,-1 8-3 16,-5 3 0-16,-10 8-3 15,-8 8-1-15,-13 10 1 16,-8 8 0-16,-6 6 0 15,-12 2 0-15,-3-2 0 0,-3 18 2 16,-1-6-1-16,-5 33 2 16,0-9-4-16,-3 41 0 15,0-20-1-15,0 49 0 16,0-19 2-16,3 44 2 16,-3-17-1-16,3 33-1 15,0-23 1-15,0 24 1 0,0-22 1 16,0 14 3-16,0-24-3 15,3 11-2-15,0-25 4 0,0 6 1 16,0-21-2-16,0-3-3 16,0-13 0-16,0-10 1 15,0-12 1-15,0-9 1 16,-3-6 2-16,0-11 1 16,0-8 1-16,-3-5 2 31,0-5-1-31,-6-5 0 0,0-3 3 15,-9-3 3-15,3-3-6 16,-15 1-3-16,6-3 1 16,-17 0 0-16,5 0 3 15,-6 2 1-15,7-2-8 16,-7 6-3-16,6-4-21 0,0 1-7 16,7-1-53-16,8-15-23 15,3 2-45 1</inkml:trace>
  <inkml:trace contextRef="#ctx0" brushRef="#br0" timeOffset="1171.5446">21118 7083 332 0,'-9'3'126'0,"9"-3"-68"0,0-8-41 0,0 8 30 15,0-11-10-15,0 0-2 16,6-28-8-16,0 7-3 15,6-37-13-15,-3 8-4 0,12-42-1 16,-4 16-1-16,10-51 2 16,-6 22-6-16,12-48-3 15,-6 26 1 1,5-39 2-16,-2 26-5 16,6-39-1-16,32-189-18 15,-5 80-8-15,-13 37-14 0,-26 133-7 16,-3 20-8-16,0-23 0 15,-3 23-55 1,0-18-52-16,-3 19 64 16</inkml:trace>
  <inkml:trace contextRef="#ctx0" brushRef="#br0" timeOffset="1920.0948">21544 2371 240 0,'-3'-16'90'0,"3"16"-48"0,0 0-25 0,0 0 27 16,0 0-14-16,0 0-5 31,0 5-10-31,0-2-2 0,3 13-8 16,-3-8-1-16,6 21 0 0,-3-8-2 15,5 16 1-15,1-5-2 16,9 23 2-16,-3-10-2 16,3 13 2-16,-3-5-2 15,0-2-1-15,-3-6-26 16,0-1-10-16,-3-4-31 0,-7-19-12 15,1-2-33 1</inkml:trace>
  <inkml:trace contextRef="#ctx0" brushRef="#br0" timeOffset="2374.0787">21481 2379 216 0,'-12'-6'82'0,"12"6"-44"0,9 6-20 0,-9-4 23 15,6 4-12-15,-3-1-5 16,9 3-5-16,-3-6-2 15,15 4-9-15,-3-6-1 0,8 0 0 16,-2 0-3-16,3 2-3 16,-3-2 0-16,-1 6-1 31,-5-1 0-31,0 3 0 0,-3 0 0 16,-9 10 0-16,0 1 0 15,-9-1 0-15,0 1-3 16,-12-1 2-16,3 1 1 15,-15-1 2-15,6 1-1 16,-3-6 2-16,4 3-4 16,2-8-2-16,3 0-3 0,6-3 1 15,0 1 1-15,15-4-1 16,0 1 4-16,12-3 0 16,-4 0 1-16,7 5 0 15,-3-5 0-15,6 3 2 0,-6 2 5 16,0-2 6-16,-1 2 4 31,-8 8 2-31,0-2-6 0,-6 7 0 16,0-2-6-16,-9 8 1 15,0-3-7-15,-9 8-3 16,3-5-6-16,-8-3-2 16,5 0-39-16,0-15-18 15,3-1-75 1</inkml:trace>
  <inkml:trace contextRef="#ctx0" brushRef="#br0" timeOffset="2821.4515">21937 2566 220 0,'-9'11'85'0,"9"-11"-46"0,-6 21-17 0,3-16 26 16,0 9-19-16,0-4-3 15,3 14-12-15,0-8-1 16,3 8-8-16,0-3 1 0,3 0 1 16,-3 0-1-16,6-5-1 0,-4 0-1 15,4-5 0-15,0-3 0 16,0-6 2-16,-3-2-10 0,0-10-2 16,-3-1-17-16,0-13-8 15,0 0-8-15,-3-13-1 16,0 6 4-16,-3-4 2 15,0 6 17-15,0 8 8 16,3 0 14-16,0 10 10 16,0 1 7-16,0 15 4 0,0-5 4 15,3 8 1-15,0 0-1 16,3 8 1-16,-3-3-8 16,9 11-4-16,-3-3-9 15,3 8-4-15,0-5-1 16,0 5 1-16,-3-5-3 15,-1-3-2 1,1-3-33-16,0-7-14 16,-3-3-61-1,3-19-65-15,-3 1 50 16</inkml:trace>
  <inkml:trace contextRef="#ctx0" brushRef="#br0" timeOffset="3021.2324">22088 2209 284 0,'0'32'107'0,"0"-32"-58"0,6 56-40 0,-6-48 27 15,3 13-18-15,0 0-4 16,6 11-7-16,-3-3-2 16,6 8-3-1,-3-8-4-15,3 16 1 0,-3-8-28 16,3 5-10-16,-3-5-98 15</inkml:trace>
  <inkml:trace contextRef="#ctx0" brushRef="#br0" timeOffset="3221.8458">22065 2524 276 0,'-15'24'104'0,"15"-24"-56"0,17 0-27 0,-17 3 30 15,9-3-12-15,0 0-2 0,12-3-21 16,-3-5-10-16,9-8-4 16,-3 3-24-16,2-8-8 0,-2 0-73 0,0-1-30 15,-3 4 11 1</inkml:trace>
  <inkml:trace contextRef="#ctx0" brushRef="#br0" timeOffset="3491.4934">22502 2103 288 0,'-12'11'110'0,"12"-11"-60"0,-15 16-39 15,12-11 26-15,0-2-9 16,0 2-2-16,6 8-8 0,0-5-1 15,3 3-10-15,3 15-2 0,0-10-1 16,-3 0-5-16,3 18 1 16,0-10-2-16,0 19 0 0,0-6-31 15,-3 8-15-15,0-6-40 16,-3 9-17-16,0-8-10 31</inkml:trace>
  <inkml:trace contextRef="#ctx0" brushRef="#br0" timeOffset="4693.7308">22401 2360 264 0,'6'13'101'0,"-6"-13"-54"0,21 21-17 16,-18-15 34-16,6 2-23 15,-1 0-5-15,7-8-16 16,-3 0-2-16,9-8-11 15,-3 0-4-15,3-13 0 0,-3 2-2 16,0-5 2-16,-4 3-4 16,1-11 0-16,-3 9-6 0,-3-12-3 15,0 11-1-15,-3-2 1 16,0-3-1-16,-3 10 2 16,0 11 0-16,-3 16 3 0,3 0 4 15,-3 0 1-15,0 0 1 16,6 13 0-16,-3-5-3 31,3 18 2-31,-3-10 1 0,0 16 0 16,0-8 4-16,0 13 2 15,0-8-5-15,3 2 0 16,-3-4-1-16,3 2 2 16,-3-8-1-16,-1-13-1 15,1 0-15-15,0-11-5 16,0-5-6-16,3-16 1 0,-3 3 5 15,3-16 2-15,-3 5 8 16,3-13 4-16,3-5 4 16,0 5 3-16,-6 10 9 15,6 9 5-15,-3 18 10 16,-3 2 5-16,0 9-3 16,0 5-2-1,0 5-7-15,-3-5-1 16,0 0-10-16,3 5-4 15,3 5-2-15,0 1 1 16,0-6-6-16,3-8 1 0,-3-2-10 16,5-3-4-1,1-3 0-15,3-2 0 0,-3-3 5 16,6-11 5-16,3-8 4 0,0 1 4 16,-3-1 0-16,-4-4 2 15,1 1-2-15,-3 1-1 16,-3 3 1-16,-6-3-1 15,-3-1 0-15,-3 1 0 16,-3 3-5-16,-6 5 1 16,-3 5-3-1,4 2 2-15,-4 12 3 16,-3 4 3-16,3 3 4 16,0 3 2-16,3 5-1 15,3 1 1-15,3-1-4 16,12-5 0-16,-3-3 1 0,9 8 0 15,3 5 0-15,3-2 2 16,0-5 1-16,0-6 1 16,-4-5-4-16,7-5-3 15,-6-14-9-15,0-7-5 0,-3-9-22 16,0-7-8-16,-3-1-1 16,3-2-1-16,-6 5 16 15,0 6 7-15,5 8 20 16,-5-1 11-16,0 8 9 0,-3 6 6 15,0 2 5-15,0 17 13 16,0 4-11 0,0 3-8-16,0 3-3 15,0 3-5-15,0-6 1 16,3 3-3-16,0-3 2 16,0-8-2-1,0-2 0-15,0-9-1 16,0-4 0-16,0-9-9 15,0-7-1-15,-3-4-18 16,3-9-4-16,0-6-10 16,0 2-4-16,0 6 14 0,-3 11 9 15,0-1 5-15,0 11 1 16,-3 8 17-16,-3 19 8 16,-3 10 2-16,0 13 1 0,-6 14-6 15,3 2-2-15,-6 16-9 16,-3 3-2-16,-3-3 2 15,0 0 1-15,-2-11-43 16,2-5-18-16,-3-2-110 31</inkml:trace>
  <inkml:trace contextRef="#ctx0" brushRef="#br0" timeOffset="5279.6755">22053 3286 296 0,'-30'0'112'0,"30"0"-60"0,-9 8-43 16,6-5 27-16,-3 5-16 16,3-3-3-16,-3 6-8 15,0-4-4-15,0 7-2 16,0-4-3-16,0 6 1 0,0-3-4 31,6 3 2-31,0-3 1 0,6 1 2 16,-3-4-1-16,15-4-1 15,-3-1-2-15,3-10-1 16,0-1-3-16,0-10-1 16,-4 3-3-16,-2-11 1 15,0 6-8-15,-9-11-2 16,0 5 3-16,-6-5 2 0,0 5 6 16,-6 0 3-16,3 6 3 15,-3 7 3-15,0 3 9 16,7 8 3-16,-1 0 7 15,6 8 2-15,-3 0 4 0,5 8 1 16,1-3-6-16,3 8-2 31,0-2-9-31,3 2-4 0,0-2-6 16,3-1 0-16,-3-2-2 16,3-6 0-16,0 1-33 15,-3-8-15-15,-1-3-49 16,1-21-22-16,-3 2 4 15</inkml:trace>
  <inkml:trace contextRef="#ctx0" brushRef="#br0" timeOffset="5495.8745">22204 2733 252 0,'-6'16'93'0,"6"-16"-50"0,-3 45-17 0,3-37 29 16,0 10-14-1,0-2-1-15,3 13-14 16,-3-10-4-16,6 15-13 0,0-5-3 0,3 14-2 16,-3-9-2-16,3 6-2 15,0-6-4-15,3 6-2 16,-3-8-44-16,3-11-16 16,-3 0-64-1,0-21-49-15,0 0 70 0</inkml:trace>
  <inkml:trace contextRef="#ctx0" brushRef="#br0" timeOffset="5843.1971">22389 2884 252 0,'-3'11'93'0,"3"-11"-50"0,-12 37-19 16,9-35 27-16,-3 11-15 0,0-2-4 16,0 5-16-16,0-3-5 15,0 0-7-15,3-2-3 0,0 0 2 16,0-4-7-16,3-1-1 15,0-1-12-15,3 0-3 16,0-2 1-16,6 0 3 16,-3-1 5-1,9-2 5-15,-3 0 3 16,6 3 4-16,-3 0 0 0,0 2-1 16,-3 3 9-16,-4-3 4 15,1 3 11-15,-6 3 5 16,0-3-9-16,-6 7-4 15,0-4-5-15,-6 5-2 16,1-3-3-16,-4 3-1 0,0-8-19 16,0 0-7-16,3-3-41 15,0-10-15-15,3 2-64 16</inkml:trace>
  <inkml:trace contextRef="#ctx0" brushRef="#br0" timeOffset="6197.4659">22657 2992 240 0,'9'14'90'0,"-9"-14"-48"0,0 13-12 0,0-10 31 16,-3 10-18-16,0-5-7 16,-6 8-17-16,6-3-5 0,-9 3-8 15,3-3 0-15,-3-5 1 0,3 0-10 0,0-16-3 16,0 0-8-16,3-11-4 15,3 4 3-15,3-15 1 16,0 7 6-16,9-7 5 16,0 7 2-16,6-1 1 15,-3 3 8-15,3 7 5 16,-6 7 7-16,6 7 2 0,-3 0 0 16,-3 10-2-16,0 3-8 15,-3 9-3-15,-4-4-5 16,-2 11-3-16,0-5-36 15,-2 0-14-15,-1-6-74 16,0-7-77 15,0-1 63-31</inkml:trace>
  <inkml:trace contextRef="#ctx0" brushRef="#br0" timeOffset="6813.1578">22190 3559 228 0,'-6'0'88'0,"6"0"-48"0,-9 13-14 0,6-10 31 16,-3 2-23-16,0-3-9 15,0 6-9-15,0 0-1 16,-3 6-8-16,3-1 0 0,0 8 0 31,0-3-6-31,3 4 0 0,0-4-1 16,6 3 2-16,0-2-1 16,3 2-1-16,0-5 3 15,6-6 0-15,-3 1-19 16,6-8-7-16,-3-1-15 15,5-12-6-15,-2-1-16 16,3-10-5-16,-3 0-38 16</inkml:trace>
  <inkml:trace contextRef="#ctx0" brushRef="#br0" timeOffset="7228.7541">22344 3455 196 0,'-3'-2'74'0,"3"2"-40"0,-9 8-13 0,6-6 22 15,0 12-6-15,0-4-2 0,-2 3-11 31,2 1-2-31,0 2-13 0,0-3-1 0,3 5-1 16,0-2 1-16,3 3 2 16,0-3-3-16,0-1 1 15,-1-1-5-15,4 2-2 16,0-3 2-16,3-5 0 16,-3 0-1-16,3-8 1 15,0 0-4-15,-3-8-2 0,0 0-9 16,0-11-5-16,-3 3-2 15,0-13-1-15,0 5 2 16,-3-2 1-16,0 5 7 16,0 2 6-16,0 3 3 15,0 8 1-15,0-5 2 16,0 11 1-16,0-1 5 0,3 6 3 16,0-1 0-16,0 11 1 15,0-2-4-15,9 5-3 16,-3-3 0-16,3 6-1 15,-3-3-2-15,2 5-2 16,1-5 1-16,0-1 1 16,0-1-12-1,0-9-6-15,-3 0-33 0,0-15-16 16,0-1-54 0</inkml:trace>
  <inkml:trace contextRef="#ctx0" brushRef="#br0" timeOffset="7444.5182">22565 3109 264 0,'-3'2'99'0,"3"-2"-54"0,3 24-26 15,-3-18 26-15,0 7-12 16,0-3-4-16,3 12-9 16,0-4 0-16,2 11-11 15,7 14-5-15,0-1-3 0,0 3-4 16,-3 0 2-1,0 0 1-15,-3-16 2 16,-3-5-52-16,0 0-23 16,0-3-73-1</inkml:trace>
  <inkml:trace contextRef="#ctx0" brushRef="#br0" timeOffset="7629.0888">22562 3429 304 0,'3'5'112'0,"-3"-5"-60"0,20 3-41 0,-17 0 28 16,6-3-21-16,0 0-7 15,9-8-7-15,9-6-4 16,3-9 1-16,-4-1-39 0,-2 0-14 0,0 0-58 16,12 3-55-1,-9 2 56-15</inkml:trace>
  <inkml:trace contextRef="#ctx0" brushRef="#br0" timeOffset="7829.6554">22955 3342 284 0,'2'34'107'0,"-4"-26"-58"0,4 5-35 0,-2-5 28 16,3 5-12-16,0 3 0 15,0 8-13-15,6 5-3 16,-3 3-8-16,0 0-4 0,3-1 1 15,-3-1-2-15,-3-1-1 0,0-6-28 16,0-4-11-16,-3-22-135 16,0-7 35-1</inkml:trace>
  <inkml:trace contextRef="#ctx0" brushRef="#br0" timeOffset="8082.5908">22919 3228 232 0,'3'0'88'0,"0"3"-48"0,6-3-14 16,-6 2 31-16,6 1-19 15,2-1-4-15,4-2-11 16,3 0-5-16,0 3-10 16,-3 5-7-16,3-5-2 0,-3 2 5 15,-3 3 2-15,-6 3-2 0,2 10-3 16,-8-3 0-16,-2 3-1 15,-7-2-14-15,6-3-5 16,-6-3-23-16,0-5-9 16,0-5-37-16,3-9-16 15,3-18 4-15</inkml:trace>
  <inkml:trace contextRef="#ctx0" brushRef="#br0" timeOffset="8466.5744">23157 3188 272 0,'9'19'104'0,"-6"-6"-56"0,0 5-34 0,-3-7 28 31,3 0-16-31,0 10-3 0,3 0-13 16,-6-2-4-16,0-4-4 16,0 1-2-16,0-8 3 0,-6 0 0 15,3-3 1-15,3-5-18 16,-3-8-5-16,3-10-4 15,0-1-2-15,0-2 4 16,0-3 0-16,3-2 5 0,6 2 5 16,-3-2 1-16,0-1 4 15,3 6 6-15,2 3 2 16,4 10 6-16,-3 5 5 16,0 3 8-16,-3 5 7 15,0 6 2-15,-3 2 4 0,0 3-5 31,3 5-3-31,-3 0-10 16,0 0-5-16,0 3-6 16,-3-3-2-16,0-2-14 0,0-8-6 15,0-9-44 1,-3-4-20-16,3-12-64 16</inkml:trace>
  <inkml:trace contextRef="#ctx0" brushRef="#br0" timeOffset="8629.5106">23318 2865 216 0,'-6'8'82'0,"3"3"-44"0,-3 13-33 15,3-14 17-15,-6 4-17 16,0-4-2-16,9 3-62 0,3 1-27 16,6-1 1-16,0-3 2 15</inkml:trace>
  <inkml:trace contextRef="#ctx0" brushRef="#br0" timeOffset="8866.2585">23544 3072 304 0,'-6'24'112'0,"0"-1"-60"0,-6-1-41 0,3-12 28 15,-6 6-10-15,3 3 0 16,3 2-10-16,-3 0-4 15,1 3-8-15,2 2-3 0,0-5 2 16,3-2-1-16,3-3 0 0,6-3-8 16,3-2 0-16,3-6-30 15,6-8-11-15,2-13-28 16,-2-2-12-16,6-6-48 16</inkml:trace>
  <inkml:trace contextRef="#ctx0" brushRef="#br0" timeOffset="9229.6714">23580 3162 280 0,'-3'13'104'0,"3"-8"-56"0,3 6-32 0,-3-6 29 16,3 0-11-16,3-2 0 15,-1 0-13-15,16-6-5 0,-3-5-9 16,0-2-3-16,0-1 2 0,0-13-5 15,-9 6-1-15,0-4-16 16,0 4-6-16,-6 2-7 16,-3 0-2-16,-3 3 8 0,-9 5 6 15,0 5 14-15,0 3 9 16,0 6 9-16,0 2 5 0,0 13-1 16,3-5-2-16,3 5-7 15,0 3-2-15,3-1-2 16,3-1 1-16,3-4 0 15,9 1 1-15,3-6-9 16,0-5-1-16,3-8-22 31,-3-8-7-31,8-8-44 0,-2-2-16 16,3-17-37 0</inkml:trace>
  <inkml:trace contextRef="#ctx0" brushRef="#br0" timeOffset="9500.8234">23862 2924 304 0,'-18'34'115'0,"13"-23"-62"0,-4-1-55 0,3-5 20 15,3 3-13-15,-3 0-3 16,12 3-1-16,-3-3-1 16,3 0 0-16,-3 0-3 0,6 0 2 15,2 0 1-15,1 5 2 31,0 3 1-31,0-3 3 0,-3 3-1 16,-3 8 2-16,-6-3 2 16,0 5 2-16,-6 6-3 15,-9 0-3-15,-3 2-7 16,-8-2-1-16,-7-6-41 16,-6-2-18-16,-3-3-74 15</inkml:trace>
  <inkml:trace contextRef="#ctx0" brushRef="#br0" timeOffset="9916.8144">22139 3969 244 0,'-3'-8'93'0,"3"8"-50"0,-3 8-22 15,3-6 28-15,0 4-9 16,0-1 0-16,0 8-8 0,0-2-2 16,3 7-17-16,0-2-8 0,0 11-1 15,0-6-3-15,6 13-1 16,-3-5 1-16,3 16 1 16,0-5-6-16,0 2-1 0,-1-5-36 15,-2-2-13-15,0-4-16 31,-3-9-7-31,0-4-44 16</inkml:trace>
  <inkml:trace contextRef="#ctx0" brushRef="#br0" timeOffset="10370.4735">22160 4204 204 0,'9'6'77'0,"-9"-6"-42"0,15 7-23 0,-15-4 21 0,9 2-10 16,-4-2-1-16,10 0-9 15,-3-1-3-15,6-2-5 16,-3 0-2-16,3 0 1 0,-3 0-5 16,0 6 1-16,-3-4 0 15,-4 6 0-15,1-3 2 16,-3 9 3 0,-3-1 0-16,-3 0 0 15,0-2 1-15,-3-3 3 16,0-3-4-16,-3-10-1 15,3-1-4-15,-3-7-3 0,1 3 2 16,5-4 2-16,0 4-2 16,2-1-2-16,1 1-1 15,3 2 3-15,0 0 0 0,3 2 3 16,0 1 5-16,0 3 6 16,0-1 4-16,3 3 2 15,-3 0-2-15,0 5 0 16,0-2-5-16,-6 5-2 15,-3-3-4-15,-3 6-1 16,0-3-3 0,-3 7-2-16,0-1-13 15,0-4-6-15,0 1-19 16,0-16-6-16,0 2-32 16,6-10-12-16,0-1-21 15</inkml:trace>
  <inkml:trace contextRef="#ctx0" brushRef="#br0" timeOffset="10749.0884">22606 4143 256 0,'0'35'96'0,"0"-35"-52"16,-9 18-32-16,6-12 26 0,-3 4-13 16,0-2-3-16,0 3-10 15,1-1-3-15,-4 1-5 0,3-3 2 0,-6-3 0 16,9-2-2-16,-9-9-1 15,0 4-3-15,3-9-3 16,0 1-3-16,6-9 1 16,0 3 1-16,6-5-1 15,0 3 4-15,3-4 0 32,0 4 1-32,6 2 0 0,-3 3 2 15,3 5 3-15,0 3 2 16,0 5 1-16,-1 0 0 15,1 7 2-15,-3 1 1 16,0 8 1-16,-3-3-4 16,-3 6-3-16,0-3-2 15,-3 2 0-15,0-2 0 0,-6 0 3 16,3-3-36-16,-3-7-17 16,0-1-45-16,3-10-19 15,0-1-7 1</inkml:trace>
  <inkml:trace contextRef="#ctx0" brushRef="#br0" timeOffset="11101.2895">22779 4231 216 0,'-9'0'82'0,"9"0"-44"0,0 2-14 16,0-2 29-16,0 0-14 16,0 3-2-16,0 2-11 15,3 1-4-15,-3 1-12 0,0 1 2 0,0 11 4 16,0-1-4-16,-3 4 1 15,0-1-8-15,0 0-1 16,0-3-2-16,-3-4-2 16,3-6-50-16,3-11-24 0,0-8-64 15,0-20-43 17,3 2 81-32</inkml:trace>
  <inkml:trace contextRef="#ctx0" brushRef="#br0" timeOffset="11501.6451">22963 3940 296 0,'-3'31'110'0,"0"-12"-60"0,1 2-39 16,-1-8 28-16,3 3-17 16,0 3-2-16,0 2-8 15,0 0-2-15,3 0-6 16,-3-5-3-16,0-3 0 0,0-2-1 15,2-3 2-15,-2-3-3 16,0-13-2-16,0-2-7 0,0-6-4 31,3-5 1-31,0-6 0 16,0-5-1-16,6-2 1 16,0 0 7-16,0 4 3 0,3 7 3 15,-3 4 0-15,6 9 4 16,0 4 11-1,-3 9 6-15,0 7-3 0,-6 6 2 16,5 3-2-16,-5 2 0 16,0 0-9-16,0 0-3 15,-3-5-6-15,-3 0-3 16,3-5-40-16,-3-3-17 16,0-6-59-1,6-4-65-15,0-6 63 0</inkml:trace>
  <inkml:trace contextRef="#ctx0" brushRef="#br0" timeOffset="11885.8367">23219 3948 192 0,'6'5'74'0,"-6"3"-40"0,0 5 0 16,-3-5 31 0,0 0-11-16,0 2-2 15,-3 1-20-15,1 0-8 16,-1-3-14-16,-3 0-4 0,3-3 0 0,-3-5-1 15,6-3 0-15,0-5-6 16,3-2-1-16,0-6-2 16,3-11 0-16,-3 1 0 15,6-1 3-15,3 1 0 16,-3 5 1-16,3 2-3 16,2 3 2-16,4 3 5 0,0 5 2 15,0 6 4-15,-3 4 4 16,-3 1 3-16,6 13 2 15,-6 8-4-15,-3 7 1 16,-3 4-3-16,-3 2 2 0,-3 0-10 16,0-3-3-16,-3-5 0 31,-3-5 1-31,0-5-28 0,3-19-83 31,3-8-11-31,6-13-42 0</inkml:trace>
  <inkml:trace contextRef="#ctx0" brushRef="#br0" timeOffset="12286.3615">23422 3590 240 0,'-3'3'90'0,"3"2"-48"0,3-2-18 15,-3-3 29-15,3 3-14 16,3-3-2-16,3 0-9 16,3 0-3-16,2-3-13 15,4-2-5-15,0-3-1 0,0 2-3 0,0 4-2 16,-3 2-3-16,-3 2 1 16,-3 6-1-16,-3 3 0 15,-3 5-27-15,-3 0-10 0,-3 0-47 16,0 5-18-16</inkml:trace>
  <inkml:trace contextRef="#ctx0" brushRef="#br0" timeOffset="12449.3071">23681 3873 332 0,'-18'14'123'0,"3"12"-66"0,6-2-47 0,3-16 30 0,0 3-24 16,0-1-8-16,0 1-48 16,3-3-19-16,0-3-91 15,3-5-39-15</inkml:trace>
  <inkml:trace contextRef="#ctx0" brushRef="#br0" timeOffset="13304.6679">22395 5001 272 0,'-12'-3'101'0,"12"3"-54"0,-15 3-24 16,12-3 29 0,-6 2-12-16,3 1-3 15,-3 0-17-15,0 2-7 16,-5 0-8-16,2 0-2 0,0 6 3 16,3-3-3-16,0 5 0 15,0 0-1-15,3 9-2 16,0-7 1-16,3 9-1 0,3-5 2 15,0 2 1-15,0-3-4 0,3 1-1 16,-3-3 3-16,3-6 3 16,-3 1-1-16,3-6 0 15,0-2 1-15,3-11 2 16,0 3-3-16,0-16-2 16,0 2-5-16,0-5-2 15,0 3 0-15,0 0 2 0,-3 2-1 16,0 1 4-16,0 2 0 15,0-5 3-15,-1 2-1 16,1 1-1-16,0-1 1 16,3 3-1-16,-3 3 0 15,0-3 0-15,0 3 0 16,0 2 0 0,0 1-3-16,0 2 2 15,-3 3-1-15,0 2-2 16,0 0 0-16,0 6 0 15,0 0 3-15,3 5 0 0,0 0 1 16,3 2 0-16,-3-2-3 16,3 5 2-16,0-2 1 15,9 5 0-15,0-3 2 0,3 8 3 16,-3-5-4-16,2 5-3 16,-2-2 5-16,3-6 3 15,0 0-6-15,-3-13-1 16,0 0-44-16,-3-10-18 15,0 2-65 1,0-19-57 0,-4 6 67-16</inkml:trace>
  <inkml:trace contextRef="#ctx0" brushRef="#br0" timeOffset="13589.2041">22526 4649 244 0,'-15'8'90'0,"15"-8"-48"0,-6 16-16 0,3-14 31 0,0 6-15 15,3-3-1-15,0 9-9 16,0-4 0-16,3 3-18 16,0-2 1-16,3 2 1 0,-3 0-6 15,6 3-3 1,-3-2-7-16,3 4 0 15,-3-2 0-15,6 10 2 16,-3-4-19-16,0 4-8 16,-4-2-36-16,1 0-16 15,-3-3-56 1,0-8-45-16,0 0 72 16</inkml:trace>
  <inkml:trace contextRef="#ctx0" brushRef="#br0" timeOffset="13770.535">22502 4921 272 0,'-6'3'101'0,"6"-3"-54"0,9 5-28 16,-9-2 29-16,6-3-11 15,0 0-1-15,9-3-18 0,-3 1-6 16,9-12-8-16,-4 4-25 0,7-11-10 16,-3 2-62-16,3-13-25 0,12-13-5 15</inkml:trace>
  <inkml:trace contextRef="#ctx0" brushRef="#br0" timeOffset="14005.5393">22907 4538 276 0,'0'21'104'0,"0"-8"-56"0,3 3-21 0,-3-8 32 16,0 5-16-16,0 3-2 15,3 2-18-15,0 12-4 0,0 1-11 16,3 1-3-16,-3 2 1 0,3 1-3 16,0-6-2-16,3 3 0 15,-3-9-1-15,-1-9-42 16,1-9-17-16,3-5-34 16,-3-8-12-16,3-8-23 31</inkml:trace>
  <inkml:trace contextRef="#ctx0" brushRef="#br0" timeOffset="14753.8195">23023 4823 308 0,'3'16'115'0,"0"-5"-62"0,3-3-38 16,-3-6 31-16,3 1-10 16,3-3-1-16,6-5-8 0,-1-3-5 15,1-5-12-15,0-9-4 0,0-4 0 16,-3 2-3-16,-3 0-2 15,-3 3-7-15,-3 0-4 16,-3 2-12-16,-3 6-6 16,-3 3 4-16,-3 2 3 15,-3 5 15-15,0 6 6 0,0 5 1 16,3 2 2-16,0 6 2 16,4 5 2-16,-4 0 1 15,9 3 2-15,3 0-3 16,5-3 1-16,1-2-3 15,3-1 0-15,0-4 1 16,3-7 1 0,0-4-1-16,0-6-1 15,0-7-6-15,9-6-1 16,-7-8-8-16,1-2-4 16,-6 2-3-16,0 0 0 0,-6 0-7 15,0 3 1-15,-3 3 3 16,-6 2 2-16,-6 5 8 15,0 3 4-15,3 6 4 0,0 2 1 16,0 5 7-16,0 3 4 16,0 2 3-16,0 1 5 15,3 10-4-15,0 0 2 16,3 0-3-16,0-2 0 16,3-1-1-16,0 1 0 15,6 0-4 1,3-6-3-16,0-3 2 15,0-4 2-15,0-6-4 16,-3-6-1-16,9-7-9 16,-6-5-2-16,0-6-14 15,-3 0-4-15,-4 0-3 16,1 3 0-16,-6 2 7 0,0 1 5 16,0 5 9-16,-3 2 4 0,-2 6 3 15,-1 2 2-15,0 1 5 16,6 2 4-16,-3 5 0 15,3 3 1-15,0 0-2 16,0 0-1-16,3 0-5 16,3 0-1-16,0-3-6 15,2-3-2-15,1-2-27 0,3-5-9 16,0-3-39-16,-3-2-16 16,9-6-11-1</inkml:trace>
  <inkml:trace contextRef="#ctx0" brushRef="#br0" timeOffset="15092.2146">23502 4490 260 0,'-15'5'96'0,"12"-2"-52"0,-3 5-27 15,-3 0 25-15,3 0-18 16,-2 2-3-16,-1 4-11 16,0-1-4-16,0-3-3 15,3 1-3-15,0 0 1 0,3-1-4 0,3-2 0 16,0 0-1-16,3-3 3 15,0 1-7-15,3-4 1 0,0-2 1 16,3 0 3-16,3 0 2 16,2 0 1-16,-2 3 2 15,-3-1 1-15,0 4 7 16,3-1 4-16,-6 3 12 16,-3 0 9-16,0 0-6 31,-6 8-2-31,-6 0-11 0,-6 0-3 15,6 2-7-15,-6-2-2 16,-2-3-2-16,2-5-2 16,0-8-41-16,3-5-20 15,3-14-40-15,0-2-14 16,6-11-14 0</inkml:trace>
  <inkml:trace contextRef="#ctx0" brushRef="#br0" timeOffset="15354.5957">23529 4268 264 0,'0'8'99'0,"-9"0"-54"0,6 21-24 16,0-19 30-16,3 4-12 16,3 4 0-16,0 3-9 15,0 3-4-15,0 0-14 16,0 5 1-16,0 0 1 0,0-5-5 15,0 0-3-15,0-3-3 16,0 0 0-16,0 0-4 16,0-2 0-16,0-6-30 0,0-3-14 15,0-2-37-15,0-8-15 16,-3-2-44 0</inkml:trace>
  <inkml:trace contextRef="#ctx0" brushRef="#br0" timeOffset="15554.2449">23496 4519 340 0,'12'3'126'0,"-12"-1"-68"0,9-2-30 15,-6 3 35-15,6-3-18 16,3-3-6-16,3 1-14 0,3-1-3 16,2 0-13-16,7-2-5 0,0 0-3 31,-6 0-6-31,0-1-1 0,-6 1-35 15,2 2-15-15,-5 3-53 16,-3 6-21-16,-6-1-17 16</inkml:trace>
  <inkml:trace contextRef="#ctx0" brushRef="#br0" timeOffset="16493.4224">22392 5641 180 0,'0'-8'68'0,"0"8"-36"0,-3-5-15 0,0 5 20 15,0 0-6-15,0 0 2 16,0 0-15-16,3 0-3 16,0-3-9-16,0 3 0 0,0 0 4 15,0 0 0 1,0 0 2-16,0 0-4 15,0 0-3-15,0 0 0 16,-3 0 1-16,3 0-1 16,-3 3 0-16,0-1-3 0,0 4 1 15,0-4-2-15,0 6 2 16,0-3-2-16,0 3 2 16,0 0-2-16,0 3 2 0,3 0-2 15,0 7-1-15,0-2 1 16,0 0-1-16,0-3 0 15,0 3 0-15,0-3 2 16,3 0 1-16,0 1 1 16,3-1 0-16,0-3-2 15,6 1 1 1,0-3-2-16,9 3-1 16,-3-4 1-16,5 1-1 15,-5-2 2-15,6-4 1 16,-3 1 3-16,0-6 1 15,-3 1-1-15,0-6 1 16,-4 0-4-16,4-8-2 16,-3 3 0-16,-3-3-1 0,0 0 0 15,-6 0 0-15,3 3-3 16,-9 2 0-16,0 3-1 16,-6 3 0-16,3 2 0 0,-3 3 3 15,0 0 4-15,-6 6 3 16,3-1 0-16,-3 3-1 15,3 0-1-15,0 0 0 0,0-3-2 16,4 0-2-16,-1 1-10 16,3-1-4-16,0-2-28 15,3-1-11-15,0-2-45 16,3-8-20-16,0 0 16 16</inkml:trace>
  <inkml:trace contextRef="#ctx0" brushRef="#br0" timeOffset="18395.8691">22749 5554 212 0,'-9'-16'82'0,"3"18"-44"0,3 14-16 0,0-10 26 15,-3-4-14-15,6 3-2 16,-3-2-13-16,0 0-1 16,3 2-11-16,0 0 2 0,3 3 4 0,0 3 2 15,0 2 0-15,0 6-3 16,0 2 0-16,0 5-3 16,0 1 2-16,0-3-2 15,0-3 0-15,-3-3-3 0,3-2 1 16,-3-5 0-16,0-3 1 15,0-6 2-15,0-2 1 16,0-13-5-16,0-6-4 0,0-4-6 16,0-4 0-16,-3-5 0 15,0-7-1-15,0-4-3 16,0 9-2-16,0 5 2 16,0 5 5-16,0 6-3 31,3 4 2-31,0 4 0 0,0 5-1 15,0 5 1-15,3 5 0 16,0 8 3-16,3 6 0 16,0 2 5-16,3 0 2 15,0 3 0-15,0-3-1 16,0 0-1-16,0 0 0 16,-3-8 2-16,6 1 1 0,-3-6-1 15,0-6 1-15,-4-4-2 16,1-9 2-16,-3-5-4 15,-3-13-2-15,3 3-7 16,-6-4-1-16,-3-1-10 16,1 2-4-16,-1-6 2 0,0 6 1 31,3 5 4-31,0 6 3 16,0 7 5-16,3 9 1 0,0 4 5 15,3 3 4-15,0 6 8 16,0 2 2-16,3 1 1 15,2 1 4-15,7 9-2 16,-3 3 1-16,0 2-5 16,3 5-3-16,-3 1-1 0,3-4-1 15,0 4-4-15,0-4-1 16,-3-7-1-16,-1-3-2 16,1-5-15-16,0-13-71 15,-3-8-16 1,0-9-63-1</inkml:trace>
  <inkml:trace contextRef="#ctx0" brushRef="#br0" timeOffset="18612.0456">23163 5659 332 0,'-9'8'126'0,"3"3"-68"0,0-3-52 16,3-3 25-16,0 0-17 15,-3 1-5-15,0-4-48 16,3-4-21-16,3-4-87 16,6-4-38-16</inkml:trace>
  <inkml:trace contextRef="#ctx0" brushRef="#br0" timeOffset="19380.4792">22404 6369 236 0,'-6'-16'88'0,"3"26"-48"0,0 1-23 0,0-9 25 16,-3 4-13-16,0-4-2 16,0 6-14-16,0 3-3 15,-3-1-6-15,3 4-3 0,0 2 0 16,0-1-4-16,3-1 0 16,0-4 4-16,3 1 1 0,0-1 0 15,0 4-2-15,0-4-2 16,6 3-1-16,0 1-3 15,3-4-1-15,-3 1 6 16,9-3 2-16,-3 0 1 16,6 0-2-16,-3-3 1 15,3 3-1 1,-4-3 2-16,-2 3 1 16,-3 0 12-16,-3 3 5 15,-3-3 5-15,-3 2 2 16,0-2-10-16,-12 3-3 15,3-3-6-15,-5 0 0 16,2-3-5-16,-3-2 0 16,3-1-8-16,-3-4-2 0,3-1-25 15,3-8-11-15,0 3-11 0,3-13-5 16,3 3-22-16,6-6-11 16,0 3-4-1</inkml:trace>
  <inkml:trace contextRef="#ctx0" brushRef="#br0" timeOffset="19782.5494">22681 6427 196 0,'3'26'74'0,"-3"-10"-40"0,-3 11-2 16,0-14 30-16,0-3-6 16,0-2 0-16,-3 8-20 15,0-3-10-15,-6 3-15 16,6-3-1-16,-6 1 1 0,3-4-6 0,-3-2-1 15,0-2 0-15,0-6 0 16,1 0-2-16,2-11-2 16,0 0-4-16,3-7 0 15,0 2-3-15,6-8 2 16,0 6-2-16,9-4 2 16,-3 4 3-16,9 2 1 0,5-2-2 15,1 4 2-15,0 9 3 16,0 5 3-16,-3 5 4 0,-3 6 5 15,-4 5-2-15,-5-3 3 16,0 0-4-16,-3 8-1 16,-3 8-6-16,0-7-3 31,0-4 0-31,-6 1 1 0,0-3-6 16,-2-3 1-16,2-3-37 15,-3-7-15-15,0-6-30 16,3-10-9-16,3 0-38 15</inkml:trace>
  <inkml:trace contextRef="#ctx0" brushRef="#br0" timeOffset="20384.3955">22940 6125 212 0,'-6'-8'79'0,"-3"8"-42"0,15-5-26 0,-6 5 21 0,3 3 3 15,-3-3 3-15,3 5-5 16,0 3 0-16,0 0-19 16,0 8 5-16,0-1 4 0,0 1-6 15,0 5 1-15,-3 3-5 16,2 11 2-16,-2 4-8 16,3 4-4-16,0-1-5 0,-3-5 1 15,3-5 3-15,3-3 1 16,-3-5-1-16,-3-14-10 15,3-10-5 1,0-5-4-16,0-8-3 0,3-6 5 16,0-2 4-16,0-8 6 31,3 3 3-31,0 4-1 0,0 4 2 16,0 5 1-16,3 2 2 15,-3 3 5-15,0 5 6 16,3 3-1-16,-4 11 1 15,-2 0-3-15,0 2 1 16,0 0-4-16,-3 3 1 16,0 0-5-16,-3 0 0 0,0-3-3 15,0-2-1-15,-3-6-41 16,3-5-17-16,-6-5-63 16,9-6-66-1,0-2 57-15</inkml:trace>
  <inkml:trace contextRef="#ctx0" brushRef="#br0" timeOffset="21185.7637">23222 6355 296 0,'-3'35'110'0,"0"-30"-60"0,0 6-23 16,0-6 34-16,-2 0-23 15,-1 3-9-15,0-3-17 16,0 1-8-16,-3-4-3 0,3-2-1 0,3-2 0 15,-3-4-3-15,3-2 2 16,0-10-6-16,3-1 0 16,0 1 1-16,3-1 1 15,0 1 0-15,3 5 4 16,-3-1-2-16,3 4 1 16,3 4 6-1,-3 1 2-15,0 5 2 16,0 3 0-16,-1 2-4 15,1 3-3-15,-3 11 0 16,0 2 1-16,0 3-1 16,-3-1-1-16,0-1 1 15,0-7 1-15,0-1-17 0,0-9-4 16,0-5-20-16,0-8-7 0,3-13-16 16,9 0-4-16,-3-3 9 15,0 0 7-15,0 3 27 16,0 2 10-16,-3 3 21 15,6 1 9-15,-6 4 18 16,0 3 8-16,0 3 2 16,0 2 0-16,0 6-6 0,-3 2-1 15,0 3-6-15,3 0-2 16,-1 5-9-16,1 0 0 16,0 6-12-16,3-1-5 15,0-2-3-15,0 0-1 16,-3-3 2-16,6-5 1 15,-6-2 3 1,0-9 1-16,3-8-3 16,-3-4-3-16,-3-4-14 15,0-2-6-15,3 0-8 16,0-8-3-16,0 5 0 16,0 5 4-16,0 6 9 15,-1 2 6-15,1 14 9 16,0 2 10-16,0 6 5 0,-3 2 7 15,3 0 2-15,3 1 11 16,-3 2 3-16,0-6-1 16,0-2 1-16,3-3-5 15,0-5-1-15,0-8-11 16,0-2-4-16,0-6-8 31,0-8-5-31,0 0-4 0,-1-2-1 16,-5-1-23-16,3 6-7 15,-3 3-28-15,-3 5-9 16,0 5-40-16,0 2-18 16,-3 6 0-1</inkml:trace>
  <inkml:trace contextRef="#ctx0" brushRef="#br0" timeOffset="23289.7321">22362 7086 208 0,'-6'0'79'0,"3"0"-42"0,0 0-21 16,0 0 24-16,-3 2-8 15,0-2 1-15,0 3-5 16,-3-1-3-16,1 4-13 0,-1-1 1 0,-3 3 1 16,0 0-1-16,3 5 2 15,0 3-4-15,3 0-1 16,0 2-9-16,3 4 0 16,3-1-1-16,3 0 0 15,3-3 0-15,3 1 0 16,0-6 0-16,0-2 0 0,0-6 2 15,0-5 3-15,3-5-4 16,-4-8-3-16,1-6-13 0,0-10-2 16,0 0-3-16,-3 2 0 15,-3 1 2-15,-3 2 1 16,0 3 3-16,-3 2 3 31,0 6 7-31,0 3 2 0,0 4 2 16,0 4 0-16,3 2 4 15,0 0 5-15,0 5 1 16,0 3 2-16,3 2-2 16,0 4-1-16,3 7-3 15,0 0-1-15,3 3-1 16,0-3 0-16,0-5-5 0,3-3-1 16,0-5-21-16,3-8-10 15,-3-5-19-15,-1-8-7 16,-2-6-23-1,0-2-42-15,-3 0 36 16</inkml:trace>
  <inkml:trace contextRef="#ctx0" brushRef="#br0" timeOffset="23837.9709">22541 7043 188 0,'3'8'71'0,"-3"3"-38"0,0 2-23 0,0-5 17 15,0 2 0-15,0 1 3 16,0 2-5-16,0-2-3 15,-3-1-12-15,0-2 0 0,3-8 3 16,0-2-3-16,0-4 0 0,0-1-6 16,3-4-3-16,0-2-3 15,6-1 1-15,-3-1-1 16,0 1-2-16,0-4 3 16,2 5 0-16,-2 2-2 15,0 11 2 1,0 3 1-1,0 2 6-15,0 0 4 16,0 3 1-16,0 0 1 16,3 3-2-16,0-3 1 15,3-3-2-15,6-2 2 16,-6-3-2-16,0-3 0 16,-1-2-5-16,1-1-1 0,-3-2-3 15,-3-2-1-15,-3-6-8 0,0 0-2 16,-3 0-3-16,0 0 1 15,-3 3 5-15,-3 0 2 16,0 5 1-16,-3 3 1 16,0 5 5-16,1 5 3 15,2 3 10-15,0 5 3 16,3 3 3-16,0 0 0 0,6 2-3 16,3 1 2-16,3 2-8 15,-1-2-2-15,4 2-5 16,3 0-1-16,3-3 1 15,0-4 0-15,3-9-16 16,3-8-4-16,-1-5-38 16,-2-5-18-1,9-5-86 1</inkml:trace>
  <inkml:trace contextRef="#ctx0" brushRef="#br0" timeOffset="24238.4936">23151 6879 296 0,'-15'13'112'0,"3"1"-60"0,3 7-39 0,0-11 30 16,0-2-11-16,0 6-1 16,1-1-11-16,-4 0-2 15,9-2-11-15,-3-1 0 0,3 1 3 16,0-3-4-1,6 0-1-15,6-3-5 16,-3 0-2-16,8-2 1 16,-2-3 0-16,3-3-6 15,3-2-3-15,0-11-5 16,-3 0-2-16,-3-2-10 16,3-1-3-16,-6-2 3 15,-3 2 1-15,-6-2 1 0,-3 3 4 16,-3 5 4-16,-3 5 6 15,-6 2 8-15,6 6 4 0,-3 3 7 16,0 5 5-16,0 2-7 16,6 1-3-16,3 0-5 15,0-1 1-15,6-5-26 16,3-5-11-16,3-5-76 16</inkml:trace>
  <inkml:trace contextRef="#ctx0" brushRef="#br0" timeOffset="24491.7834">23285 6628 248 0,'-15'2'93'0,"12"1"-50"0,0 2-19 15,3 1 27-15,0 2-9 16,0 0-2-16,0 2-7 15,0 3-1-15,3 3-18 16,0 3-1-16,0 2-2 0,0 5-6 0,0 3-1 16,3 3-2-16,3-3-2 0,-3 3-17 15,0 0-6-15,-3-8-44 16,0-3-19-16</inkml:trace>
  <inkml:trace contextRef="#ctx0" brushRef="#br0" timeOffset="25624.5313">23210 6847 284 0,'0'8'107'0,"-2"-2"-58"0,4 2-29 0,-2-6 32 15,3 1-10-15,6-3-3 0,3-5-17 16,6-6-6-16,3-5-10 15,3-8-6-15,0-2-1 0,-4-3-6 16,-2 2 0-16,-3 3-15 16,-6-5-5-16,0 6 3 15,0 1 3-15,-6 9 2 16,-3 13 8 0,-3 5 11-16,3 3 7 0,-3 6 3 15,3 1 2-15,0 9 5 16,0 3 1-16,3 5-5 15,0-1 0-15,0 1 3 16,0 0 2-16,0-6-5 31,0 6 0-31,3-6-6 0,-3-4-2 16,0-9 0-16,0-5-1 16,0-8-2-16,0-6 1 15,3-7-15-15,0-3-5 16,0-5 0-16,2-3 2 15,1 3 4-15,-3 3 5 16,0 4 3-16,0 4 2 0,0 5 5 16,3 5 7-1,-6 5 3-15,0 0-3 16,0 6-1-16,0-1-6 16,0 4-1-16,0-1-1 15,0 0-2-15,0-2 1 16,0 4 1-1,0-4-6-15,0 0 1 16,0-6-10-16,0 0-4 0,0-5-7 16,0-2 0-16,0-4 0 15,3-4-1-15,0-4 10 16,3-1 6-16,0 1 6 16,-1 4 2-16,1-3 3 15,6 2 1-15,3-2 29 16,-3 0-4-16,0-3 0 15,0 0-9-15,-3 0-4 16,-6 0-12-16,0 3-1 16,-3 0 0-16,-3-1 1 15,-3 4-4-15,-3 2-1 16,-6 3-2 0,0 2 3-16,0 3-2 15,0 3-1-15,3 2 5 16,0 0 1-16,3 14 4 15,3-1-1 1,0 3 2-16,3 0-2 16,3 1 2-16,0-1-2 15,6 0 2-15,3 0-2 0,0-5 2 16,0-5-2-16,3-9 0 16,-3-7-8-16,0-6 0 15,5-7-28-15,-2-11-9 0,0 2-13 16,-3 1-5-16,-3 5 12 15,0 2 7-15,0 6 21 16,-3 2 8-16,-6 6 13 0,3 5 8 16,-3 13 6-16,-3 3 4 15,3 3 2-15,-3 2 3 16,0 3 8-16,3-3 3 16,0-3 3-16,3-4 2 15,0-4-10-15,0-7-2 31,6-6-6-31,6-5-3 0,-3-5-9 16,2-6-3-16,1-4-10 16,0-1-1-16,0 3-5 15,-6 0 0-15,3 5-16 16,0 2-5-16,-6 6-30 16,-6 6-11-16,0 2-29 15,-12 16-11-15,-9 8-19 16</inkml:trace>
  <inkml:trace contextRef="#ctx0" brushRef="#br0" timeOffset="26441.3247">22326 7718 236 0,'-17'-3'88'0,"17"3"-48"0,-18 11-16 0,15-9 27 16,-6 4-13-16,0-1-4 16,-6 3-5-16,3 0 1 15,-3 5-16-15,3-2 1 0,-3 2-1 0,4-2-1 16,2-1 2-16,0 1-8 16,3 2-4-16,0-2-2 15,6 2-1-15,0-3 0 31,6 1 0-31,0-3-9 0,6 0-2 16,-1-3-21-16,7-5-6 16,0 0-12-16,3-5-2 15,-3 0-15-15,0-11-8 16,0 2-8 0,-4 1-5-16,1 3 45 15,-3-1 86-15,0 3 41 0,-3 3-15 16,-3-1-9-16,-3 12-10 15,0-1-2-15,-3 0-26 16,0 1 0-16,-3-1 0 0,0 0-8 16,0 1-1-16,0-4 2 15,0-2 2-15,0 0-5 0,0-8 1 32,0 0-13-32,3-5-2 15,0 2-4-15,6-7-1 16,-3 2-1-16,6-2 2 15,0 2 2-15,9-3 2 16,-3 3-1-16,3 3-1 0,-4 2 3 16,1 6 0-16,-3 3 5 15,-3 9 5-15,0-1 4 0,-6 10 2 16,0-3-4-16,-3 5-1 16,0-2-4-16,-6 3-1 15,0-3-6-15,0 0 1 16,0-3-22-16,3-5-10 15,0 0-28-15,0-8-10 16,0 0-27-16,6-14-9 0,0 4 11 16</inkml:trace>
  <inkml:trace contextRef="#ctx0" brushRef="#br0" timeOffset="27042.0964">22553 7607 208 0,'9'2'77'0,"-9"-2"-42"0,12 8-12 16,-12-5 24-1,2 2-2-15,1 1 0 16,0 4-7-16,0-2-3 16,0 8-20-16,0-3-2 0,0 6-2 15,0-3 0-15,-3 2 3 16,0-2-7-16,0 0-4 0,0-3 0 16,0-2 2-16,0-3 0 15,0-8 2-15,0 0-9 0,0-8 0 16,0 0-9-16,3-5-3 15,0-1 5-15,3-4 3 16,-3 2 1-16,3 0 4 16,0 3 0-16,0 2 1 15,0 1-3-15,3 4 2 16,-6 1 7 0,6 5 6-16,-3 0-2 15,0 5 2-15,0 1-7 16,0 4-1-16,0-2-2 15,0 3 1-15,-3-1 0 16,0 1 1-16,-1-3-2 16,1 0-2-16,0 0 3 0,0-6 2 15,-3 1-4-15,3-6-1 16,0 1-5-16,0-9-1 16,0 3-6-16,3-5-3 0,-3 0 6 15,3-1 5 1,0 4 1-16,0 2 1 0,-3 0 2 15,6 5 0-15,-6 1 6 16,3 4 6-16,-3 1 5 0,3 5 2 16,-3 0-6-16,3 2 0 15,-3 1-6-15,0 2-2 16,0-2-2-16,0 2 0 16,0 0-4-16,0-2-2 15,0-3-36-15,-3-5-16 31,0-1-30-31,0-4-11 0,0-1-46 16</inkml:trace>
  <inkml:trace contextRef="#ctx0" brushRef="#br0" timeOffset="27558.6761">22883 7554 252 0,'12'10'96'0,"-12"-10"-52"0,-3 22-27 0,-3-12 27 16,6 1-5-16,0-3 1 15,3 10-9-15,0-2-2 0,3 13-16 16,-3-5 8-16,3 5 2 0,-3-5-9 16,3 8-5-16,-3-6-6 15,0 9 0-15,3 10-4 32,-6-22 0-32,0-2-26 0,0-5-11 15,0-2-23-15,-3-14-7 16,3 0 1-16,-6-11 1 15,3 3 10-15,-6-16 7 16,-3-13 23-16,0 11 13 16,0 2 35-16,0-5 16 15,9 5 5-15,3-2 2 0,0 4-8 16,0-1-2-16,3 1-5 16,9 4 1-16,-6 2-4 15,9 0 1-15,3 3-3 16,0 2 0-16,-3 6-3 15,-1 2-2-15,1 3-2 0,0 3 1 32,-3 2-6-32,-3 6 0 15,-3 0-6-15,-3 2 1 0,0 0-5 16,-6 3 0-16,-3 0-1 16,0-3-2-16,-3-2-4 15,0-6-2-15,0 0-22 16,-6-5-6-16,9 0-25 15,-2-8-8-15,-1 0-21 0,3-10-8 16,6-11-21 0</inkml:trace>
  <inkml:trace contextRef="#ctx0" brushRef="#br0" timeOffset="28428.2999">23133 7506 284 0,'0'6'107'0,"0"-4"-58"0,-3 3-33 15,0-2 29-15,-3 2-13 16,0 6-1-16,0 7-16 16,-3 1-4-16,3-6-7 0,3 0 6 0,-3 3 5 15,1 8-1-15,-4-3 2 32,6-2-7-32,3-3-1 15,0-3-4-15,3-5-1 0,6-5 1 16,-1-6 0-16,4-5-2 15,0-3-2-15,0-5-6 16,-3-5-4-16,0-2-3 16,0-1-2-16,-3 0-10 15,-3 3-2-15,0 2-1 0,-3 1 2 16,-3 7 8-16,0 3 6 16,0 3 11-16,-3 5 6 15,3 5 6-15,0 3 6 16,0 8 0-16,3 8 1 15,0-3-3-15,0-5 1 16,0-3-9 0,3 6-4-16,3 4-2 15,0-4 1-15,0-6 1 16,0-2 3-16,0-6-8 16,-3-5 0-16,6-5-22 15,-3-6-9-15,0-2-14 16,-3-14-6-16,3 1-2 0,-1 0 1 15,4-1 19-15,-3 1 8 16,0 7 36-16,0 3 18 0,-3 6 14 16,0 2 5-16,0 5-5 15,0 3 0-15,-6 5-10 16,0 6-4-16,6 10-9 16,-3 6-3-16,3-1-1 15,0-2 4-15,-3-3-1 0,3-2-1 16,3-4 0-16,0-4 3 15,0-6-5-15,-3-5 0 16,3-8-6-16,3-5-3 16,0-5-7-16,0-4-1 15,-3 1-10-15,3-3-4 32,0 1 6-32,-1 4 4 0,1 3 2 15,-3 3 4-15,0 5-2 16,0 3 1-16,-3-1 0 15,0 6-2-15,0 6 5 16,0 2 3-16,-3 2 1 0,3 1 2 16,-3 7 2-16,3 4 2 15,-3-1-1-15,0 0-1 16,3 0-5-16,-3 0-1 0,3-5-1 16,-3-3 1-16,0-2-13 15,6-6-6-15,-6-5-40 16,3-2-18-16,0-6-53 15,0-6-21-15,0-4 27 32</inkml:trace>
  <inkml:trace contextRef="#ctx0" brushRef="#br0" timeOffset="28644.4845">23493 7464 296 0,'-9'5'112'0,"18"3"-60"0,-15 3-23 0,9-6 33 0,0 3-17 16,-3 3-6-16,3 2-16 16,3 3-5-16,-3 2-10 15,0-2-3-15,0-3-1 0,-3-2-7 16,3-3-2-16,0-3-49 0,0-5-19 16,0-8-34-16,0-8-13 15,0-2-1-15</inkml:trace>
  <inkml:trace contextRef="#ctx0" brushRef="#br0" timeOffset="28793.1664">23514 7284 332 0,'-6'-11'123'0,"-9"17"-66"0,6 4-44 15,3-4 28-15,0 1-19 32,0 4-2-32,1 0-12 0,-1-1-5 15,6-2-2-15,0 0-26 0,3-3-10 16,0-2-68-16,5-3-29 15,7-3 7 1</inkml:trace>
  <inkml:trace contextRef="#ctx0" brushRef="#br0" timeOffset="29160.7442">23612 7461 300 0,'0'6'112'0,"0"-6"-60"0,0 0-39 0,0 0 30 15,3 0-13-15,0-3-2 32,0 0-12-32,6-2-5 0,-3 0-6 15,6-1 3-15,-3-2 2 0,0 0-5 16,-3 1-3-16,-3-1-4 16,-6 0 1-16,6 2-1 15,-12 1 0-15,0 0 4 16,0 5 1-16,0 8 7 15,0 0 4-15,0 0-1 0,3 2 0 16,0 3-3-16,-3 3-1 16,6 0-3-16,3 0-1 15,0 3-1-15,3 2 0 16,0 0-2-16,6-5 1 16,0-6-9-16,6-4-1 15,0-12-31-15,3-2-13 0,-3-2-31 16,-3-6-12-16,11 0-53 15</inkml:trace>
  <inkml:trace contextRef="#ctx0" brushRef="#br0" timeOffset="29245.4211">23830 7318 332 0,'-15'3'123'0,"6"8"-66"0,3-6-33 15,3 0 33-15,-3 3-22 16,-3 0-7-16</inkml:trace>
  <inkml:trace contextRef="#ctx0" brushRef="#br0" timeOffset="29514.6868">23767 7379 671 0,'-6'13'4'0,"3"-2"-3"0,3 0-1 16,3-3 2-16,0-3-6 15,3 0 1-15,3 0-1 0,0 1 2 16,0-4-1-16,-3 1-1 16,3 2 3-16,3 1 0 15,-3-1 1-15,2 3 0 16,-5 2 6-16,3 1 6 15,0 0 11-15,-6 7 8 0,-3 1-1 32,-3 4 2-32,-3-1-12 15,-3 1-2-15,-2-1-10 16,-1-4-3-16,-3-2-10 0,3-5-2 16,3-6-40-16,-3-5-17 15,3-5-68-15,3-6-31 16,3-2 4-1</inkml:trace>
  <inkml:trace contextRef="#ctx0" brushRef="#br0" timeOffset="30500.2622">22606 8411 192 0,'0'0'74'0,"0"0"-40"0,0 3-9 0,0-1 27 31,-3 1-2-31,0 0 0 0,-3-1-14 15,3 1-7-15,-3 2-17 16,0 1 1-16,-2-1 1 0,-1 0-1 16,0-5 2-16,0 0-8 15,0-3-2-15,0 1-5 16,-6-9-1-16,3 3 1 16,0-2 0-16,3 2 0 0,0-3 2 15,3 1-3-15,6-4-2 16,0 4-1-16,9-3 0 15,0 2 3-15,3 0 0 16,0 3 1-16,6 1 0 16,-3 1-3-16,0 6 2 15,0 0 7-15,-1 6 6 0,-2-1 3 16,-3 11 3-16,0 0 1 0,-3 10 1 16,0-5-5-16,-3 14-1 15,0-6-4-15,-3 5 1 16,0-5-4-16,-3 3 1 15,0-6-7-15,-3 1-1 32,0-3-5-32,0-6-1 0,3-2-35 15,0-8-15-15,0-3-26 16,6-15-10-16,-3-1-23 16,6-15-49-1,0 5 48-15</inkml:trace>
  <inkml:trace contextRef="#ctx0" brushRef="#br0" timeOffset="30879.3465">22818 8326 260 0,'9'3'96'0,"-9"-3"-52"0,5 8-21 0,-5-5 29 16,0 5-12-16,0 0-1 16,-3 5-13-16,1-3-4 15,-4 4-13 1,3-4 1-16,-3 1 3 0,0-3-5 15,-3 0 0-15,3-3-6 0,-3-2-2 16,3-1 0-16,0-12 0 16,0 2-5-16,3-6-1 15,-3 4-6-15,6-6 0 16,0 3 4-16,6 0 2 16,-3 2 1-16,3 0 1 0,0 3 3 15,3 0 2-15,-3 3 0 16,3 3-1-16,0-1 5 15,0 6 1-15,-3-1 2 16,-1 6 0-16,-2-3-7 16,0 6 0-16,0-3-1 15,-3 5 0-15,0-2-18 0,-3-3-8 16,3 0-37-16,-3-14-17 16,0 4-62-1</inkml:trace>
  <inkml:trace contextRef="#ctx0" brushRef="#br0" timeOffset="31902.4185">22966 8274 280 0,'-3'5'107'0,"3"-5"-58"0,0 16-31 0,-3-14 31 16,3 6-9-16,0-2 1 15,0 4-19-15,0 1-5 16,0 2-11-16,0-2-4 0,0-1 1 15,0 1-9-15,0-6-1 0,0 0-34 16,0-10-15-16,0 2-7 16,-3-7 1-16,3 2-4 15,-2-5 0-15,-1 2 18 16,3-5 29 0,0 3 31-16,0-3 25 15,0 3 10 1,3 2-7-16,-1 3-2 15,4 6-21-15,-3-1 7 0,6 3 4 16,-3 0 2-16,3 5 4 16,-3-2-7-16,3 5-2 15,-3-3-5-15,3 3-3 16,-3 0-5-16,3 3-2 0,-3-1-9 16,3 6 0-16,-3-3 1 0,0 1 1 15,0-4 1-15,-6 1 0 16,3-3-5-16,-3-3 1 15,0 0 0-15,0-10 0 16,0 0-11-16,3-6-3 16,3 3-2-16,-1-5 2 15,1 2 6-15,0-2 2 0,3-3 1 32,-3 8 4-32,-3 0 4 15,3 3 6-15,-3 0 6 16,3 2 3-16,0 0-5 15,0 3-3-15,0 6-5 16,-3-1-2-16,0 0-1 16,0 1 1-16,3 2-4 0,0-1-2 15,-3-1-29-15,0-1-12 16,0-2-6-16,3-3 0 16,-3-3-10-16,0-2-4 15,3-3-16 1,0 0-34-16,0 3 34 0,2-1 232 31,7 6-46-31,-3 6-9 16,-3-1-31-16,-3 3-19 15,-6 2-7-15,0 1 0 16,0 2-22-16,-6 3 1 0,3-3-1 16,-3-5-8-16,3-5-1 31,0-8-7-31,0-3-2 0,0-3-5 15,0 1 1-15,0-4-7 16,3 1-3-16,0 0 1 16,0 0 2-16,3 2 7 15,3 0 4-15,3 4-1 16,0-1-2-16,3 2-1 16,0 4 3-16,-3 2 6 0,6 0 5 15,-6 2 3-15,0 6 5 16,0 3-1-16,0 2 1 15,-1 3 4-15,-2 8 1 16,0 5-4-16,-3 0-1 0,0 3-6 16,-3 2 0-16,-3-2-5 31,0 0-2-31,-3-3-2 16,3-6-3-16,0-7-10 0,0-2-4 15,0-20-81 1,3-7-19-16,0-8-11 15,3-8-34 1</inkml:trace>
  <inkml:trace contextRef="#ctx0" brushRef="#br0" timeOffset="32234.8012">23556 7916 284 0,'-3'3'107'0,"0"0"-58"0,3-1-35 15,0-2 26-15,0 6-7 16,0-1 1-16,3 5-4 16,0 6 1-16,0 0-17 31,0 0 3-31,0 3 3 0,0 2-7 0,0 3 0 15,0-1-5-15,0 6-3 16,-3 1-2-16,0-4-3 16,0 0-6-16,0-4-1 15,0-4-39-15,0-2-14 16,-3-5-23-16,0-6-6 16,-3-5-51-16</inkml:trace>
  <inkml:trace contextRef="#ctx0" brushRef="#br0" timeOffset="32682.8845">23541 8109 228 0,'3'-7'85'0,"0"7"-46"0,3 0-21 16,-3 0 23-16,3 0-4 15,0 2 1 1,3-2-2-16,5 0 3 16,7 0-22-16,0-2 8 0,0-1 3 15,0 3-9-15,0 0-1 0,-9 3-8 16,5 2-4-16,-5 3-6 15,-3 5 0-15,-3 0 0 16,-3 3 2-16,-3 0-1 16,-3 2 2-16,-3-4-4 0,0-6 0 15,0-3-1-15,-3-5 0 16,3-5 0-16,1-3 0 16,5-6-3-16,0-4 1 15,3 2-5-15,2-2-1 16,1 2 2-16,3 2 5 15,0 4 0-15,3 5 1 0,3 2 4 16,-3 3 3-16,0 3 9 16,-6 2 5-16,3 3 6 15,0 2 2-15,-3 4-3 16,0 2-1-16,-6-1-6 16,0 7-2-16,0-7-9 0,-3 1-4 31,-3-2-6-31,-3-4 0 0,0-2-31 15,3-3-14-15,3-2-41 16,-3-8-18-16,0-6-64 16</inkml:trace>
  <inkml:trace contextRef="#ctx0" brushRef="#br0" timeOffset="33737.1709">22520 9078 232 0,'-3'-3'88'0,"3"3"-48"0,0 0-18 16,0 0 26-16,-3 3-8 31,3-1 2-31,-3 4-7 0,3-1-1 16,-3 6-19-16,0-3 4 0,0 10 2 15,0-2-5-15,3 13 1 16,0-2-8-16,0 12-1 15,0-4-4-15,0 4-1 16,0-7-1-16,0 5 1 16,0-5-2-16,0 0-1 0,0-6 3 15,0-10 0-15,0-3-19 16,0-13-7-16,0 0-12 16,0-18-4-16,0 2-3 15,0-21 0-15,0 5 8 16,0-10 4-16,0 7 10 0,0 1 7 31,0 2 6-31,0 6 4 16,0 2 8-16,3 5 5 15,0 3 3-15,3 3 3 0,-3 3 2 16,6 2 3-16,-3 2 0 16,3 4-1-16,-3-1-2 15,6 6 1-15,-6-1-1 16,0 6-2-16,-3-2-2 0,-3 7-1 15,0-3-5-15,-6 4 0 16,0-1-5-16,-3 0 0 16,3-2-21-16,-3-9-8 15,0 1-16-15,3-11-6 16,0 0-23-16,3-8-7 16,0 3-43-16</inkml:trace>
  <inkml:trace contextRef="#ctx0" brushRef="#br0" timeOffset="34370.3327">22642 9088 260 0,'18'6'96'0,"-18"-6"-52"0,18 8-23 0,-15-6 30 16,3 4-12-16,-3-1-2 31,0 3-13-31,0 0-2 16,0 8-13-16,-1-3-3 0,1 3 0 0,-3-3-1 15,0 0 2-15,0-2-4 16,-3-3 0-16,1-3 1 15,-1-13 0-15,0 3-5 16,3-8-1-16,0-1-6 16,3-2 0-16,0 3 2 0,2-11 1 15,1 6 0-15,3-1 1 16,3-4 0-16,-3 9 3 16,0 4 0-16,-3 2 1 15,12 0-3-15,-6 5 2 16,-3 1 1-16,6 7 2 15,-3 0-1 1,-1 6 2-16,-2-3 0 16,0 8 1-16,-3 5-2 15,0 3 1-15,-6-1 4 16,-3-7 4-16,3-3-4 16,-3 1-2-16,-3-1 0 15,0-5 1-15,3-3-3 0,-3-10-2 16,3 0-3-16,0-6 1 0,1-8-8 15,2 6-2-15,0 3 4 16,5-6 1-16,-2 3 1 16,6-3 4-16,3-3 0 15,3 9 1-15,-3 2 6 16,3 2 4-16,-3 1 1 16,0 8 3-16,0-3 2 0,-3 5-1 15,0 0-7-15,-4 6-3 16,1-1-1-16,-6 4 0 15,0-1 0-15,0 8 0 16,-3-2-5-16,-2-1 1 16,-1-2-27-16,0-3-9 31,0-2-33-31,0-9-11 0,0 1-33 16,6-16-11-16,0 2 20 15</inkml:trace>
  <inkml:trace contextRef="#ctx0" brushRef="#br0" timeOffset="34985.1737">23044 8985 316 0,'9'6'121'0,"-6"-1"-66"0,3 5-44 0,-6-2 26 0,3 3-11 16,0 2-1-16,-3-2-10 16,3-3-2-16,0 8-7 15,5 5-2-15,-5 0 2 0,-3-5-5 16,0 0-1-16,0 0 2 15,-3-3 1 1,3-3 1-16,-2-10 0 16,-4 0-11-16,3-5-3 15,0 0-6-15,3-8-1 16,0 2 3-16,3-5 1 16,0 3 3-16,5-6 4 15,4-5 3-15,-3 6 4 16,0 2 0-16,0 6-1 0,-3 2 9 15,0 8 4-15,0 5 0 16,0 3 0-16,0 0-5 16,-3 2-3-16,0 1-2 15,0 2 0-15,0 0-2 0,-3 1-1 16,0-4 1-16,0-5-1 16,0 1 4-16,0-4 2 15,0-4-5-15,3-4-2 0,0-1 2 16,0-4 3-16,0 0-6 15,6-10 0-15,-3 3 0 16,0 2 1-16,0 3 1 16,2 5 0-16,1 0 6 31,0 5 6-31,-3 0-2 0,3 6 2 16,0 5-3-16,0 0 0 15,0 0-5-15,-3 2-3 16,-3 1 2-16,0 0 0 15,0-1-1-15,3-2-2 16,-3 0-19-16,0-3-10 16,0-2-23-16,0-3-9 0,3-3-17 15,0-2-4-15,3 0-39 16,0-8-22 0,2 2 72-16</inkml:trace>
  <inkml:trace contextRef="#ctx0" brushRef="#br0" timeOffset="35338.4579">23437 9036 268 0,'6'23'101'0,"-9"-17"-54"0,0-1-26 0,0-2 28 16,0 2-13-16,0 0-1 0,-3 0-16 15,0-2-4-15,0 0-9 16,0-1-4-16,0-2-1 0,-6 0-1 16,6-2 0-16,0-1-5 15,0-2-1-15,3-3-6 16,0-5-3-16,3-3 4 0,0 0 2 15,3 0 2-15,3 3 5 16,3 0 1-16,-3 2 1 16,6 6 4-16,0-1 5 15,0 6 1-15,-3 3 4 16,0 5 6-16,0 0 2 16,-3-3-5-16,-3 8 0 0,0 1-8 15,-3-1-3-15,0 0-3 16,0 0-3-16,-3-2-2 15,3-3-1-15,0-3-36 16,0-5-14-16,-3 0-24 16,0-8-7-16,6-8-50 31</inkml:trace>
  <inkml:trace contextRef="#ctx0" brushRef="#br0" timeOffset="35570.6051">23532 8694 264 0,'0'0'101'0,"0"3"-54"0,0 5-26 16,0-3 30-16,0 3-7 0,0 3 1 15,0 2-8-15,0 8 0 16,3 0-21-16,0 0 0 0,0 8-2 16,0-2-7-16,0-1-2 15,0-2-3-15,0 5-2 16,0-2-10-16,-3-6-4 15,0-3-37 1,0-4-14-16,0-4-24 16,0-10-8-16,-3-8-33 15</inkml:trace>
  <inkml:trace contextRef="#ctx0" brushRef="#br0" timeOffset="35940.0136">23520 8898 224 0,'0'3'85'0,"6"-1"-46"0,-3 6-10 0,-3-3 28 0,3 1-3 15,0-1 3-15,3 0-8 16,3-2-1-16,0 0-26 16,3-3 3-16,0-3-1 0,-1 0-6 15,13-2 0-15,-6-3-7 16,0 0 1-16,0-2-7 16,0-4-1-16,-9 4-2 0,0-3-2 31,2-1 1-31,-5-2 1 15,-3 1-12-15,-3-1-3 16,-3 5-1-16,-3 6 1 16,-8 2 5-16,2 6 5 15,0 5 0-15,0 8 1 16,3-1 6-16,0 7 2 0,3-1 6 16,0 0 3-16,3 3-2 15,3 5 0-15,0-3-7 16,6-4-2-16,6-4-2 15,0-2-2-15,0-3-24 16,0 0-9-16,-3-2-40 0,6-3-17 16,-4-3-91-16</inkml:trace>
  <inkml:trace contextRef="#ctx0" brushRef="#br0" timeOffset="36487.7502">22648 9715 276 0,'-3'3'104'0,"3"-3"-56"0,0 0-27 16,0 0 28-16,0 0-6 0,0 0-1 16,0 0-15-16,0 0-4 15,0 3-13-15,3 2 0 0,-3 6 3 16,3 2-7-16,-3 0-3 15,0-2-2-15,0 7 1 16,0-2-1-16,0 11-1 16,0-6 1-16,0 8-1 0,0-5-38 15,0 5-16-15,0-5-39 16,0-6-17-16,0-2-25 16</inkml:trace>
  <inkml:trace contextRef="#ctx0" brushRef="#br0" timeOffset="37341.799">22571 9967 280 0,'-3'10'104'0,"3"-10"-56"0,6 27-21 16,-6-22 34-16,2 0-21 16,1-2-5-16,6-6-19 15,-3 1-7-15,6-6-6 16,-3 3-3-16,9-9 3 0,-3 4-9 0,3-9-1 15,-3 3-16-15,0-5-5 16,-4 3-6-16,1-6 1 16,3-13 7-16,-3 2 3 15,-6 4 11-15,-3 7 7 16,3 5 2-16,-3 3 1 16,0 3 8-1,0 5 4-15,0 6 8 16,0 7 6-16,-3-2-2 15,3 10 1-15,0-3 1 0,0 9 0 16,0-3-9-16,0 5-2 16,-3-2-1-16,0 2 2 15,0-3-3-15,3 3 1 16,-3-2-5-16,3 2-2 0,-3-2-2 16,3 2-3-16,-3-3 3 15,3-5 0-15,0-2-1 16,0-11 1-16,0 0-9 15,0-11-3-15,3-4-4 16,5 4 0-16,-2 0 5 16,0 1 2-16,-3-1 4 0,6 1 1 15,-6-1 1-15,6 6 0 16,-6 2 8-16,0 3 5 16,0 0 0-16,0 3 0 15,-3-1 1-15,3 4 2 16,0-1-1-16,0 3 4 31,0-3-7-31,3 3 1 0,0-2-6 16,-1-1 1-16,4 0-5 0,0-5 0 15,0 0 3-15,6-5 1 16,3-6-3-16,-9-2-1 16,-3 2-6-16,0-7 0 15,3-9-12-15,-7 4-6 16,-2 1 3-16,-6 1 2 0,0 8 1 15,-5 2 2-15,2 9 5 16,0 4 4-16,0 6 1 16,0 0 1-16,0-2 8 15,3 7 4-15,0 0 3 16,3 0 5-16,0 1-4 16,3 1 0-1,-3-1-2-15,9 2 0 16,-3-3-4-16,3 0 0 15,0 3-7-15,2-8-1 16,-2 0-11-16,0-8-3 16,3-6-37-16,-3 1-14 15,-3 0-51-15,0-16-21 16,3-14-9-16</inkml:trace>
  <inkml:trace contextRef="#ctx0" brushRef="#br0" timeOffset="37541.9926">23205 9710 364 0,'-3'16'134'0,"3"0"-72"0,-3 0-39 0,0-6 37 16,3 1-20-16,0 8-3 0,0-4-21 15,0 1-8-15,3-3-5 16,0-2-3-16,-3-3 3 0,0 0-20 16,0-3-8-16,0-5-38 15,0-16-83 1,0-5 12-16,0-3-5 31</inkml:trace>
  <inkml:trace contextRef="#ctx0" brushRef="#br0" timeOffset="37888.921">23193 9570 336 0,'-3'-8'126'0,"0"8"-68"0,3 0-46 0,0 0 32 16,0 3-18-16,0 2-3 15,3 0-13-15,0 3-6 16,3 5-3-16,0 1-1 0,-1-1 2 0,4 0-1 15,0 3-1-15,3 5-2 16,0 0 1-16,0 0-1 0,0 1 0 16,-6-1 2-16,6 0 0 15,-6 0 4-15,0-5 2 16,0-3-2-16,-3-5-1 31,0-3 5-31,0-10 5 16,0-3-5-16,0-5-2 0,0-3-1 15,0-5 1-15,0-3-5 16,2 3-1-16,1 2-2 16,0 1-2-16,3-3 0 15,0 8 3-15,0-1-5 16,0 12 2-16,3 2-33 0,-3 0-16 16,3 5-32-16,-3 3-14 15,0 0-38 1</inkml:trace>
  <inkml:trace contextRef="#ctx0" brushRef="#br0" timeOffset="39728.3799">23562 9610 240 0,'0'0'90'0,"0"16"-48"0,0-6-18 0,0-2 27 16,0-3-11-16,0 3-3 16,3 3-4-16,0-1 1 15,0 4-18-15,0 2 0 0,3-1-2 16,-3-1-5-16,3 2-3 0,-4 5-1 15,4-11 1-15,0 4-3 16,6-9 0-16,-3-3-1 16,3-7 1-16,0-3-7 15,-3-8 1-15,0-2-15 16,0-6-5-16,0-2-2 31,0-1 1-31,-6 6 10 0,3 2 6 16,0 6 3-16,0 5 1 15,-3 6 7-15,-3 7 3 16,0 3 5-16,0 2 4 16,0 4-2-16,0 2 0 15,0-1 1-15,2 1 2 0,1-3-1 16,3-5 4-16,0 0-5 16,3-5 0-16,3-6-6 15,0-5-3-15,3-2-2 16,3-6 0-16,-6-8-13 0,9 0-3 15,-4 1-7-15,-2 1-1 16,0 4 1-16,-3 2 0 16,-3 5 4-1,-6 3 5-15,0 3 4 16,0 3 4-16,-3 2 8 16,-6 5 5-16,-3 3-1 15,-3 2 2-15,0 1 3 16,0 5 1-16,0 0-4 15,4 0 1-15,-1 2-5 16,3 1-2-16,3-1 2 0,3-2 0 16,3 0-1-16,3-3-1 15,3-2-1-15,2-6 0 16,4-5 2-16,0-5 1 16,-3-3-6-16,0-6-2 15,-3-12-14-15,6 2-5 0,-6 0-7 16,-3 1-3-16,0 1-2 15,-3 4 0-15,-3 2 11 16,0 5 5-16,-3 4 12 0,-3 4 5 16,6 3 6-16,-3 5 6 15,0 3 4-15,0 5 2 16,0 6-4-16,3 2 1 31,0 3-3-31,0 0 2 0,3-1-6 16,0-4-1-16,3-1-4 15,3-4-3-15,-3-4 0 16,0-7-1-16,0-6-16 16,2-5-4-16,1-5-14 15,-3-3-7-15,3-10-6 16,-3-1-3-16,0 1 13 0,6 2 8 16,0 3 17-16,-6 5 7 15,0 3 12-15,0 5 8 16,-3 3 10-16,0 2 5 15,-3 6 1-15,0 2 1 16,-3 3-4-16,6 5 0 0,3 6-7 31,0-1-1-31,0 3-5 16,0-5 1-16,0 0-3 16,2-5 0-16,1-3-1 15,-3-6 2-15,0-4-5 0,0-4-3 16,3-4-3-16,-3-6 0 15,0-3-11-15,3-2-2 16,-3 5-4-16,3-5-1 0,-3 3 3 16,0 4 5-16,-3 4 2 15,0 2 3-15,0 2 10 16,-3 6 4-16,-3 6-1 16,-3 2 1-16,0 5-1 15,0 11 3-15,-3 5 4 16,0 8 1-16,0 5-2 0,0 3 0 15,-12 0-7-15,6-2-2 16,1-4-4-16,-1 9-1 16,0-8-17-16,0-6-7 15,-3-5-59-15,6-8-22 16,3-8-87-16</inkml:trace>
  <inkml:trace contextRef="#ctx0" brushRef="#br0" timeOffset="40729.7502">22889 10300 244 0,'-21'-2'90'0,"36"-1"-48"0,-27 0-23 0,12 3 29 16,0 0-11-16,0 0 19 16,3 0-10-1,6 0-24-15,-3 3 1 0,-3 2 0 16,0 1-3-16,0 4 0 0,0 3-5 15,0 3-1-15,0 8-8 16,0 5-2-16,0 3-2 16,0 5 1-16,0 0-4 15,0 0 0-15,0-5-32 16,0-6-15-16,0-5-16 31,-3-5-3-31,-3-8-4 0,0-10 0 16,-3-6 8-16,0-6 6 15,-6-4 30-15,0-3 15 16,-3 2 26-16,0 1 14 16,9 4 8-16,0 4 3 0,3-1-4 15,6 1-1-15,0 2-8 16,15 0 9 0,6 2-6-16,-3 1-4 15,3 0-1-15,2 2 1 0,4 3 2 16,-3 0-12-16,-3 0-6 15,-3 3-4-15,-4 2-1 16,-2 3-2-16,-3 0 1 31,-3 3 0-31,-6-1 3 0,0 3-1 16,-6-2 0-16,-6 2-1 16,-3-2 0-16,0-3-2 15,-2-8 1-15,5-5-2 16,-3-3 2-16,3-8-4 15,3-3 0-15,3-5-1 16,3 3-2-16,0 5 0 0,12-2 0 16,0 5 3-16,0-1 0 15,5 4 3-15,-2 2 1 16,0 5 7-16,0 1 6 16,-3 2 1-16,0 5 1 0,-3 11-3 15,-3 0-1-15,-3 2-8 31,0 3-2-31,-3 0-2 16,-3 1 1-16,0-1-2 0,0-3-1 16,-3-2-19-16,3-5-8 15,0-9-28-15,0-4-10 16,3-9-32-16,3-7-14 16,0-17-24-1</inkml:trace>
  <inkml:trace contextRef="#ctx0" brushRef="#br0" timeOffset="41346.5736">23475 10052 200 0,'-3'2'74'0,"3"6"-40"0,-6 0-16 0,3 0 25 16,1-3 0-16,2-2 2 0,0 2-8 15,0 0 0-15,0 1-21 16,0-1 8-16,0-2 4 0,0-3-2 31,0 5 2-31,0-5-10 0,0 0 0 16,2 0-11-16,-2-3-2 16,0 1-5-16,0-1-1 15,0 0-1-15,3 1 0 16,0-1 2-16,-3 0 2 15,0-2-1-15,0 5-1 16,0 0 1-16,0-2-1 0,0-1 0 16,0 0 0-16,0 3-3 15,0 0 2-15,0-2 1 16,0 2 0-16,0-3-3 16,0 3 2-16,0-3 1 15,0 3 0-15,0 0 0 16,0 0 2-1,0 0 5-15,0 3 4 16,0 2-2-16,0 1 0 16,0 4-3-16,0 3-1 15,0 3-3-15,6 0 1 0,0 3-4 16,-3 7 0-16,0-2 5 16,3 2 5-16,3 3-5 15,-6-2-2-15,0 7-1 16,0 1 1-16,0-4-1 0,-3-1-1 15,0-4-10-15,-3-5-4 16,-3-2-28-16,-6-6-11 16,3-5-27-16,3-8-10 15,-3-5-38 1,3-9-43-16,1-12 66 0</inkml:trace>
  <inkml:trace contextRef="#ctx0" brushRef="#br0" timeOffset="42148.64">23419 10295 312 0,'-3'3'115'0,"3"2"-62"0,-3 0-29 16,3 0 35-16,0 1-12 16,3-4-3-1,3 1-11-15,3-3-6 16,0-3-15-16,6 1-8 0,2-6 0 16,-2-5-8-16,6-6 1 0,-3-5-15 15,-3-2-5-15,0-3-15 16,-3 0-6-16,-3-11 2 15,0 5 0-15,-4 1 17 16,-5 8 7-16,3 4 14 0,0 7 7 16,0 4 10-16,0 6 6 15,-3 5 2-15,6 8 2 16,-6 10-9-16,3 3-1 16,0 6 6-16,-3 5 5 15,3 7-2-15,-3-4 1 16,0-1-3-1,0-2-3-15,3 0-3 16,-3-3-1-16,3 0-5 16,-3 0-3-16,0-5 0 15,0-8-1-15,3-16-13 16,0-6-15 0,3-2-6-16,0-5 7 15,6 0 4-15,-3 0 8 0,0-3 7 16,0-3 3-16,0 6 3 15,-3 2 8-15,-3 3 5 0,3 3 4 16,3 8 1-16,-6-3-5 16,2 2 1-16,-2 4 2 15,3-1 1-15,0 3-4 16,3 0-1-16,0 0-6 0,3 0 0 16,0 0 1-1,3-3 5-15,-3 0-8 0,9-2-1 16,-4-6 3-16,1-2 5 15,-3-3-7-15,0 0-3 16,-3-10-5-16,-6-1 1 31,3-2-10-31,0 0-3 0,-6 0-6 16,-3 2-3-16,0 6 6 16,-3 5 3-16,-6 5 5 15,-3 6 4-15,6 2 14 16,-6 6 6-16,0-1-1 15,0 12 2-15,0-1 0 16,3 3-1-16,4-1-3 0,2 1 0 16,3-3-5-16,3 3 1 15,2-5-7-15,7-1-1 0,3-2-18 16,0-5-5-16,0-9-35 16,-3-4-13-16,6-4-67 15,0-2-28-15,-9 0 10 31</inkml:trace>
  <inkml:trace contextRef="#ctx0" brushRef="#br0" timeOffset="43679.47">23514 10745 276 0,'0'-3'104'0,"-3"6"-56"0,3 5-21 0,-3-3 32 15,3 3-14-15,3 0-3 16,-3 8-9-16,0 0-1 0,3 5-18 16,-3 3-1-16,3-1 0 0,0 1-3 15,0 0 2-15,-3 0-7 16,3 8-1-16,-3-3-2 16,0-3 1-16,0-2-2 15,3 0-1-15,-3-6-21 16,0-2-11-1,0-5-20-15,0-6-7 16,0-5 3-16,-3-3 4 16,0-2 11-16,-6-11 6 0,0 0 17 15,-3-2 9-15,6 2 12 16,3 0 6-16,-3 3 13 16,3 5 8-16,0 0 2 15,3 0 3-15,6 3-2 16,0-1 2-16,0 1-4 0,9 0 1 15,0 0-7-15,3-3-1 16,3 0-7-16,6 0-2 16,2 0-7-16,1 3-3 15,-3 2-5-15,-3 3 0 16,-3 3 0-16,-4 2 2 0,-2 3-1 16,-6 2-1-16,-3 1 5 15,-3 2 4-15,-6-2-7 16,-3-1-1-16,-3-2-1 15,0 0 2-15,0-3-1 16,0-5 2-16,-5-5-2 31,2-3-1-31,6-2 1 0,0-6-1 16,0 0-5-16,9-3-1 16,0 4 0-16,3 1 2 15,0 4-1-15,0 2 4 0,6 2 0 16,-1 4 3-16,4 2 8 15,-3 0 3-15,3 2 2 16,-3 4 4-16,0 2-5 16,-3 2 0-16,-6 6-6 0,0 0 0 15,0 0-5-15,-6 2 0 16,0-2-1-16,0 3-2 16,-3-6-10-16,0-2-4 15,0-6-24-15,0-5-8 16,0-5-20-1,3-9-7-15,3-1-13 16,3-7-6-16,0 1-16 16,3 0-36-1,0 0 52-15,3 2 268 32,0 9-63-17,0 2-14-15,6 5-36 0,-6 8-19 16,-1 6-2-16,-2 2-2 15,0 6-21-15,0 2 4 0,0 5 4 16,0 1-2-16,-3-1 3 0,0 3-10 16,-3 1 0-16,3-1-11 15,-3 2-2-15,0-1-3 16,-3-4 1-16,0-5-4 16,0-5 0-16,-3-8-17 0,3-5-5 15,-3-11-7-15,3-11-1 16,-3-2 10-16,3-3 7 15,0-8 7-15,6-5 2 16,0-2 0-16,3-1 4 31,-3-2 0-31,6 5 1 0,0 2 4 16,3 3 2-16,0 6 0 16,-3 5 1-16,6 2 7 15,0 6 5-15,0 3 2 16,-3 4-1-16,-1 6-4 15,-2 13-2-15,0 3 3 16,-3 3 1-16,-3 2-1 0,-3 3 0 16,0 0-5-16,-3 5-2 15,-3 0-9-15,-3-5 0 16,0-3-1-16,1-5 2 0,-1-3-6 16,3-5-1-16,-6-19-49 15,3-5-19 16,3-7-12-31,3-7-20 16,6-9-9-16,3-1-37 16</inkml:trace>
  <inkml:trace contextRef="#ctx0" brushRef="#br0" timeOffset="46498.206">24231 10507 256 0,'0'-8'96'0,"0"5"-52"0,3 3-27 0,-3-3 25 0,0-2-9 16,9 0-2-16,-3-1-13 16,0-4-6-16,3-3-7 15,3-1 1-15,3 4 0 0,0-1 2 32,0 3 2-32,-3 3-5 0,0 2-1 15,2 9 0-15,-2 4 2 16,-3 4 1-16,-3-1 1 15,-3 3 0-15,0 2 0 16,-3 3 2-16,0 0 1 16,-3 1-3-16,-3 7-3 15,0-5 0-15,0-3-1 0,3-5-5 16,0-3 1-16,0-3-55 16,3 1-25-16,3-3-90 15</inkml:trace>
  <inkml:trace contextRef="#ctx0" brushRef="#br0" timeOffset="46682.782">24428 11065 320 0,'-12'32'121'0,"6"-24"-66"0,-3 2-27 16,3-5 38-16,0 1-32 15,0-1-8-15,3 0-32 31,0 1-11-31,3-6 8 0,-3 2-51 0,3-2-21 16,-3 3-72 0</inkml:trace>
  <inkml:trace contextRef="#ctx0" brushRef="#br0" timeOffset="48139.2849">23559 11761 248 0,'-12'-8'93'0,"6"13"-50"0,-6 0-22 16,3 1 30-16,0 2-3 15,0 0 4-15,-6 2-14 0,9 1-5 16,-3-1-19-16,0 4-4 0,1 1 0 16,2-1 0-16,0-1 2 15,3 0-6-15,3 0-2 16,0 1-2-16,3 1-2 15,3 1-2-15,0-2 1 16,2 1 1 0,4-4 0-16,-3-3 2 15,-3-3 3-15,6-5-4 16,-3-5-3-16,0-3-10 16,0-3-3-16,0-10-8 15,-3-3-2-15,0-5-3 16,-3 3 0-16,0 2 11 15,0 3 5-15,-3 2 5 0,0 6 5 0,0 5 5 16,0 6 6-16,0 2 6 16,0 5 5-16,0 3 1 15,0 2 2-15,0 12-2 16,3-4-1-16,0 1-6 16,0-1-4-16,0 1-5 15,0-4-4-15,0 1 2 0,3-2 0 16,-3-6-12-16,2-3-7 15,-2-5-20-15,3-5-10 16,3-3-11-16,0-11-4 16,0-2 0-16,6-3 0 15,-3-2 12-15,0-1 7 16,0 3 35 0,-3 3 18-16,0 5 20 15,-3 6 9-15,6 2 5 16,-4 5 4-16,-2 6-4 15,0 2-1-15,0 6-4 16,-3 5-3-16,0 2-9 16,-3 3-3-16,0 0-10 0,0 1-2 15,0-4-7-15,0-2-2 0,0-3 0 16,0-2 2-16,0-3-1 16,0-8 0-16,0 0-8 15,3-6 0-15,3-7-6 16,0 0 1-16,0-6 2 15,0 1 1-15,3-1 3 32,0 1 3-32,0-1-2 0,-3 6 0 15,0 3 1-15,6 2 0 16,-6 5 4-16,0 0 5 16,0 6-1-16,-1 2 1 15,-2 3-5-15,0 3-1 16,-3-1-1-16,3 1-2 15,-3 2-8-15,3-2-5 0,0-1-20 16,-3-2-6-16,3-10-35 16,0-4 0-1,0-4 2-15,0-3-1 16,6-3 2-16,0 0 8 16,0-3 21-16,-3 1 44 15,0 2 42-15,0 3 21 0,3-6-2 16,-6 6 0-16,0 2-10 15,-3-2 0-15,0 8-30 16,0 5 5-16,-3 2 2 0,0 4-7 16,-6 2-4-16,3 2-6 15,0 3-3-15,0 9 0 32,0-1 1-32,3 0 1 0,6 3 2 15,0-3-1-15,3-3 0 16,0-4 4-16,3-9 1 15,6-10-3-15,0-3-1 16,0-11-6-16,-1-5 0 16,-2-13-10-16,3-2-3 15,-3-4-11-15,-3-4-4 0,3-4-6 16,-12-7 1-16,0 8 12 16,-3 0 4-16,0 10 9 15,-3 11 4-15,0 18 3 16,0 14 3-16,0 10 1 15,3 16-1-15,-3 0-1 32,3 8-5-32,0 11-3 0,3 2 0 15,0 3 1-15,0 0-21 16,3 3-9-16,0-9-41 16,0-2-19-16,-3-5-41 15,0-6-57 1,0 11 63-16</inkml:trace>
  <inkml:trace contextRef="#ctx0" brushRef="#br0" timeOffset="49223.1167">23285 12597 268 0,'-21'-21'101'0,"18"18"-54"0,0-2-33 16,3 5 26-16,0 0-9 16,0 0-1-16,0 5-3 15,6 3-2-15,0 3-14 0,0 2 7 0,3 0 4 16,3 0-2-16,-3 3 0 16,0 0-5-16,0-3-1 15,0 0-6-15,2-2 0 16,1-3-5-16,0-3 0 15,0-2-1-15,-3-6 1 16,6-5-4 0,-3-2 0-16,-3-6-12 15,0-5-5-15,-3-6 3 16,0-5 1-16,0 1 0 16,-3 2-1-16,0 5 3 15,0 5 3-15,-3 6 5 0,2 13 0 16,-2 8 0-1,0 3 0-15,0 7 3 0,3 3 9 16,-3 0 6-16,3 9 0 16,0-7 0-16,3-2-4 15,0-2 1-15,3-6-4 16,3-2-2-16,-3-16 4 16,3-6-5-1,0-5 0 1,0-8-4-16,0-7-1 15,0-9-6-15,0-3 0 16,-7 4-4-16,4-9 0 16,0 1-5-16,-6-1-3 15,0 3 4-15,0 8 4 16,-3 8-1-16,0 5 1 16,0 5 6-16,0 12 2 0,0 4-2 15,0 8 1-15,3 6 11 16,-3 5 7-16,3 7-1 15,-3 1 3-15,3 0 0 16,0 3 2-16,-3-1-10 16,3 11-2-16,-3-3-2 15,6 1 0-15,0-1-2 0,3-2 1 0,-3-3-2 16,0-8 2-16,-3-8 2 16,0-7-2-1,3-9 0-15,0-7-8 16,0-4-2-16,3-7-3 15,0-3 1-15,5 3 3 32,-2 0 3-32,0 2 2 0,-3 6 3 15,0 3 1-15,0 2 1 16,-3 5 6-16,0 3 4 16,-3 5-3-16,0 3 1 15,0 8-5-15,0 3 1 16,-3 2-7-16,0 0-1 15,0-2 2-15,3-4 3 0,-3-4-26 16,3-3-11-16,0-13-68 16,3-6-3-1,3-7-5-15,0-4-21 16</inkml:trace>
  <inkml:trace contextRef="#ctx0" brushRef="#br0" timeOffset="49671.0917">23952 12332 244 0,'0'0'93'0,"-3"3"-50"0,-3 2-19 15,3 0 29-15,-3 1-5 16,-3 2 1-16,-3 2-14 16,3 1-6-16,3 5-17 15,-3 2 3-15,0-2 3 0,0 3-6 32,3-3-2-32,0-1-3 0,6-1 0 15,0-1 0-15,3-3 1 16,3-2-4-16,3-5-3 15,3-3 2-15,0-5 0 16,-3-3-6-16,9-11 0 16,-3-2-10-16,0 0-4 15,-3 0-5-15,-4 0-1 0,-2 2-1 16,-3-10-8 0,-3 8 8-16,-3 2 15 15,0 11 8-15,3 8 8 16,0 0 4-16,-3 6 2 15,0-1 3-15,3 3 2 16,0 5 1 0,0 3-4-16,3 2-1 0,0 6-4 15,0 3 1-15,0-3-2 16,3-3 0-16,0-3-5 16,0-5-3-16,-3-5-16 15,3-2-5-15,3-9-41 16,9-10-15-16,0-8-78 15,-3-6-49-15,0-5 94 16</inkml:trace>
  <inkml:trace contextRef="#ctx0" brushRef="#br0" timeOffset="49855.6644">24136 12086 364 0,'-12'11'134'0,"9"-1"-72"0,-3 9-48 16,3-9 31-16,3 6-10 15,0 5 2-15,0 3-10 16,3 0-2-16,0 0-14 16,0 2-4-16,0-2-1 0,3 0-3 15,3-3 0-15,-6-2-25 16,0-3-11-16,0-6-62 0,0-7-139 16</inkml:trace>
  <inkml:trace contextRef="#ctx0" brushRef="#br0" timeOffset="50039.993">24115 12369 416 0,'3'6'156'0,"0"-4"-84"0,6-2-64 0,0 0 32 16,3-2-23-16,3-4-7 15,0 1-26-15,6-3-12 16,-3-3 14-16,-1-7-46 0,1 2-19 15,-3-2-85 1</inkml:trace>
  <inkml:trace contextRef="#ctx0" brushRef="#br0" timeOffset="51056.7664">24124 8128 264 0,'-6'13'101'0,"3"-5"-54"0,0 5-26 0,3-7 28 15,-3 4-9-15,3 3 0 0,0 1-12 16,-3 2-3-16,-3 2-14 16,1 3 0-16,-4 0 2 0,0 3-3 15,0 3 0-15,3-3-6 16,-3-6-1-16,0-5-28 15,0-5-10-15,0-24-144 32,3-2 16-32</inkml:trace>
  <inkml:trace contextRef="#ctx0" brushRef="#br0" timeOffset="51225.4888">24044 7922 328 0,'-3'5'123'0,"0"0"-66"0,0 0-62 0,3 1 23 16,0 2-16-16,0 5-3 15,0 0-51-15,6-2-22 16,6-6-56-16,3 0-20 16</inkml:trace>
  <inkml:trace contextRef="#ctx0" brushRef="#br0" timeOffset="51641.3358">24193 7980 236 0,'-3'16'90'0,"-3"-6"-48"0,3 11-18 16,0-7 29-16,3-1-7 16,0 3-2-16,0 0-17 0,3 2-4 0,0-2-13 15,3-3-4-15,0 1 0 0,0 1-1 16,3-4 2-16,0 0-4 15,-4-6 0-15,7-5-3 16,0-3-3-16,0-10-12 16,0 0-5-16,-3-6-7 15,0-2-3-15,0-5 5 0,-6-4 2 16,3 4 11-16,-6 8 5 16,0 2 7-16,0 5 4 15,0 8 10-15,-3 9 5 16,3 4 4-16,-3 4 1 15,3 1-2-15,-3 4 1 32,3 2-7-32,3-2-1 0,0-1-9 15,0-2-2-15,0-3-2 16,3-2-2-16,0-6-21 16,-3-5-11-16,6-3-28 15,0-4-10-15,2-7-18 16,-2-2-8-16,3-5-2 15</inkml:trace>
  <inkml:trace contextRef="#ctx0" brushRef="#br0" timeOffset="51956.7816">24437 7895 216 0,'3'-8'82'0,"-6"8"-44"0,0 3-16 15,0 0 26-15,0-1-8 16,-3 3 0-16,0 3-19 16,0 0-5-16,0 0-10 31,0 0-4-31,0 11-4 0,3-6 1 15,3-2-4-15,3-4 1 16,0-1 0-16,3-1 2 16,0 0 1-16,0 1 1 15,3-4-3-15,-3 4 0 16,6-1 4-16,-3 3 1 16,6 2 8-16,-6 6 4 0,-3 0 6 15,-4 3 2-15,1-1 2 16,-6-2 2-16,-5 0-14 15,-1-3-5-15,0 0-2 16,-3-2-1-16,3-6-24 16,3-10-9-16,0-3-41 15,0-8-18-15,3-10-57 16</inkml:trace>
  <inkml:trace contextRef="#ctx0" brushRef="#br0" timeOffset="52157.8507">24526 7601 324 0,'-3'16'123'0,"0"-2"-66"0,6 9-38 0,-3-9 32 16,3 7-19-16,0 5-4 16,0 1-14-16,-3 2-4 15,3 0-6-15,0 0-7 0,-3-3-1 16,3 1-49-16,-6-1-21 15,3-4-91-15</inkml:trace>
  <inkml:trace contextRef="#ctx0" brushRef="#br0" timeOffset="52342.7976">24529 7863 324 0,'-3'-2'121'0,"0"2"-66"0,6 2-36 0,0 1 34 0,0 0-25 15,6-1-7-15,3 1-13 16,6-3-4-16,-3 0-2 16,3 3-35-16,-4-1-14 0,4 4-59 15,-6 2-24-15,-6 15 8 16</inkml:trace>
  <inkml:trace contextRef="#ctx0" brushRef="#br0" timeOffset="53127.4064">23312 13197 308 0,'-21'16'115'0,"-3"-8"-62"0,3 8-31 0,15-3 33 0,-3 3-20 15,3 3-5-15,0-1-18 16,3 1-8-16,3-1-2 15,3 3-2-15,9-2 2 0,6-3-1 16,3-6-1-16,3-2-4 16,0-5 0-16,-1-6 2 15,-2-5 1 1,-3-2-2-16,-9-6 0 16,3 0-3-16,-9-8-1 15,-6 0-7-15,-9 1-2 16,0 1 2-16,-3 4 1 15,-6 2 3-15,-2 3 4 16,2 8 1-16,0 5 0 16,9 2 1-16,0 4 3 0,6 7-13 15,3-5-6-15,6-6-22 16,6-2-11-16,3-5-47 16,3-3-41-16,9-5 53 15</inkml:trace>
  <inkml:trace contextRef="#ctx0" brushRef="#br0" timeOffset="53330.2109">23440 12983 212 0,'3'-21'82'0,"0"16"-44"0,-3 7-16 16,0-2 43-1,0 11-16-15,0 2-7 16,3 3-7-16,0 2-20 16,0 6 11-16,-3 0 4 0,3 0-9 31,0 0-2-31,-1 2-11 0,1-2-5 15,0 5-5-15,3 0 1 16,0 0-43-16,-3-2-20 16,-3-6-45-16,0-5-19 15,0-6 6 1</inkml:trace>
  <inkml:trace contextRef="#ctx0" brushRef="#br0" timeOffset="54313.6337">23386 13179 244 0,'-3'-3'93'0,"3"6"-50"0,6 0-30 0,3-1 24 16,-3 3-4-16,6-2 3 16,6-3-7-16,3-3-1 31,-1-4-15-31,1-4-8 0,6-10-1 0,-6-6-1 16,3-2 1-16,-6-3-11 15,-7-2-3-15,1-6-8 16,-6 6-2-16,-3 5 2 15,-3 5 3-15,0 6 2 16,0 4 3-16,-3 6 6 16,3 8 2-16,-3 11 8 0,0 5 4 15,-3 8 1-15,3 2 1 16,0 9 7-16,0-1 5 16,0 0-4-16,3 1 0 15,0-1-5-15,0 3-1 16,0 0-6-16,3-5 0 0,0-3-3 31,0-8 0-31,0-8-1 0,3-5 2 16,-3-16-5-1,0-2-3-15,0-6-8 0,6-5-4 16,0 0 3-16,6-1 2 16,-3 1 5-16,0 3 2 15,-3 7-1-15,0 1 0 16,-6 4 10-16,3 6 8 0,-3 3-2 15,6 2 3-15,-6 1 0 16,2-1 2-16,-2 3-4 16,3 0 0-16,3-3-2 15,3 0 2-15,0-2-5 16,3-3-1-16,0-5-2 0,-3-1 1 16,9-4-4-1,-4-6-2-15,-2-3-5 16,-3 1 0-16,-3-1-9 15,-3 1-2-15,-6-1-3 16,-3 1 1-16,-3 5 0 16,0 2 3-16,0 3 6 15,-3 11 2 1,0 5 4-16,1 5 3 0,2 11 2 16,0-1 12-16,3 4 7 15,3-1-7-15,6-2-3 16,0-3-3-16,5-5 1 15,4-5-3-15,-3-6 1 16,0-5-3-16,3-5 0 16,-6-3-21-16,6-3-7 0,-3-2-12 15,0-3-6-15,-3 3-3 16,0 2 0-16,-4 14 22 16,-2 0 24-16,0 2 13 15,-3 3 14-15,0 0 4 16,0 0 0-16,-3 0 2 31,3 0-4-31,0-3 1 0,0-5-7 16,0-3-1-16,3-2-7 15,3-3 0-15,3-10-10 16,0-4-4-16,9-1-2 16,9-1-1-16,-3-3-3 15,3 3 0-15,-7 3-5 16,4 8-2-16,-3 3-24 0,-3 7-10 15,-3 8-26-15,-6 8-8 16,-3 6-47-16,-6 13-20 16,-9-1 17-1</inkml:trace>
  <inkml:trace contextRef="#ctx0" brushRef="#br0" timeOffset="55166.9838">22966 13975 308 0,'-20'0'115'0,"11"3"-62"0,-6 5-35 0,9-3 31 16,-6 0-18-16,3 3-5 15,3 3-11-15,0 0-2 16,-3 7-8-16,6 3-1 0,6 3 2 16,6 5-1-16,-3-2 0 15,3-1-6-15,3-2-1 16,3-3 5-16,0-8 3 0,0-5-25 15,2-8-10-15,4-5-12 16,0-8-4-16,3-6-16 16,0-5-6-16,-1-2 5 15,1 2 3-15,-3 6 22 16,0 2 9-16,0 5 22 16,-3 3 8-1,-9 6 34-15,-3-1 13 16,-6 13 33-1,-3 4-29-15,-6-4-10 16,0 1-12-16,-3-1-3 16,3-4-7-16,-3-4-1 15,3-4-7-15,0-6-3 0,3-5-5 16,3-1-2-16,3-2-3 16,3 1-1-16,3-1-4 0,3 2 1 15,0 4 0-15,3-1-1 16,-3 3 4-16,12 3 2 15,-6 0 0-15,2 2-1 16,-2 3 1-16,-3 3-1 16,-3 2 0-16,-9 0 0 0,0 3 0 15,-6 3 0-15,0 2 0 16,0 6 2-16,0-3-19 16,0-3-6-16,0-3-21 15,3-2-8-15,3-10-14 16,0-9-4-16,0-2-35 31</inkml:trace>
  <inkml:trace contextRef="#ctx0" brushRef="#br0" timeOffset="56114.6019">23330 13920 208 0,'8'-11'79'0,"-2"27"-42"0,-3-5-17 0,-3-6 27 15,3 0-5-15,0 3 0 0,0 0-10 16,0 3-5-16,0 2-15 15,0 0 3-15,0 0 3 0,-3 6-10 16,0-1-4-16,0-2-6 16,0 0 1-16,3-5 1 0,0-3 2 15,0-3 1-15,-3-5 3 16,3-8-12-16,-3-3-5 31,6-2-6-31,0-5 0 0,3-1 2 16,0 1 4-16,0 2 5 15,0-3 1-15,0 3-2 16,3 8 2-16,0 3 5 16,-1 5 4-16,-2 0 3 15,-3 3 3-15,0 2 1 16,3 3 3-16,-6 3-7 0,0 2-2 16,0 0-1-16,-3 3 2 15,0 5-3-15,0-5 0 16,0-3 1-16,0-5 0 15,0-11 2 1,3-4-1-16,0-4 0 0,0-2-12 16,3-3-3-16,0 0 0 15,0 3 4-15,0-3 1 16,3-3 0-16,-3 6 6 16,3 3 1-16,-3 4 6 0,0 6 3 15,0 3 2-15,-1 0 3 16,-5 2-7-16,3 3-1 31,0 2 2-31,-3 4 1 0,0 1-1 16,0 1 1-16,0 8-2 15,0 0 0-15,0 0-3 16,0 0-1-16,0-1-1 16,0 1 2-16,0 0-3 15,0 2-2-15,-3 4 0 16,3-4 1-16,-3-2-3 0,3 0 0 15,-2-3 1-15,-1 0 2 16,-3-5 1-16,0-3 1 16,3-2 0-16,-3-3 0 15,6-8 0-15,-3-3 0 16,0-5-2-16,0-10 1 0,3-6-7 31,0-8 1-31,3-8-1 16,3-10-1-16,3-3-7 15,0 5-3-15,-1 6 6 16,10 0 2-16,0 7 5 0,-3 6 1 16,0 8-2-16,-3 8 2 15,0 5 3-15,-3 8 1 16,-3 5 1-16,0 3 2 0,-3 3-3 16,-3 5-2-16,-3 2 2 15,-3 3 2-15,-6 6-4 16,0-3-1-16,0-3 0 15,3-3 2-15,0-7-17 16,0-3-4-16,3-8-29 16,3-13-9-1,3-3-14-15,0-3-6 16,6-2-29 0,9 0-41-16,0 0 53 15</inkml:trace>
  <inkml:trace contextRef="#ctx0" brushRef="#br0" timeOffset="56953.2648">23794 13880 268 0,'6'0'101'16,"0"3"-54"-16,-6 2-24 0,0 0 29 0,0-2-12 16,-3 7-1-16,0 1-11 15,3 0-3-15,-3-1-14 16,-3 1-2-16,0 2 1 0,-3 0-2 0,3 3 3 16,0 0-6-16,3 5-1 15,3 0-2-15,0-5-2 16,6-3 3-16,0-2 2 0,3-6-2 15,3-7 0-15,-6-6-1 16,6-3-2-16,0-2-6 16,-3-6-1-16,0 1-13 15,-1-6-2-15,-2-2-10 16,-3 2-5-16,-3 0 6 31,0 5 6-31,-3 6 10 0,3 5 5 16,-3 3 12-16,3 5 6 15,-3 5 8-15,3 9 4 16,0-1 1-16,0 0-1 16,0 3-2-16,3 2 1 0,0 1-8 15,0-1-4-15,-3-4 0 16,3 2 0-16,0-3-3 16,9-11-12-1,-3-2-4-15,0-5-19 16,0-3-7-16,-3-5-7 0,0 0-2 15,3-11-1-15,-3 0 0 16,0 0 16-16,0 3 6 16,3 3 13-1,-3 4 6-15,0 1 24 16,0 8 11-16,-1 5 9 16,-2 3 4-16,0 2-5 15,0 13-1-15,-3-2-12 16,0 0-3-16,0 0-10 15,0 2-2-15,0 1-2 16,0-3 1-16,0 0-4 0,0 2-2 16,0-5 2-16,0-2 0 15,0-6-1-15,0-5 1 16,0-2-11-16,0-6-2 16,3-5-11-16,0-1-4 15,3-4 3-15,0-3 2 0,0-1 12 16,3 7 7-16,0-1 1 15,6 5 0-15,-3 3 14 16,0 3 7-16,-3 5 7 0,-3 3 6 16,3 4-4-16,-3 4 2 15,-1 0-5-15,-2 2-2 16,0 3-5-16,0 2-2 31,0 1-8-31,-3 2-2 0,0 0-6 16,3 0-2-16,-3-7-11 15,3-4-5-15,0-5-39 16,3-13-16-16,3-5-71 16,0-5-67-1,0-14 73-15</inkml:trace>
  <inkml:trace contextRef="#ctx0" brushRef="#br0" timeOffset="57136.9805">24234 13851 292 0,'-3'24'110'0,"0"-11"-60"0,-2 13-23 0,2-15 34 0,3 0-12 16,0 2-2-16,0 0-13 31,0 3-6-31,0 0-16 16,0-3-8-16,0 0 0 0,0-5-10 16,0-3-3-16,0-2-50 0,0-6-22 15,3-4-95 1</inkml:trace>
  <inkml:trace contextRef="#ctx0" brushRef="#br0" timeOffset="57316.0652">24264 13586 340 0,'-9'3'126'0,"6"0"-68"0,-3-1-48 15,3 1 30-15,-6 0-26 16,3-1-10-16,3 1-39 0,3 0-14 15,0 2 24-15,3 0-58 0,0 0-20 16,0 3-7 0</inkml:trace>
  <inkml:trace contextRef="#ctx0" brushRef="#br0" timeOffset="57717.038">24362 13862 280 0,'-3'15'107'0,"3"-9"-58"0,3 10-24 0,-3-9 33 15,3-4-16-15,0 5-3 16,3-8-12-16,0-5-5 0,0-1-12 16,3-1-2-16,0-1-1 0,-3-3-3 15,0-5-3-15,3 3-3 16,-6-3 1-16,-3 3-8 15,3 0-2-15,-3 2 4 16,0 3 1-16,-3 5 4 16,0 3 1-1,-3 0 5-15,-3 11 2 16,0 2 4-16,0 3 1 16,3 5 1-16,0 6 0 15,0-6-4-15,3 3-3 16,0-3-2-16,3 0-3 0,3-2 1 15,0-6-1-15,3-3-22 16,3-4-10-16,6-6-28 16,3-6-12-16,-3-4-33 0,12-14-13 15,-4-2 3 1</inkml:trace>
  <inkml:trace contextRef="#ctx0" brushRef="#br0" timeOffset="57986.0698">24621 13719 288 0,'-6'2'110'0,"0"1"-60"0,-5 5-25 15,2-3 33-15,-3 6-11 16,0 2-3-16,-3 0-27 16,6 3-10-16,3-3-5 15,3 1-5-15,3-1 2 0,0-3 1 16,3 1 0-16,6 0-3 31,0 2 2-31,3 0 1 0,0 0 2 16,-3 0-3-16,0 1 0 15,-3 2 7-15,-3 2 6 16,-6 3 0-16,-3 6 1 16,-6 2-10-16,-3 3-3 0,-12 5-12 15,3-3-5-15,-3-2-53 16,-2 7-21-16,-10-2-71 16</inkml:trace>
  <inkml:trace contextRef="#ctx0" brushRef="#br0" timeOffset="58786.8456">24690 13412 264 0,'0'-6'101'0,"0"6"-54"0,6 3-33 0,-3-3 28 16,0 0 1-16,0 0 4 15,0-3-21-15,0 3-8 16,3-2-11-16,0-1-1 0,3 0 1 15,2 1-6-15,7 2 0 16,3 2-3-16,0 1 0 0,0 2 2 16,0 3 0-16,-9 3-3 15,-4 2 2-15,-8 6 1 16,-5 2 0-16,-4 0 0 16,0 3 0-16,-6 0 0 15,3-3 0-15,0-3-27 16,3 9-11-1,6-6-45-15,6-5-17 16</inkml:trace>
  <inkml:trace contextRef="#ctx0" brushRef="#br0" timeOffset="58940.5055">24854 13906 256 0,'-12'43'96'0,"6"-33"-52"0,0 9-21 15,0-8 31-15,0 2-8 0,0 0 0 16,-3 11-20-16,3-3-7 15,0-5-12-15,0 0-16 0,3-6-4 16,0-2-58-16,3-2-25 16,0-1-48-1</inkml:trace>
  <inkml:trace contextRef="#ctx0" brushRef="#br0" timeOffset="59603.1976">21963 15481 312 0,'-9'5'118'0,"9"-5"-64"0,-3 5-39 15,0-2 29-15,0-3-18 16,0 0-4-16,0 0-11 16,1 0-3-16,-4-5-4 15,3-1-1-15,-3-7 1 0,0 3-5 0,3-17 1 16,0 3 0-16,3-2 2 15,0 5-6-15,9-3-1 16,-3 3 2-16,8 0 1 16,-2 2-1-16,9 6 0 0,-3 2-1 15,3 6 3-15,-3 0 2 16,-3 7 2-16,-3 1 10 0,-6 5 3 16,-1 0-3-16,-7 10 0 15,-1-2-8-15,-6 5-1 16,0-2-2-16,-3 2-2 15,3-5-4-15,-3-5-2 16,3-1-35-16,3-13-15 31,0 1-13-31,6-19-6 0,0 2-16 16,3-7-49 0,0 2 34-16</inkml:trace>
  <inkml:trace contextRef="#ctx0" brushRef="#br0" timeOffset="60003.8934">22207 15100 248 0,'12'8'93'0,"-12"-8"-50"0,9 10-26 0,-9-7 27 16,0 8-8-16,0-1-1 15,0 3-8-15,0 1-3 16,0 7-13-16,0-3-2 0,0 9-2 16,0-6-1-16,3 3-1 15,-3-6-1-15,0-2 0 16,0-3 0-1,3-7 2-15,0-1-5 0,0-13-3 16,0 0-8-16,3-11-4 16,0 4 1-16,3-7 2 15,-3 4 5-15,3-3 3 16,-3 2 0-16,3 3-1 16,-3 3 3-16,3 8 2 15,-3 0 11-15,2 7 4 0,-2-2-1 16,0 8 1-16,0-3-3 15,-3 6 0-15,0 0-5 16,0 2 0-16,0-3-5 16,-3 6-2-16,0-2-16 15,0-7-5-15,0 1-41 16,0-10-17-16,0-1-51 16,6-10-47-16,-3 2 68 15</inkml:trace>
  <inkml:trace contextRef="#ctx0" brushRef="#br0" timeOffset="60188.4431">22496 14798 296 0,'-3'0'112'0,"-15"8"-60"0,0 5-43 0,15-10 27 16,-3 10-13-16,4-2-4 16,-4 13 1-16,6 13-1 15,0 2-10-15,6-2-5 0,-1-10-1 16,1-3-7-16,3 2-1 15,-3-5-38-15,3 3-16 16,0-3-36-16,0-2-14 0,0-6 2 16</inkml:trace>
  <inkml:trace contextRef="#ctx0" brushRef="#br0" timeOffset="60541.7649">22597 15147 272 0,'0'3'101'0,"0"-3"-54"0,3 19-33 0,-3-17 28 16,0 6-3-16,0-3 1 16,0 6-4-16,0-3 0 15,3 3-20-15,0-4 0 0,0 1-2 16,0 0-7-16,3-2-4 16,0-4 0-16,3-4 2 0,0-1-13 15,0-5-7-15,3 0-3 0,-3-2 0 16,0-1 10-16,0-2 4 15,-3 2 1-15,-3 8 2 16,-1 1 10-16,-2 4 5 16,0 1 0-16,-5 10 0 15,2-2-11-15,-3 10-3 16,0-2 1-16,-6 10 1 0,3-3-27 16,-6 6-10-16,3-3-21 15,-6 5-7-15,3-4-26 16,-9 4-11-16,4-5-10 15</inkml:trace>
  <inkml:trace contextRef="#ctx0" brushRef="#br0" timeOffset="60888.9686">21922 15833 244 0,'-3'-6'90'0,"3"6"-48"0,-3 3-27 0,3-3 26 16,0 5 0-16,0-5 5 15,-3 11-1-15,3-3 0 31,0 8-25-31,0-3-1 0,0 5 0 0,0-2-3 16,0 5 1-16,0 3-9 16,3 11-3-16,-3-6-3 15,3 10-2-15,0-4-8 16,0 5-5-16,0-6-37 16,0-5-15-16,0-5-27 15,-3-14-9-15,0-2-32 16</inkml:trace>
  <inkml:trace contextRef="#ctx0" brushRef="#br0" timeOffset="61176.1432">21865 15835 248 0,'0'-8'93'0,"0"8"-50"0,18-5-30 0,-18 5 22 31,6-3-1-31,0 1 5 16,6-4-11-16,-3 1-2 15,6 3-15-15,-1-4-4 16,10 6-1-16,-3 0 1 0,0 8 3 16,-3-3-3-16,-3 6 1 15,-3-3-1-15,-3 8 3 16,-4-3-5-16,-8 6-1 16,1-3-2-16,-7 2 1 15,0-2-11-15,-3-6-2 16,3 4-26-16,-3-9-9 0,3 0-34 0,0-18-15 15,0 2-34 1</inkml:trace>
  <inkml:trace contextRef="#ctx0" brushRef="#br0" timeOffset="61592.9251">22160 15618 284 0,'12'16'107'0,"-12"-16"-58"0,12 35-37 0,-12-30 24 15,3 16-4-15,0-5 3 16,0 13-8-16,-3-5-2 16,0 10-14-16,0-2 2 0,0 5 3 15,0-5-6-15,0 7-1 16,0-1-7-16,0-1-2 0,0-8 2 16,0-3 1-16,0-5-10 15,0-13-3-15,0 0-4 16,0-16 1-16,0 3 5 15,2-8 4-15,1 2 1 0,6-5 1 16,-3 3 0-16,3-3 0 31,-3 3 2-31,3 5 2 16,0 3 10-16,0 5 7 0,-3 0 3 16,0 2 2-16,0 1-7 15,0 2 0-15,0 1-10 16,0 4-2-16,-3 1-1 15,0 7 0-15,0-2-11 16,0 3-3-16,0-3-41 0,0-3-17 16,0-3-44-16,0-15-18 15,0 0-3 1</inkml:trace>
  <inkml:trace contextRef="#ctx0" brushRef="#br0" timeOffset="61793.4975">22401 15888 336 0,'-3'11'126'0,"3"-11"-68"0,3 34-43 15,-3-29 31-15,0 3-10 0,0 0 2 16,3 3-13-16,0-3-6 16,0 5-10-16,-3-2-6 0,0-1 0 15,0-4-11-15,0 2-4 0,0-3-52 16,-3-5-22-16,3 0-75 15,0-19-44 1,0 3 98-16</inkml:trace>
  <inkml:trace contextRef="#ctx0" brushRef="#br0" timeOffset="61931.2681">22377 15640 340 0,'-9'-3'129'0,"9"3"-70"0,-6 5-49 0,3-2 28 15,0-1-21-15,0 1-7 16,3 0-20-16,0-1-8 15,0 1 9-15,0-3-49 0,3 5-20 16,0-2-62 0</inkml:trace>
  <inkml:trace contextRef="#ctx0" brushRef="#br0" timeOffset="62178.2511">22520 15542 288 0,'0'23'110'0,"0"-23"-60"0,3 19-34 0,-3-16 29 0,0 7 2 15,0 1 4-15,3 7-8 16,0-2-3-16,0 13-23 16,0-5-1-16,0 8-2 0,0-6-7 15,0 11-4-15,-3-8-18 16,9 1-5-1,-6-7-52-15,3-1-22 16,-3-4-82 0</inkml:trace>
  <inkml:trace contextRef="#ctx0" brushRef="#br0" timeOffset="62531.8281">22681 15597 388 0,'-15'0'145'0,"15"0"-78"0,-6 8-67 0,3-5 27 16,-3 2-19-16,6 0-2 15,0 1-17-15,0-1-6 16,6 3 9-16,-6-3-49 0,6 0-19 15,0-2-73 1</inkml:trace>
  <inkml:trace contextRef="#ctx0" brushRef="#br0" timeOffset="62779.1779">22785 15719 288 0,'0'42'110'0,"0"-42"-60"0,3 37-36 0,-3-31 26 0,0 7 0 16,0 0 5-16,3 11-4 16,0-6-3-16,0 6-21 15,0-3 1-15,0 6 0 0,-3-3-8 16,0 7-1-16,0-4-14 16,0-3-6-16,0-3-53 15,0-5-20-15,0-3-65 16,0-10-59-16,0-3 80 15</inkml:trace>
  <inkml:trace contextRef="#ctx0" brushRef="#br0" timeOffset="63079.1713">22764 15703 244 0,'3'0'90'0,"-3"0"-48"0,9-8-20 15,-9 8 28-15,6 0-6 0,-3 0 1 16,9-3-10-16,-3 1-2 15,9-1-18-15,-4 0 2 0,4 1 1 16,-3-1-2-16,6 3 1 31,-6 0-5-31,-3 8 0 16,0 0 2-16,-3 5 1 0,0 1-2 16,-6 4 0-16,0-2-1 15,-9 10 0-15,3-4-6 16,-9 1-4-16,0-1-6 15,-3-1-2-15,0-5-33 16,-3-14-11-16,3 1-63 0,9-14-27 16,-3 1-20-1</inkml:trace>
  <inkml:trace contextRef="#ctx0" brushRef="#br0" timeOffset="66266.9883">23228 15481 336 0,'0'-6'126'0,"0"12"-68"0,12-6-32 16,-9-3 36-16,0 3-20 16,3 3-4-16,3-3-16 15,0 2-6-15,-3 4-9 0,-6 4 2 0,3 6 3 16,0 3-2-16,0 4 2 15,-3 4-7-15,-6 5-1 16,3-1-2-16,-3 1 1 16,0-5-2-16,3-4-1 15,-3-7 1-15,0-5-1 16,3-8-7 0,0-17-3-16,6-7-19 15,0-8-6-15,0-13 5 16,-3-9 2-16,0-7 6 15,0-3 1-15,3 11 9 0,-3 8 5 16,6 10 5-16,-6 8 1 16,6 11 7-16,-3 8 4 15,0 7 3-15,0 12 3 0,-3 7-3 16,6 3 0-16,3 7-5 16,0 1 0-16,0 0-3 15,0-3 0-15,0 0-3 16,-3-3-2-16,-1-4 1 15,1-4 1-15,0-5-1 16,0-5 2-16,-3-8 0 0,0-5 1 16,-3-13-11-16,3-6-3 15,0-11-19-15,3-4-7 16,0-9-1-16,-3 6 0 16,3 7 21-16,3 9 8 15,-3 7 11-15,0 9 3 16,-3 7 17-1,0 11 8-15,-3 5 1 16,0 8 3-16,0 6-10 16,0 2-3-16,0 5-11 15,0 1-4-15,3-1-2 0,0-2-1 16,3-3-7-16,0 3-2 16,-3-8-49-16,3-14-125 15,0-5-50 1,0-7 77-16</inkml:trace>
  <inkml:trace contextRef="#ctx0" brushRef="#br0" timeOffset="66620.2622">23574 15547 364 0,'-12'29'134'0,"6"-24"-72"0,-3 3-39 0,3-2 37 16,0-1-24-16,0 3-5 15,0 2-21-15,0 1-7 16,3 0-2-16,3-4-4 0,3 1 2 16,0 0 1-16,3-2 0 0,3-6 0 15,0-3 0-15,3-5-9 16,0-5-4-16,0-6-4 16,-3-5-3-16,-4 3 1 0,1 0 1 15,-3 0-1 1,-3 2 2-16,-3 4 4 0,-3 4 4 15,1 6 5-15,-4 5 2 16,0 2-1-16,0 4 2 0,-3 4-4 16,6 1 1-16,3-3-29 15,3-3-13-15,6-8-100 16,3-2 22 0</inkml:trace>
  <inkml:trace contextRef="#ctx0" brushRef="#br0" timeOffset="67268.2659">23719 15489 256 0,'3'10'96'0,"-3"-4"-52"0,0 4-27 0,-3 3 27 15,3 1-10-15,0-1 0 16,0 0-6-16,0 0-3 16,0 1-13-16,0-1 3 0,0 0 3 0,0-2-6 15,0-3 1-15,-2-3-6 16,2-5 1-16,-3-5-5 15,3-3-2-15,0-8-5 0,3-5 0 16,2-3-3-16,4-5 2 16,3 2-4-16,0 1 1 15,0 5 2-15,0 5 3 32,-3 2 2-32,0 9 1 0,-3 2 2 15,0 6 1-15,0 2 5 16,3 6 3-16,-6 2-2 15,0 0 0-15,0 9 1 16,0-4 1-16,-3 3-3 16,0 0-3-16,0 1-2 15,-3-4 0-15,0-2 0 0,0-3 1 16,3-2-2-16,0-3-2 16,0-8 3-16,3-5 0 15,0-6-6-15,3-10 0 16,-1 0-10-16,7-9-2 15,3-1-5-15,-3-1-1 0,0 6-1 32,-3 2 0-32,0 3 2 15,3 5 2-15,-3 8 5 16,-3 2 6-16,3 6 4 0,-3 3 4 16,0 5 4-16,-3 3 4 15,0-1 11-15,0 3 7 16,-1 3-1-16,1 3 2 15,-3 2-3-15,0-2 0 0,0-1-6 16,0 1 1-16,0-1-7 16,-3-2-3-16,3 0-5 15,0-3-2-15,-2-2-8 16,2-6-2-16,0-5-40 16,0-5-19-16,2-9-65 15,1-9-29-15,0-7 20 16</inkml:trace>
  <inkml:trace contextRef="#ctx0" brushRef="#br0" timeOffset="67399.7997">24005 15253 348 0,'-9'6'129'0,"3"-1"-70"0,3 0-64 32,0 3 20-32,0 5-14 15,3-2-2-15,0 2-42 0,3-2-19 16,0-3-76-16,3 2-32 15</inkml:trace>
  <inkml:trace contextRef="#ctx0" brushRef="#br0" timeOffset="67689.479">24175 15388 312 0,'-3'0'115'0,"-3"3"-62"0,3 2-35 0,-3-2 31 16,3 2-20-16,-3 0-6 15,0 3-14-15,-6 0-4 16,6 3-3-16,0-1-2 0,0 1 1 15,6-3-6-15,0 0-1 16,0-3 0-16,6 3 2 31,3-3 6-31,3 1 4 0,-3-1-6 16,0 0 1-16,0 1 12 16,-3 9 15-1,-3 1-6-15,-3 0-6 16,-6 0-3-16,-6 3-6 15,-18-1 1-15,6 3-18 16,-2 3-6-16,-4-3-58 0,-9 0-24 16,1-5-69-1</inkml:trace>
  <inkml:trace contextRef="#ctx0" brushRef="#br0" timeOffset="68421.3457">22410 15584 116 0,'0'-8'44'0,"0"8"-24"0,-3-13-2 16,0 13 20-16,3-3-4 16,0 0 3-16,0-2 1 15,0 3 3-15,3 2-22 16,-3 0 11-16,3 5 7 15,-3 0 4-15,0 3 3 16,0-3-9-16,0 6-4 16,0 0-11-16,0 12-5 15,0-4-6-15,9 13-1 16,0-6-5-16,3 19-2 16,-4-5 0-16,7 2 1 0,-3-8-1 15,3 1-1-15,-3-6-28 0,0-11-11 16,-3 4-80-16,0-12-33 15,-3-4 17 1</inkml:trace>
  <inkml:trace contextRef="#ctx0" brushRef="#br0" timeOffset="71649.4162">25273 1408 248 0,'-35'2'93'0,"35"6"-50"0,0 0-63 15,0 3 7-15</inkml:trace>
  <inkml:trace contextRef="#ctx0" brushRef="#br0" timeOffset="71696.3024">25243 1463 185 0,'12'8'-102'15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8-01-08T11:48:16.148"/>
    </inkml:context>
    <inkml:brush xml:id="br0">
      <inkml:brushProperty name="width" value="0.05292" units="cm"/>
      <inkml:brushProperty name="height" value="0.05292" units="cm"/>
      <inkml:brushProperty name="color" value="#FF0000"/>
    </inkml:brush>
  </inkml:definitions>
  <inkml:trace contextRef="#ctx0" brushRef="#br0">5533 13197 152 0,'21'-29'57'0,"-16"19"-30"0,10-1-29 0,-9 6 9 16,0-8 1-16,3-1 3 0,0-1 5 15,-3-1 2-15,-3 0-9 16,-3-3 6-16,-6 1 4 0,-3-1-1 15,-3 1 1-15,-12 2 1 16,-2 0 2-16,-4 3-6 0,0 2 1 16,-9 1-10-16,-5 4-2 15,-7 4-1 1,-8 4 2-16,-1 6-5 16,4 5-1-16,-7 9 0 15,1 4 2-15,-4 6-1 16,-5 2 2-16,2 6-2 15,7 15-1-15,-7 9 1 16,7 13 1-16,-1-11-1 16,-2 0 2-16,2 13-2 15,7 1 2-15,8 2 0 16,6-6 1-16,7-4-2 16,8 7 1-16,6-5-2 15,6-5 2-15,9 0-2 16,9-8-1-16,6-8 3 0,18 0 0 15,9-6-1-15,8 1-2 16,7-6 3-16,2-5 0 0,16-5-1 16,5-6-2-16,10-15 3 15,-1-19 0-15,18-10 3 16,0-9 1-16,1-13-1 16,-4-12 1-16,9-20-4 15,0 1-2-15,-6-9 0 16,-11 1-1-16,-13-11 2 0,0 3 3 15,-11-1 4-15,-4-2 2 16,-14-2-1-16,-9-4-1 16,-13 9-1-16,-11 3 2 15,-12 4-1-15,-18 1 0 16,4 21-5-16,-28-11-1 16,-15 13-1-1,-23 11 1-15,-9 11-2 16,-13 10 2-16,-17 5-4 15,0 14-2-15,30 3 2 16,-45 17 0-16,9 9-2 0,9 8 2 16,6 8 1-16,5-3 0 15,7 0-38-15,12 2-14 16,11 14-58-16,16 11-22 0,8-6 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425ED4C-984E-4D88-8525-65EFBF2CBEE5}" type="datetimeFigureOut">
              <a:rPr lang="en-US"/>
              <a:pPr>
                <a:defRPr/>
              </a:pPr>
              <a:t>1/8/2018</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n-U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F8F64E0-1542-45FA-9BEF-177EAC7C26F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F457C63-4FB0-4340-AEB0-A6D6A3CCC9A9}" type="slidenum">
              <a:rPr lang="en-US"/>
              <a:pPr/>
              <a:t>1</a:t>
            </a:fld>
            <a:endParaRPr lang="en-US"/>
          </a:p>
        </p:txBody>
      </p:sp>
      <p:sp>
        <p:nvSpPr>
          <p:cNvPr id="22531" name="Rectangle 2"/>
          <p:cNvSpPr>
            <a:spLocks noGrp="1" noRot="1" noChangeAspect="1" noChangeArrowheads="1" noTextEdit="1"/>
          </p:cNvSpPr>
          <p:nvPr>
            <p:ph type="sldImg"/>
          </p:nvPr>
        </p:nvSpPr>
        <p:spPr>
          <a:xfrm>
            <a:off x="1101725" y="674688"/>
            <a:ext cx="4603750" cy="3454400"/>
          </a:xfrm>
          <a:ln/>
        </p:spPr>
      </p:sp>
      <p:sp>
        <p:nvSpPr>
          <p:cNvPr id="22532" name="Rectangle 3"/>
          <p:cNvSpPr>
            <a:spLocks noGrp="1" noChangeArrowheads="1"/>
          </p:cNvSpPr>
          <p:nvPr>
            <p:ph type="body" idx="1"/>
          </p:nvPr>
        </p:nvSpPr>
        <p:spPr>
          <a:xfrm>
            <a:off x="897434" y="4354286"/>
            <a:ext cx="5082480" cy="4129012"/>
          </a:xfrm>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95A9AC6C-151B-4452-BBF3-5D1793EF1662}" type="slidenum">
              <a:rPr lang="en-US"/>
              <a:pPr/>
              <a:t>2</a:t>
            </a:fld>
            <a:endParaRPr lang="en-US"/>
          </a:p>
        </p:txBody>
      </p:sp>
      <p:sp>
        <p:nvSpPr>
          <p:cNvPr id="12291" name="Rectangle 2"/>
          <p:cNvSpPr>
            <a:spLocks noGrp="1" noRot="1" noChangeAspect="1" noChangeArrowheads="1" noTextEdit="1"/>
          </p:cNvSpPr>
          <p:nvPr>
            <p:ph type="sldImg"/>
          </p:nvPr>
        </p:nvSpPr>
        <p:spPr>
          <a:xfrm>
            <a:off x="1144588" y="685800"/>
            <a:ext cx="4570412" cy="3429000"/>
          </a:xfrm>
          <a:ln/>
        </p:spPr>
      </p:sp>
      <p:sp>
        <p:nvSpPr>
          <p:cNvPr id="12292" name="Rectangle 3"/>
          <p:cNvSpPr>
            <a:spLocks noGrp="1" noChangeArrowheads="1"/>
          </p:cNvSpPr>
          <p:nvPr>
            <p:ph type="body" idx="1"/>
          </p:nvPr>
        </p:nvSpPr>
        <p:spPr>
          <a:xfrm>
            <a:off x="686098" y="4343704"/>
            <a:ext cx="5485805" cy="4113892"/>
          </a:xfrm>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60A7777F-19E3-43C3-9556-73F22A91A8D7}" type="slidenum">
              <a:rPr lang="en-US"/>
              <a:pPr/>
              <a:t>3</a:t>
            </a:fld>
            <a:endParaRPr lang="en-US"/>
          </a:p>
        </p:txBody>
      </p:sp>
      <p:sp>
        <p:nvSpPr>
          <p:cNvPr id="13315" name="Rectangle 2"/>
          <p:cNvSpPr>
            <a:spLocks noGrp="1" noRot="1" noChangeAspect="1" noChangeArrowheads="1" noTextEdit="1"/>
          </p:cNvSpPr>
          <p:nvPr>
            <p:ph type="sldImg"/>
          </p:nvPr>
        </p:nvSpPr>
        <p:spPr>
          <a:xfrm>
            <a:off x="1144588" y="685800"/>
            <a:ext cx="4570412" cy="3429000"/>
          </a:xfrm>
          <a:ln/>
        </p:spPr>
      </p:sp>
      <p:sp>
        <p:nvSpPr>
          <p:cNvPr id="13316" name="Rectangle 3"/>
          <p:cNvSpPr>
            <a:spLocks noGrp="1" noChangeArrowheads="1"/>
          </p:cNvSpPr>
          <p:nvPr>
            <p:ph type="body" idx="1"/>
          </p:nvPr>
        </p:nvSpPr>
        <p:spPr>
          <a:xfrm>
            <a:off x="686098" y="4343704"/>
            <a:ext cx="5485805" cy="4113892"/>
          </a:xfrm>
          <a:noFill/>
          <a:ln/>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3ED25823-72CC-4492-89EA-90C36338B458}" type="slidenum">
              <a:rPr lang="en-US"/>
              <a:pPr/>
              <a:t>4</a:t>
            </a:fld>
            <a:endParaRPr lang="en-US"/>
          </a:p>
        </p:txBody>
      </p:sp>
      <p:sp>
        <p:nvSpPr>
          <p:cNvPr id="14339" name="Rectangle 2"/>
          <p:cNvSpPr>
            <a:spLocks noGrp="1" noRot="1" noChangeAspect="1" noChangeArrowheads="1" noTextEdit="1"/>
          </p:cNvSpPr>
          <p:nvPr>
            <p:ph type="sldImg"/>
          </p:nvPr>
        </p:nvSpPr>
        <p:spPr>
          <a:xfrm>
            <a:off x="1144588" y="685800"/>
            <a:ext cx="4570412" cy="3429000"/>
          </a:xfrm>
          <a:ln/>
        </p:spPr>
      </p:sp>
      <p:sp>
        <p:nvSpPr>
          <p:cNvPr id="14340" name="Rectangle 3"/>
          <p:cNvSpPr>
            <a:spLocks noGrp="1" noChangeArrowheads="1"/>
          </p:cNvSpPr>
          <p:nvPr>
            <p:ph type="body" idx="1"/>
          </p:nvPr>
        </p:nvSpPr>
        <p:spPr>
          <a:xfrm>
            <a:off x="686098" y="4343704"/>
            <a:ext cx="5485805" cy="4113892"/>
          </a:xfrm>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52DD839-3918-4B90-BE34-A753F59F27A1}" type="slidenum">
              <a:rPr lang="en-US"/>
              <a:pPr/>
              <a:t>5</a:t>
            </a:fld>
            <a:endParaRPr lang="en-US"/>
          </a:p>
        </p:txBody>
      </p:sp>
      <p:sp>
        <p:nvSpPr>
          <p:cNvPr id="15363" name="Rectangle 2"/>
          <p:cNvSpPr>
            <a:spLocks noGrp="1" noRot="1" noChangeAspect="1" noChangeArrowheads="1" noTextEdit="1"/>
          </p:cNvSpPr>
          <p:nvPr>
            <p:ph type="sldImg"/>
          </p:nvPr>
        </p:nvSpPr>
        <p:spPr>
          <a:xfrm>
            <a:off x="1144588" y="685800"/>
            <a:ext cx="4570412" cy="3429000"/>
          </a:xfrm>
          <a:ln/>
        </p:spPr>
      </p:sp>
      <p:sp>
        <p:nvSpPr>
          <p:cNvPr id="15364" name="Rectangle 3"/>
          <p:cNvSpPr>
            <a:spLocks noGrp="1" noChangeArrowheads="1"/>
          </p:cNvSpPr>
          <p:nvPr>
            <p:ph type="body" idx="1"/>
          </p:nvPr>
        </p:nvSpPr>
        <p:spPr>
          <a:xfrm>
            <a:off x="686098" y="4343704"/>
            <a:ext cx="5485805" cy="4113892"/>
          </a:xfrm>
          <a:noFill/>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E2824C89-30DA-4939-A8AF-5AF953A2EB88}" type="slidenum">
              <a:rPr lang="en-US"/>
              <a:pPr/>
              <a:t>6</a:t>
            </a:fld>
            <a:endParaRPr lang="en-US"/>
          </a:p>
        </p:txBody>
      </p:sp>
      <p:sp>
        <p:nvSpPr>
          <p:cNvPr id="16387" name="Rectangle 2"/>
          <p:cNvSpPr>
            <a:spLocks noGrp="1" noRot="1" noChangeAspect="1" noChangeArrowheads="1" noTextEdit="1"/>
          </p:cNvSpPr>
          <p:nvPr>
            <p:ph type="sldImg"/>
          </p:nvPr>
        </p:nvSpPr>
        <p:spPr>
          <a:xfrm>
            <a:off x="1144588" y="685800"/>
            <a:ext cx="4570412" cy="3429000"/>
          </a:xfrm>
          <a:ln/>
        </p:spPr>
      </p:sp>
      <p:sp>
        <p:nvSpPr>
          <p:cNvPr id="16388" name="Rectangle 3"/>
          <p:cNvSpPr>
            <a:spLocks noGrp="1" noChangeArrowheads="1"/>
          </p:cNvSpPr>
          <p:nvPr>
            <p:ph type="body" idx="1"/>
          </p:nvPr>
        </p:nvSpPr>
        <p:spPr>
          <a:xfrm>
            <a:off x="686098" y="4343704"/>
            <a:ext cx="5485805" cy="4113892"/>
          </a:xfrm>
          <a:noFill/>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A4AA26DD-3859-449F-A7B0-7AAC805375A5}" type="slidenum">
              <a:rPr lang="en-US"/>
              <a:pPr/>
              <a:t>7</a:t>
            </a:fld>
            <a:endParaRPr lang="en-US"/>
          </a:p>
        </p:txBody>
      </p:sp>
      <p:sp>
        <p:nvSpPr>
          <p:cNvPr id="17411" name="Rectangle 2"/>
          <p:cNvSpPr>
            <a:spLocks noGrp="1" noRot="1" noChangeAspect="1" noChangeArrowheads="1" noTextEdit="1"/>
          </p:cNvSpPr>
          <p:nvPr>
            <p:ph type="sldImg"/>
          </p:nvPr>
        </p:nvSpPr>
        <p:spPr>
          <a:xfrm>
            <a:off x="1144588" y="685800"/>
            <a:ext cx="4570412" cy="3429000"/>
          </a:xfrm>
          <a:ln/>
        </p:spPr>
      </p:sp>
      <p:sp>
        <p:nvSpPr>
          <p:cNvPr id="17412" name="Rectangle 3"/>
          <p:cNvSpPr>
            <a:spLocks noGrp="1" noChangeArrowheads="1"/>
          </p:cNvSpPr>
          <p:nvPr>
            <p:ph type="body" idx="1"/>
          </p:nvPr>
        </p:nvSpPr>
        <p:spPr>
          <a:xfrm>
            <a:off x="686098" y="4343704"/>
            <a:ext cx="5485805" cy="4113892"/>
          </a:xfrm>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6E86F66-2C25-498B-8981-E0ACD5C65C99}" type="slidenum">
              <a:rPr lang="en-US"/>
              <a:pPr/>
              <a:t>8</a:t>
            </a:fld>
            <a:endParaRPr lang="en-US"/>
          </a:p>
        </p:txBody>
      </p:sp>
      <p:sp>
        <p:nvSpPr>
          <p:cNvPr id="18435" name="Rectangle 2"/>
          <p:cNvSpPr>
            <a:spLocks noGrp="1" noRot="1" noChangeAspect="1" noChangeArrowheads="1" noTextEdit="1"/>
          </p:cNvSpPr>
          <p:nvPr>
            <p:ph type="sldImg"/>
          </p:nvPr>
        </p:nvSpPr>
        <p:spPr>
          <a:xfrm>
            <a:off x="1144588" y="685800"/>
            <a:ext cx="4570412" cy="3429000"/>
          </a:xfrm>
          <a:ln/>
        </p:spPr>
      </p:sp>
      <p:sp>
        <p:nvSpPr>
          <p:cNvPr id="18436" name="Rectangle 3"/>
          <p:cNvSpPr>
            <a:spLocks noGrp="1" noChangeArrowheads="1"/>
          </p:cNvSpPr>
          <p:nvPr>
            <p:ph type="body" idx="1"/>
          </p:nvPr>
        </p:nvSpPr>
        <p:spPr>
          <a:xfrm>
            <a:off x="686098" y="4343704"/>
            <a:ext cx="5485805" cy="4113892"/>
          </a:xfrm>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7" name="Picture 4"/>
          <p:cNvPicPr>
            <a:picLocks noChangeAspect="1" noChangeArrowheads="1"/>
          </p:cNvPicPr>
          <p:nvPr/>
        </p:nvPicPr>
        <p:blipFill>
          <a:blip r:embed="rId2" cstate="print"/>
          <a:srcRect/>
          <a:stretch>
            <a:fillRect/>
          </a:stretch>
        </p:blipFill>
        <p:spPr bwMode="auto">
          <a:xfrm>
            <a:off x="3563938" y="981075"/>
            <a:ext cx="2555875" cy="698500"/>
          </a:xfrm>
          <a:prstGeom prst="rect">
            <a:avLst/>
          </a:prstGeom>
          <a:noFill/>
          <a:ln w="12700">
            <a:noFill/>
            <a:miter lim="800000"/>
            <a:headEnd type="none" w="sm" len="sm"/>
            <a:tailEnd type="none" w="sm" len="sm"/>
          </a:ln>
        </p:spPr>
      </p:pic>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18" name="16 Marcador de pie de página"/>
          <p:cNvSpPr>
            <a:spLocks noGrp="1"/>
          </p:cNvSpPr>
          <p:nvPr>
            <p:ph type="ftr" sz="quarter" idx="10"/>
          </p:nvPr>
        </p:nvSpPr>
        <p:spPr bwMode="auto">
          <a:xfrm rot="5400000">
            <a:off x="7077076" y="4181475"/>
            <a:ext cx="3657600" cy="384175"/>
          </a:xfrm>
        </p:spPr>
        <p:txBody>
          <a:bodyPr/>
          <a:lstStyle>
            <a:lvl1pPr>
              <a:defRPr/>
            </a:lvl1pPr>
          </a:lstStyle>
          <a:p>
            <a:pPr>
              <a:defRPr/>
            </a:pPr>
            <a:endParaRPr lang="en-US"/>
          </a:p>
        </p:txBody>
      </p:sp>
      <p:sp>
        <p:nvSpPr>
          <p:cNvPr id="19" name="28 Marcador de número de diapositiva"/>
          <p:cNvSpPr>
            <a:spLocks noGrp="1"/>
          </p:cNvSpPr>
          <p:nvPr>
            <p:ph type="sldNum" sz="quarter" idx="11"/>
          </p:nvPr>
        </p:nvSpPr>
        <p:spPr bwMode="auto">
          <a:xfrm>
            <a:off x="1325563" y="4929188"/>
            <a:ext cx="609600" cy="517525"/>
          </a:xfrm>
        </p:spPr>
        <p:txBody>
          <a:bodyPr/>
          <a:lstStyle>
            <a:lvl1pPr>
              <a:defRPr/>
            </a:lvl1pPr>
          </a:lstStyle>
          <a:p>
            <a:pPr>
              <a:defRPr/>
            </a:pPr>
            <a:fld id="{DF0FB80F-4688-49AE-861D-20835D7C748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8 Marcador de número de diapositiva"/>
          <p:cNvSpPr>
            <a:spLocks noGrp="1"/>
          </p:cNvSpPr>
          <p:nvPr>
            <p:ph type="sldNum" sz="quarter" idx="10"/>
          </p:nvPr>
        </p:nvSpPr>
        <p:spPr/>
        <p:txBody>
          <a:bodyPr rtlCol="0"/>
          <a:lstStyle>
            <a:lvl1pPr>
              <a:defRPr/>
            </a:lvl1pPr>
          </a:lstStyle>
          <a:p>
            <a:pPr>
              <a:defRPr/>
            </a:pPr>
            <a:fld id="{9C05A695-963D-41A4-8E78-8A7F68ED28B8}" type="slidenum">
              <a:rPr lang="en-US"/>
              <a:pPr>
                <a:defRPr/>
              </a:pPr>
              <a:t>‹#›</a:t>
            </a:fld>
            <a:endParaRPr lang="en-US"/>
          </a:p>
        </p:txBody>
      </p:sp>
      <p:sp>
        <p:nvSpPr>
          <p:cNvPr id="5" name="9 Marcador de pie de página"/>
          <p:cNvSpPr>
            <a:spLocks noGrp="1"/>
          </p:cNvSpPr>
          <p:nvPr>
            <p:ph type="ftr" sz="quarter" idx="11"/>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2 Marcador de pie de página"/>
          <p:cNvSpPr>
            <a:spLocks noGrp="1"/>
          </p:cNvSpPr>
          <p:nvPr>
            <p:ph type="ftr" sz="quarter" idx="10"/>
          </p:nvPr>
        </p:nvSpPr>
        <p:spPr/>
        <p:txBody>
          <a:bodyPr/>
          <a:lstStyle>
            <a:lvl1pPr>
              <a:defRPr/>
            </a:lvl1pPr>
          </a:lstStyle>
          <a:p>
            <a:pPr>
              <a:defRPr/>
            </a:pPr>
            <a:endParaRPr lang="en-US"/>
          </a:p>
        </p:txBody>
      </p:sp>
      <p:sp>
        <p:nvSpPr>
          <p:cNvPr id="6" name="22 Marcador de número de diapositiva"/>
          <p:cNvSpPr>
            <a:spLocks noGrp="1"/>
          </p:cNvSpPr>
          <p:nvPr>
            <p:ph type="sldNum" sz="quarter" idx="11"/>
          </p:nvPr>
        </p:nvSpPr>
        <p:spPr/>
        <p:txBody>
          <a:bodyPr/>
          <a:lstStyle>
            <a:lvl1pPr>
              <a:defRPr/>
            </a:lvl1pPr>
          </a:lstStyle>
          <a:p>
            <a:pPr>
              <a:defRPr/>
            </a:pPr>
            <a:fld id="{3DC7F071-AAA7-449A-A3BD-52CD51B846D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6 Marcador de fecha"/>
          <p:cNvSpPr>
            <a:spLocks noGrp="1"/>
          </p:cNvSpPr>
          <p:nvPr>
            <p:ph type="dt" sz="half" idx="10"/>
          </p:nvPr>
        </p:nvSpPr>
        <p:spPr>
          <a:xfrm rot="5400000">
            <a:off x="7589045" y="1081881"/>
            <a:ext cx="2011362" cy="384175"/>
          </a:xfrm>
          <a:prstGeom prst="rect">
            <a:avLst/>
          </a:prstGeom>
        </p:spPr>
        <p:txBody>
          <a:bodyPr/>
          <a:lstStyle>
            <a:lvl1pPr fontAlgn="auto">
              <a:spcBef>
                <a:spcPts val="0"/>
              </a:spcBef>
              <a:spcAft>
                <a:spcPts val="0"/>
              </a:spcAft>
              <a:defRPr>
                <a:latin typeface="+mn-lt"/>
                <a:cs typeface="+mn-cs"/>
              </a:defRPr>
            </a:lvl1pPr>
          </a:lstStyle>
          <a:p>
            <a:pPr>
              <a:defRPr/>
            </a:pPr>
            <a:fld id="{EE476B42-FCF5-4B86-B776-6AEFE5C47B7C}" type="datetimeFigureOut">
              <a:rPr lang="en-US"/>
              <a:pPr>
                <a:defRPr/>
              </a:pPr>
              <a:t>1/8/2018</a:t>
            </a:fld>
            <a:endParaRPr lang="en-US"/>
          </a:p>
        </p:txBody>
      </p:sp>
      <p:sp>
        <p:nvSpPr>
          <p:cNvPr id="8" name="7 Marcador de pie de página"/>
          <p:cNvSpPr>
            <a:spLocks noGrp="1"/>
          </p:cNvSpPr>
          <p:nvPr>
            <p:ph type="ftr" sz="quarter" idx="11"/>
          </p:nvPr>
        </p:nvSpPr>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p:txBody>
          <a:bodyPr/>
          <a:lstStyle>
            <a:lvl1pPr>
              <a:defRPr/>
            </a:lvl1pPr>
          </a:lstStyle>
          <a:p>
            <a:pPr>
              <a:defRPr/>
            </a:pPr>
            <a:fld id="{28E0F9FC-6361-4D45-A5AE-4DEA03DDD0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p:cNvSpPr>
            <a:spLocks noGrp="1"/>
          </p:cNvSpPr>
          <p:nvPr>
            <p:ph type="dt" sz="half" idx="10"/>
          </p:nvPr>
        </p:nvSpPr>
        <p:spPr>
          <a:xfrm rot="5400000">
            <a:off x="7589045" y="1081881"/>
            <a:ext cx="2011362" cy="384175"/>
          </a:xfrm>
          <a:prstGeom prst="rect">
            <a:avLst/>
          </a:prstGeom>
        </p:spPr>
        <p:txBody>
          <a:bodyPr rtlCol="0"/>
          <a:lstStyle>
            <a:lvl1pPr fontAlgn="auto">
              <a:spcBef>
                <a:spcPts val="0"/>
              </a:spcBef>
              <a:spcAft>
                <a:spcPts val="0"/>
              </a:spcAft>
              <a:defRPr>
                <a:latin typeface="+mn-lt"/>
                <a:cs typeface="+mn-cs"/>
              </a:defRPr>
            </a:lvl1pPr>
          </a:lstStyle>
          <a:p>
            <a:pPr>
              <a:defRPr/>
            </a:pPr>
            <a:fld id="{61D0771A-8EA3-401A-A49C-9B4DFBBD62DF}" type="datetimeFigureOut">
              <a:rPr lang="en-US"/>
              <a:pPr>
                <a:defRPr/>
              </a:pPr>
              <a:t>1/8/2018</a:t>
            </a:fld>
            <a:endParaRPr lang="en-US"/>
          </a:p>
        </p:txBody>
      </p:sp>
      <p:sp>
        <p:nvSpPr>
          <p:cNvPr id="4" name="6 Marcador de número de diapositiva"/>
          <p:cNvSpPr>
            <a:spLocks noGrp="1"/>
          </p:cNvSpPr>
          <p:nvPr>
            <p:ph type="sldNum" sz="quarter" idx="11"/>
          </p:nvPr>
        </p:nvSpPr>
        <p:spPr/>
        <p:txBody>
          <a:bodyPr rtlCol="0"/>
          <a:lstStyle>
            <a:lvl1pPr>
              <a:defRPr/>
            </a:lvl1pPr>
          </a:lstStyle>
          <a:p>
            <a:pPr>
              <a:defRPr/>
            </a:pPr>
            <a:fld id="{57D13C89-F476-4965-B5EC-74E49F5F424C}" type="slidenum">
              <a:rPr lang="en-US"/>
              <a:pPr>
                <a:defRPr/>
              </a:pPr>
              <a:t>‹#›</a:t>
            </a:fld>
            <a:endParaRPr lang="en-US"/>
          </a:p>
        </p:txBody>
      </p:sp>
      <p:sp>
        <p:nvSpPr>
          <p:cNvPr id="5" name="7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2 Marcador de pie de página"/>
          <p:cNvSpPr>
            <a:spLocks noGrp="1"/>
          </p:cNvSpPr>
          <p:nvPr>
            <p:ph type="ftr" sz="quarter" idx="10"/>
          </p:nvPr>
        </p:nvSpPr>
        <p:spPr/>
        <p:txBody>
          <a:bodyPr/>
          <a:lstStyle>
            <a:lvl1pPr>
              <a:defRPr/>
            </a:lvl1pPr>
          </a:lstStyle>
          <a:p>
            <a:pPr>
              <a:defRPr/>
            </a:pPr>
            <a:endParaRPr lang="en-US"/>
          </a:p>
        </p:txBody>
      </p:sp>
      <p:sp>
        <p:nvSpPr>
          <p:cNvPr id="3" name="22 Marcador de número de diapositiva"/>
          <p:cNvSpPr>
            <a:spLocks noGrp="1"/>
          </p:cNvSpPr>
          <p:nvPr>
            <p:ph type="sldNum" sz="quarter" idx="11"/>
          </p:nvPr>
        </p:nvSpPr>
        <p:spPr/>
        <p:txBody>
          <a:bodyPr/>
          <a:lstStyle>
            <a:lvl1pPr>
              <a:defRPr/>
            </a:lvl1pPr>
          </a:lstStyle>
          <a:p>
            <a:pPr>
              <a:defRPr/>
            </a:pPr>
            <a:fld id="{6D8876E8-DA79-4210-BEAF-932D2082228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1 Marcador de número de diapositiva"/>
          <p:cNvSpPr>
            <a:spLocks noGrp="1"/>
          </p:cNvSpPr>
          <p:nvPr>
            <p:ph type="sldNum" sz="quarter" idx="10"/>
          </p:nvPr>
        </p:nvSpPr>
        <p:spPr/>
        <p:txBody>
          <a:bodyPr rtlCol="0"/>
          <a:lstStyle>
            <a:lvl1pPr>
              <a:defRPr/>
            </a:lvl1pPr>
          </a:lstStyle>
          <a:p>
            <a:pPr>
              <a:defRPr/>
            </a:pPr>
            <a:fld id="{0DDB8B12-9C33-4EEE-8EF5-6A734AAE9DCE}" type="slidenum">
              <a:rPr lang="en-US"/>
              <a:pPr>
                <a:defRPr/>
              </a:pPr>
              <a:t>‹#›</a:t>
            </a:fld>
            <a:endParaRPr lang="en-US"/>
          </a:p>
        </p:txBody>
      </p:sp>
      <p:sp>
        <p:nvSpPr>
          <p:cNvPr id="13" name="22 Marcador de pie de página"/>
          <p:cNvSpPr>
            <a:spLocks noGrp="1"/>
          </p:cNvSpPr>
          <p:nvPr>
            <p:ph type="ftr" sz="quarter" idx="11"/>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9CD5639F-AA41-43A2-A799-FDB4D7B035C2}" type="slidenum">
              <a:rPr lang="en-US"/>
              <a:pPr>
                <a:defRPr/>
              </a:pPr>
              <a:t>‹#›</a:t>
            </a:fld>
            <a:endParaRPr lang="en-US" dirty="0"/>
          </a:p>
        </p:txBody>
      </p:sp>
      <p:pic>
        <p:nvPicPr>
          <p:cNvPr id="1035" name="Picture 4"/>
          <p:cNvPicPr>
            <a:picLocks noChangeAspect="1" noChangeArrowheads="1"/>
          </p:cNvPicPr>
          <p:nvPr/>
        </p:nvPicPr>
        <p:blipFill>
          <a:blip r:embed="rId9" cstate="print"/>
          <a:srcRect/>
          <a:stretch>
            <a:fillRect/>
          </a:stretch>
        </p:blipFill>
        <p:spPr bwMode="auto">
          <a:xfrm>
            <a:off x="7596188" y="6434138"/>
            <a:ext cx="1547812" cy="423862"/>
          </a:xfrm>
          <a:prstGeom prst="rect">
            <a:avLst/>
          </a:prstGeom>
          <a:noFill/>
          <a:ln w="12700">
            <a:noFill/>
            <a:miter lim="800000"/>
            <a:headEnd type="none" w="sm" len="sm"/>
            <a:tailEnd type="none" w="sm" len="sm"/>
          </a:ln>
        </p:spPr>
      </p:pic>
    </p:spTree>
  </p:cSld>
  <p:clrMap bg1="lt1" tx1="dk1" bg2="lt2" tx2="dk2" accent1="accent1" accent2="accent2" accent3="accent3" accent4="accent4" accent5="accent5" accent6="accent6" hlink="hlink" folHlink="folHlink"/>
  <p:sldLayoutIdLst>
    <p:sldLayoutId id="2147483897" r:id="rId1"/>
    <p:sldLayoutId id="2147483898" r:id="rId2"/>
    <p:sldLayoutId id="2147483895" r:id="rId3"/>
    <p:sldLayoutId id="2147483899" r:id="rId4"/>
    <p:sldLayoutId id="2147483900" r:id="rId5"/>
    <p:sldLayoutId id="2147483896" r:id="rId6"/>
    <p:sldLayoutId id="2147483901" r:id="rId7"/>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Arial" pitchFamily="34" charset="0"/>
        </a:defRPr>
      </a:lvl2pPr>
      <a:lvl3pPr algn="l" rtl="0" eaLnBrk="0" fontAlgn="base" hangingPunct="0">
        <a:spcBef>
          <a:spcPct val="0"/>
        </a:spcBef>
        <a:spcAft>
          <a:spcPct val="0"/>
        </a:spcAft>
        <a:defRPr sz="3000">
          <a:solidFill>
            <a:schemeClr val="tx2"/>
          </a:solidFill>
          <a:latin typeface="Arial" pitchFamily="34" charset="0"/>
        </a:defRPr>
      </a:lvl3pPr>
      <a:lvl4pPr algn="l" rtl="0" eaLnBrk="0" fontAlgn="base" hangingPunct="0">
        <a:spcBef>
          <a:spcPct val="0"/>
        </a:spcBef>
        <a:spcAft>
          <a:spcPct val="0"/>
        </a:spcAft>
        <a:defRPr sz="3000">
          <a:solidFill>
            <a:schemeClr val="tx2"/>
          </a:solidFill>
          <a:latin typeface="Arial" pitchFamily="34" charset="0"/>
        </a:defRPr>
      </a:lvl4pPr>
      <a:lvl5pPr algn="l" rtl="0" eaLnBrk="0" fontAlgn="base" hangingPunct="0">
        <a:spcBef>
          <a:spcPct val="0"/>
        </a:spcBef>
        <a:spcAft>
          <a:spcPct val="0"/>
        </a:spcAft>
        <a:defRPr sz="3000">
          <a:solidFill>
            <a:schemeClr val="tx2"/>
          </a:solidFill>
          <a:latin typeface="Arial" pitchFamily="34" charset="0"/>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customXml" Target="../ink/ink7.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143000" y="4114800"/>
            <a:ext cx="6934200" cy="19050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75000"/>
              <a:buFont typeface="Monotype Sorts" pitchFamily="2" charset="2"/>
              <a:buNone/>
            </a:pPr>
            <a:endParaRPr lang="en-US" sz="3200" b="0" dirty="0"/>
          </a:p>
        </p:txBody>
      </p:sp>
      <p:sp>
        <p:nvSpPr>
          <p:cNvPr id="2051" name="Rectangle 3"/>
          <p:cNvSpPr>
            <a:spLocks noChangeArrowheads="1"/>
          </p:cNvSpPr>
          <p:nvPr/>
        </p:nvSpPr>
        <p:spPr bwMode="auto">
          <a:xfrm>
            <a:off x="685800" y="2286000"/>
            <a:ext cx="7772400" cy="1143000"/>
          </a:xfrm>
          <a:prstGeom prst="rect">
            <a:avLst/>
          </a:prstGeom>
          <a:noFill/>
          <a:ln w="9525">
            <a:noFill/>
            <a:miter lim="800000"/>
            <a:headEnd/>
            <a:tailEnd/>
          </a:ln>
        </p:spPr>
        <p:txBody>
          <a:bodyPr lIns="92075" tIns="46038" rIns="92075" bIns="46038" anchor="ctr"/>
          <a:lstStyle/>
          <a:p>
            <a:pPr algn="ctr"/>
            <a:endParaRPr lang="en-US" sz="4400" b="0" dirty="0">
              <a:solidFill>
                <a:srgbClr val="FFFF00"/>
              </a:solidFill>
            </a:endParaRPr>
          </a:p>
        </p:txBody>
      </p:sp>
      <p:sp>
        <p:nvSpPr>
          <p:cNvPr id="5" name="4 Título"/>
          <p:cNvSpPr>
            <a:spLocks noGrp="1"/>
          </p:cNvSpPr>
          <p:nvPr>
            <p:ph type="ctrTitle"/>
          </p:nvPr>
        </p:nvSpPr>
        <p:spPr/>
        <p:txBody>
          <a:bodyPr>
            <a:normAutofit/>
          </a:bodyPr>
          <a:lstStyle/>
          <a:p>
            <a:r>
              <a:rPr lang="en-US" dirty="0"/>
              <a:t>Session 4</a:t>
            </a:r>
            <a:r>
              <a:rPr lang="en-US"/>
              <a:t>: Cereal </a:t>
            </a:r>
            <a:r>
              <a:rPr lang="en-US" dirty="0"/>
              <a:t>Wrap Up</a:t>
            </a:r>
            <a:br>
              <a:rPr lang="en-US" dirty="0"/>
            </a:br>
            <a:r>
              <a:rPr lang="en-US" dirty="0"/>
              <a:t>RTE, Shrimp</a:t>
            </a:r>
          </a:p>
        </p:txBody>
      </p:sp>
      <p:sp>
        <p:nvSpPr>
          <p:cNvPr id="6" name="5 Subtítulo"/>
          <p:cNvSpPr>
            <a:spLocks noGrp="1"/>
          </p:cNvSpPr>
          <p:nvPr>
            <p:ph type="subTitle" idx="1"/>
          </p:nvPr>
        </p:nvSpPr>
        <p:spPr/>
        <p:txBody>
          <a:bodyPr/>
          <a:lstStyle/>
          <a:p>
            <a:r>
              <a:rPr lang="en-US" dirty="0"/>
              <a:t>Competitive Strategy</a:t>
            </a:r>
          </a:p>
          <a:p>
            <a:r>
              <a:rPr lang="en-US" dirty="0"/>
              <a:t>Luis Garicano</a:t>
            </a:r>
          </a:p>
          <a:p>
            <a:pPr algn="ct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A good analysis of this case...</a:t>
            </a:r>
          </a:p>
        </p:txBody>
      </p:sp>
      <p:sp>
        <p:nvSpPr>
          <p:cNvPr id="3075" name="Rectangle 3"/>
          <p:cNvSpPr>
            <a:spLocks noGrp="1" noChangeArrowheads="1"/>
          </p:cNvSpPr>
          <p:nvPr>
            <p:ph type="body" idx="1"/>
          </p:nvPr>
        </p:nvSpPr>
        <p:spPr/>
        <p:txBody>
          <a:bodyPr/>
          <a:lstStyle/>
          <a:p>
            <a:r>
              <a:rPr lang="en-US"/>
              <a:t>Recognize entry barriers as key to LR profitability</a:t>
            </a:r>
          </a:p>
          <a:p>
            <a:pPr lvl="1"/>
            <a:r>
              <a:rPr lang="en-US"/>
              <a:t>Be able to analyze in detail where these barriers come from</a:t>
            </a:r>
          </a:p>
          <a:p>
            <a:r>
              <a:rPr lang="en-US"/>
              <a:t>Understand the strategic structure of pricing rivalry</a:t>
            </a:r>
          </a:p>
          <a:p>
            <a:pPr lvl="1"/>
            <a:r>
              <a:rPr lang="en-US"/>
              <a:t>What factors have allowed successful cooperation</a:t>
            </a:r>
          </a:p>
          <a:p>
            <a:pPr lvl="1"/>
            <a:r>
              <a:rPr lang="en-US"/>
              <a:t>Understand differences among price, advertising, coupon, and promotion competition</a:t>
            </a:r>
          </a:p>
          <a:p>
            <a:r>
              <a:rPr lang="en-US"/>
              <a:t>Analyze strategic situation faced in August 1993 by looking ahead and reasoning back</a:t>
            </a:r>
          </a:p>
          <a:p>
            <a:endParaRPr lang="en-US"/>
          </a:p>
          <a:p>
            <a:endParaRPr lang="en-US"/>
          </a:p>
          <a:p>
            <a:pPr>
              <a:buFontTx/>
              <a:buNone/>
            </a:pPr>
            <a:endParaRPr lang="en-US"/>
          </a:p>
          <a:p>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2F2E75C-A32D-4AA6-A204-654742711160}"/>
                  </a:ext>
                </a:extLst>
              </p14:cNvPr>
              <p14:cNvContentPartPr/>
              <p14:nvPr/>
            </p14:nvContentPartPr>
            <p14:xfrm>
              <a:off x="1895400" y="2417400"/>
              <a:ext cx="6813360" cy="1669320"/>
            </p14:xfrm>
          </p:contentPart>
        </mc:Choice>
        <mc:Fallback xmlns="">
          <p:pic>
            <p:nvPicPr>
              <p:cNvPr id="2" name="Ink 1">
                <a:extLst>
                  <a:ext uri="{FF2B5EF4-FFF2-40B4-BE49-F238E27FC236}">
                    <a16:creationId xmlns:a16="http://schemas.microsoft.com/office/drawing/2014/main" id="{D2F2E75C-A32D-4AA6-A204-654742711160}"/>
                  </a:ext>
                </a:extLst>
              </p:cNvPr>
              <p:cNvPicPr/>
              <p:nvPr/>
            </p:nvPicPr>
            <p:blipFill>
              <a:blip r:embed="rId4"/>
              <a:stretch>
                <a:fillRect/>
              </a:stretch>
            </p:blipFill>
            <p:spPr>
              <a:xfrm>
                <a:off x="1886040" y="2408040"/>
                <a:ext cx="6832080" cy="16880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Cereal: take-aways</a:t>
            </a:r>
          </a:p>
        </p:txBody>
      </p:sp>
      <p:sp>
        <p:nvSpPr>
          <p:cNvPr id="4099" name="Rectangle 3"/>
          <p:cNvSpPr>
            <a:spLocks noGrp="1" noChangeArrowheads="1"/>
          </p:cNvSpPr>
          <p:nvPr>
            <p:ph type="body" idx="1"/>
          </p:nvPr>
        </p:nvSpPr>
        <p:spPr/>
        <p:txBody>
          <a:bodyPr/>
          <a:lstStyle/>
          <a:p>
            <a:r>
              <a:rPr lang="en-US" dirty="0"/>
              <a:t>Uncertainty with sunk costs is often a key barrier to entry</a:t>
            </a:r>
          </a:p>
          <a:p>
            <a:pPr lvl="1"/>
            <a:r>
              <a:rPr lang="en-US" dirty="0"/>
              <a:t>The setup costs of a new cereal brand are not that high</a:t>
            </a:r>
          </a:p>
          <a:p>
            <a:pPr lvl="1"/>
            <a:r>
              <a:rPr lang="en-US" dirty="0"/>
              <a:t>But when we take account of the fact that less than 10% of new introductions succeed, they look much higher</a:t>
            </a:r>
          </a:p>
          <a:p>
            <a:pPr lvl="1"/>
            <a:r>
              <a:rPr lang="en-US" dirty="0"/>
              <a:t>Many other examples: </a:t>
            </a:r>
            <a:r>
              <a:rPr lang="en-US" dirty="0" err="1"/>
              <a:t>pharma</a:t>
            </a:r>
            <a:r>
              <a:rPr lang="en-US" dirty="0"/>
              <a:t>, dot </a:t>
            </a:r>
            <a:r>
              <a:rPr lang="en-US" dirty="0" err="1"/>
              <a:t>coms</a:t>
            </a:r>
            <a:r>
              <a:rPr lang="en-US" dirty="0"/>
              <a:t>, etc.</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4D5B506-9DDF-4DC0-BEA3-D2F33F8C7E35}"/>
                  </a:ext>
                </a:extLst>
              </p14:cNvPr>
              <p14:cNvContentPartPr/>
              <p14:nvPr/>
            </p14:nvContentPartPr>
            <p14:xfrm>
              <a:off x="960840" y="2725920"/>
              <a:ext cx="6882120" cy="766440"/>
            </p14:xfrm>
          </p:contentPart>
        </mc:Choice>
        <mc:Fallback xmlns="">
          <p:pic>
            <p:nvPicPr>
              <p:cNvPr id="2" name="Ink 1">
                <a:extLst>
                  <a:ext uri="{FF2B5EF4-FFF2-40B4-BE49-F238E27FC236}">
                    <a16:creationId xmlns:a16="http://schemas.microsoft.com/office/drawing/2014/main" id="{A4D5B506-9DDF-4DC0-BEA3-D2F33F8C7E35}"/>
                  </a:ext>
                </a:extLst>
              </p:cNvPr>
              <p:cNvPicPr/>
              <p:nvPr/>
            </p:nvPicPr>
            <p:blipFill>
              <a:blip r:embed="rId4"/>
              <a:stretch>
                <a:fillRect/>
              </a:stretch>
            </p:blipFill>
            <p:spPr>
              <a:xfrm>
                <a:off x="951480" y="2716560"/>
                <a:ext cx="6900840" cy="7851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Cereal: take-aways</a:t>
            </a:r>
          </a:p>
        </p:txBody>
      </p:sp>
      <p:sp>
        <p:nvSpPr>
          <p:cNvPr id="5123" name="Rectangle 3"/>
          <p:cNvSpPr>
            <a:spLocks noGrp="1" noChangeArrowheads="1"/>
          </p:cNvSpPr>
          <p:nvPr>
            <p:ph type="body" idx="1"/>
          </p:nvPr>
        </p:nvSpPr>
        <p:spPr/>
        <p:txBody>
          <a:bodyPr/>
          <a:lstStyle/>
          <a:p>
            <a:pPr>
              <a:lnSpc>
                <a:spcPct val="90000"/>
              </a:lnSpc>
            </a:pPr>
            <a:r>
              <a:rPr lang="en-US" sz="2100" dirty="0"/>
              <a:t>The cereal industry provides a checklist of factors that limit pricing rivalry</a:t>
            </a:r>
          </a:p>
          <a:p>
            <a:pPr lvl="1">
              <a:lnSpc>
                <a:spcPct val="90000"/>
              </a:lnSpc>
            </a:pPr>
            <a:r>
              <a:rPr lang="en-US" dirty="0"/>
              <a:t>Very stable environment with the same few players</a:t>
            </a:r>
          </a:p>
          <a:p>
            <a:pPr lvl="1">
              <a:lnSpc>
                <a:spcPct val="90000"/>
              </a:lnSpc>
            </a:pPr>
            <a:r>
              <a:rPr lang="en-US" dirty="0"/>
              <a:t>Long horizons; easy to adjust price rapidly; no chance of bankruptcy</a:t>
            </a:r>
          </a:p>
          <a:p>
            <a:pPr lvl="1">
              <a:lnSpc>
                <a:spcPct val="90000"/>
              </a:lnSpc>
            </a:pPr>
            <a:r>
              <a:rPr lang="en-US" dirty="0"/>
              <a:t>Well established leader; accepted timing; clear what they’re agreeing on</a:t>
            </a:r>
          </a:p>
          <a:p>
            <a:pPr lvl="1">
              <a:lnSpc>
                <a:spcPct val="90000"/>
              </a:lnSpc>
            </a:pPr>
            <a:r>
              <a:rPr lang="en-US" dirty="0"/>
              <a:t>Multiple brands allows precise targeting of retaliation (potentially)</a:t>
            </a:r>
          </a:p>
          <a:p>
            <a:pPr lvl="1">
              <a:lnSpc>
                <a:spcPct val="90000"/>
              </a:lnSpc>
            </a:pPr>
            <a:r>
              <a:rPr lang="en-US" dirty="0"/>
              <a:t>Prices simple, posted, and easy to observe</a:t>
            </a:r>
          </a:p>
          <a:p>
            <a:pPr lvl="1">
              <a:lnSpc>
                <a:spcPct val="90000"/>
              </a:lnSpc>
            </a:pPr>
            <a:r>
              <a:rPr lang="en-US" dirty="0"/>
              <a:t>Differentiation</a:t>
            </a:r>
          </a:p>
          <a:p>
            <a:pPr lvl="1">
              <a:lnSpc>
                <a:spcPct val="90000"/>
              </a:lnSpc>
            </a:pPr>
            <a:r>
              <a:rPr lang="en-US" dirty="0"/>
              <a:t>Most costs are marginal</a:t>
            </a:r>
          </a:p>
          <a:p>
            <a:pPr lvl="1">
              <a:lnSpc>
                <a:spcPct val="90000"/>
              </a:lnSpc>
            </a:pPr>
            <a:r>
              <a:rPr lang="en-US" dirty="0"/>
              <a:t>Little excess capacity</a:t>
            </a:r>
            <a:br>
              <a:rPr lang="en-US" sz="1800" dirty="0"/>
            </a:br>
            <a:endParaRPr lang="en-US" sz="18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6F14D8F-5847-437D-A925-738ABD127E09}"/>
                  </a:ext>
                </a:extLst>
              </p14:cNvPr>
              <p14:cNvContentPartPr/>
              <p14:nvPr/>
            </p14:nvContentPartPr>
            <p14:xfrm>
              <a:off x="1126080" y="2527920"/>
              <a:ext cx="6155280" cy="3823560"/>
            </p14:xfrm>
          </p:contentPart>
        </mc:Choice>
        <mc:Fallback xmlns="">
          <p:pic>
            <p:nvPicPr>
              <p:cNvPr id="2" name="Ink 1">
                <a:extLst>
                  <a:ext uri="{FF2B5EF4-FFF2-40B4-BE49-F238E27FC236}">
                    <a16:creationId xmlns:a16="http://schemas.microsoft.com/office/drawing/2014/main" id="{B6F14D8F-5847-437D-A925-738ABD127E09}"/>
                  </a:ext>
                </a:extLst>
              </p:cNvPr>
              <p:cNvPicPr/>
              <p:nvPr/>
            </p:nvPicPr>
            <p:blipFill>
              <a:blip r:embed="rId4"/>
              <a:stretch>
                <a:fillRect/>
              </a:stretch>
            </p:blipFill>
            <p:spPr>
              <a:xfrm>
                <a:off x="1116720" y="2518560"/>
                <a:ext cx="6174000" cy="38422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Cereal: take-aways</a:t>
            </a:r>
          </a:p>
        </p:txBody>
      </p:sp>
      <p:sp>
        <p:nvSpPr>
          <p:cNvPr id="6147" name="Rectangle 3"/>
          <p:cNvSpPr>
            <a:spLocks noGrp="1" noChangeArrowheads="1"/>
          </p:cNvSpPr>
          <p:nvPr>
            <p:ph type="body" idx="1"/>
          </p:nvPr>
        </p:nvSpPr>
        <p:spPr/>
        <p:txBody>
          <a:bodyPr/>
          <a:lstStyle/>
          <a:p>
            <a:r>
              <a:rPr lang="en-US"/>
              <a:t>Cooperation may be difficult, however, if there are non-price dimensions into which competition can be channeled</a:t>
            </a:r>
          </a:p>
          <a:p>
            <a:pPr lvl="1"/>
            <a:r>
              <a:rPr lang="en-US"/>
              <a:t>Historically, succeeded in focusing mostly on advertising which is relatively less destructive</a:t>
            </a:r>
          </a:p>
          <a:p>
            <a:pPr lvl="1"/>
            <a:r>
              <a:rPr lang="en-US"/>
              <a:t>At the time of the case, rivalry has moved to trade promotions—these are basically individually negotiated price cuts to retailers—and coupons</a:t>
            </a:r>
          </a:p>
          <a:p>
            <a:pPr lvl="1"/>
            <a:r>
              <a:rPr lang="en-US"/>
              <a:t>This threatens to undermine long-run stability</a:t>
            </a:r>
            <a:br>
              <a:rPr lang="en-US"/>
            </a:b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3073A4E-11A8-4C58-9269-23839027129B}"/>
                  </a:ext>
                </a:extLst>
              </p14:cNvPr>
              <p14:cNvContentPartPr/>
              <p14:nvPr/>
            </p14:nvContentPartPr>
            <p14:xfrm>
              <a:off x="851760" y="2368800"/>
              <a:ext cx="6838920" cy="2196720"/>
            </p14:xfrm>
          </p:contentPart>
        </mc:Choice>
        <mc:Fallback xmlns="">
          <p:pic>
            <p:nvPicPr>
              <p:cNvPr id="2" name="Ink 1">
                <a:extLst>
                  <a:ext uri="{FF2B5EF4-FFF2-40B4-BE49-F238E27FC236}">
                    <a16:creationId xmlns:a16="http://schemas.microsoft.com/office/drawing/2014/main" id="{E3073A4E-11A8-4C58-9269-23839027129B}"/>
                  </a:ext>
                </a:extLst>
              </p:cNvPr>
              <p:cNvPicPr/>
              <p:nvPr/>
            </p:nvPicPr>
            <p:blipFill>
              <a:blip r:embed="rId4"/>
              <a:stretch>
                <a:fillRect/>
              </a:stretch>
            </p:blipFill>
            <p:spPr>
              <a:xfrm>
                <a:off x="842400" y="2359440"/>
                <a:ext cx="6857640" cy="22154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Cereal: take-aways</a:t>
            </a:r>
          </a:p>
        </p:txBody>
      </p:sp>
      <p:sp>
        <p:nvSpPr>
          <p:cNvPr id="7171" name="Rectangle 3"/>
          <p:cNvSpPr>
            <a:spLocks noGrp="1" noChangeArrowheads="1"/>
          </p:cNvSpPr>
          <p:nvPr>
            <p:ph type="body" idx="1"/>
          </p:nvPr>
        </p:nvSpPr>
        <p:spPr/>
        <p:txBody>
          <a:bodyPr/>
          <a:lstStyle/>
          <a:p>
            <a:r>
              <a:rPr lang="en-US"/>
              <a:t>To decide on the proper response to a strategic move, must look ahead and reason back</a:t>
            </a:r>
          </a:p>
          <a:p>
            <a:pPr lvl="1"/>
            <a:r>
              <a:rPr lang="en-US"/>
              <a:t>Kellogg must take into account:</a:t>
            </a:r>
          </a:p>
          <a:p>
            <a:pPr lvl="2"/>
            <a:r>
              <a:rPr lang="en-US"/>
              <a:t>The effect of its response on its role as price leader</a:t>
            </a:r>
          </a:p>
          <a:p>
            <a:pPr lvl="2"/>
            <a:r>
              <a:rPr lang="en-US"/>
              <a:t>The expected response of smaller industry players</a:t>
            </a:r>
          </a:p>
          <a:p>
            <a:pPr lvl="2"/>
            <a:r>
              <a:rPr lang="en-US"/>
              <a:t>The likelihood of achieving long-run cooperation on trade promotions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71F71A7-F252-4D9E-9D0C-0862762F4DD6}"/>
                  </a:ext>
                </a:extLst>
              </p14:cNvPr>
              <p14:cNvContentPartPr/>
              <p14:nvPr/>
            </p14:nvContentPartPr>
            <p14:xfrm>
              <a:off x="900000" y="3727080"/>
              <a:ext cx="5958000" cy="2589480"/>
            </p14:xfrm>
          </p:contentPart>
        </mc:Choice>
        <mc:Fallback xmlns="">
          <p:pic>
            <p:nvPicPr>
              <p:cNvPr id="2" name="Ink 1">
                <a:extLst>
                  <a:ext uri="{FF2B5EF4-FFF2-40B4-BE49-F238E27FC236}">
                    <a16:creationId xmlns:a16="http://schemas.microsoft.com/office/drawing/2014/main" id="{971F71A7-F252-4D9E-9D0C-0862762F4DD6}"/>
                  </a:ext>
                </a:extLst>
              </p:cNvPr>
              <p:cNvPicPr/>
              <p:nvPr/>
            </p:nvPicPr>
            <p:blipFill>
              <a:blip r:embed="rId4"/>
              <a:stretch>
                <a:fillRect/>
              </a:stretch>
            </p:blipFill>
            <p:spPr>
              <a:xfrm>
                <a:off x="890640" y="3717720"/>
                <a:ext cx="5976720" cy="26082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Cereal: update</a:t>
            </a:r>
          </a:p>
        </p:txBody>
      </p:sp>
      <p:sp>
        <p:nvSpPr>
          <p:cNvPr id="8195" name="Rectangle 3"/>
          <p:cNvSpPr>
            <a:spLocks noGrp="1" noChangeArrowheads="1"/>
          </p:cNvSpPr>
          <p:nvPr>
            <p:ph type="body" idx="1"/>
          </p:nvPr>
        </p:nvSpPr>
        <p:spPr/>
        <p:txBody>
          <a:bodyPr/>
          <a:lstStyle/>
          <a:p>
            <a:r>
              <a:rPr lang="en-US"/>
              <a:t>Within a week of General Mills’ announcement, Kellogg reaffirms its commitment to reduce trade promotions</a:t>
            </a:r>
          </a:p>
          <a:p>
            <a:r>
              <a:rPr lang="en-US"/>
              <a:t>By October, it was clear that other companies were not going to follow but rather try to take advantage of the big players’ promotional cuts:</a:t>
            </a:r>
          </a:p>
          <a:p>
            <a:pPr lvl="1"/>
            <a:r>
              <a:rPr lang="en-US"/>
              <a:t>“With the two giants of the cereal world making good on their promises to cut back on promotions, smaller players are scurrying to gain market share with price specials and give-aways”</a:t>
            </a:r>
          </a:p>
          <a:p>
            <a:r>
              <a:rPr lang="en-US"/>
              <a:t>By 1995, Kellogg and General Mills are again increasing promotions</a:t>
            </a:r>
          </a:p>
          <a:p>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26B8EB9-3C13-431A-8041-A9607C802E73}"/>
                  </a:ext>
                </a:extLst>
              </p14:cNvPr>
              <p14:cNvContentPartPr/>
              <p14:nvPr/>
            </p14:nvContentPartPr>
            <p14:xfrm>
              <a:off x="697320" y="2090880"/>
              <a:ext cx="7568640" cy="4110120"/>
            </p14:xfrm>
          </p:contentPart>
        </mc:Choice>
        <mc:Fallback xmlns="">
          <p:pic>
            <p:nvPicPr>
              <p:cNvPr id="2" name="Ink 1">
                <a:extLst>
                  <a:ext uri="{FF2B5EF4-FFF2-40B4-BE49-F238E27FC236}">
                    <a16:creationId xmlns:a16="http://schemas.microsoft.com/office/drawing/2014/main" id="{326B8EB9-3C13-431A-8041-A9607C802E73}"/>
                  </a:ext>
                </a:extLst>
              </p:cNvPr>
              <p:cNvPicPr/>
              <p:nvPr/>
            </p:nvPicPr>
            <p:blipFill>
              <a:blip r:embed="rId4"/>
              <a:stretch>
                <a:fillRect/>
              </a:stretch>
            </p:blipFill>
            <p:spPr>
              <a:xfrm>
                <a:off x="687960" y="2081520"/>
                <a:ext cx="7587360" cy="4128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1B48AA9-816D-4677-A67A-2E19F15506ED}"/>
                  </a:ext>
                </a:extLst>
              </p14:cNvPr>
              <p14:cNvContentPartPr/>
              <p14:nvPr/>
            </p14:nvContentPartPr>
            <p14:xfrm>
              <a:off x="7426800" y="506880"/>
              <a:ext cx="1671840" cy="5341680"/>
            </p14:xfrm>
          </p:contentPart>
        </mc:Choice>
        <mc:Fallback>
          <p:pic>
            <p:nvPicPr>
              <p:cNvPr id="3" name="Ink 2">
                <a:extLst>
                  <a:ext uri="{FF2B5EF4-FFF2-40B4-BE49-F238E27FC236}">
                    <a16:creationId xmlns:a16="http://schemas.microsoft.com/office/drawing/2014/main" id="{41B48AA9-816D-4677-A67A-2E19F15506ED}"/>
                  </a:ext>
                </a:extLst>
              </p:cNvPr>
              <p:cNvPicPr/>
              <p:nvPr/>
            </p:nvPicPr>
            <p:blipFill>
              <a:blip r:embed="rId6"/>
              <a:stretch>
                <a:fillRect/>
              </a:stretch>
            </p:blipFill>
            <p:spPr>
              <a:xfrm>
                <a:off x="7417440" y="497520"/>
                <a:ext cx="1690560" cy="53604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Cereal: update</a:t>
            </a:r>
          </a:p>
        </p:txBody>
      </p:sp>
      <p:pic>
        <p:nvPicPr>
          <p:cNvPr id="9219" name="Picture 3"/>
          <p:cNvPicPr>
            <a:picLocks noChangeAspect="1" noChangeArrowheads="1"/>
          </p:cNvPicPr>
          <p:nvPr/>
        </p:nvPicPr>
        <p:blipFill>
          <a:blip r:embed="rId3" cstate="print"/>
          <a:srcRect/>
          <a:stretch>
            <a:fillRect/>
          </a:stretch>
        </p:blipFill>
        <p:spPr bwMode="auto">
          <a:xfrm>
            <a:off x="228600" y="838200"/>
            <a:ext cx="8458200" cy="5748338"/>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5D1F95D-AD06-48D4-9F63-B9DC821690B8}"/>
                  </a:ext>
                </a:extLst>
              </p14:cNvPr>
              <p14:cNvContentPartPr/>
              <p14:nvPr/>
            </p14:nvContentPartPr>
            <p14:xfrm>
              <a:off x="1512720" y="4637880"/>
              <a:ext cx="631440" cy="587880"/>
            </p14:xfrm>
          </p:contentPart>
        </mc:Choice>
        <mc:Fallback xmlns="">
          <p:pic>
            <p:nvPicPr>
              <p:cNvPr id="2" name="Ink 1">
                <a:extLst>
                  <a:ext uri="{FF2B5EF4-FFF2-40B4-BE49-F238E27FC236}">
                    <a16:creationId xmlns:a16="http://schemas.microsoft.com/office/drawing/2014/main" id="{25D1F95D-AD06-48D4-9F63-B9DC821690B8}"/>
                  </a:ext>
                </a:extLst>
              </p:cNvPr>
              <p:cNvPicPr/>
              <p:nvPr/>
            </p:nvPicPr>
            <p:blipFill>
              <a:blip r:embed="rId5"/>
              <a:stretch>
                <a:fillRect/>
              </a:stretch>
            </p:blipFill>
            <p:spPr>
              <a:xfrm>
                <a:off x="1503360" y="4628520"/>
                <a:ext cx="650160" cy="60660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5694</TotalTime>
  <Words>431</Words>
  <Application>Microsoft Office PowerPoint</Application>
  <PresentationFormat>On-screen Show (4:3)</PresentationFormat>
  <Paragraphs>52</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Schoolbook</vt:lpstr>
      <vt:lpstr>Monotype Sorts</vt:lpstr>
      <vt:lpstr>Wingdings</vt:lpstr>
      <vt:lpstr>Wingdings 2</vt:lpstr>
      <vt:lpstr>Mirador</vt:lpstr>
      <vt:lpstr>Session 4: Cereal Wrap Up RTE, Shrimp</vt:lpstr>
      <vt:lpstr>A good analysis of this case...</vt:lpstr>
      <vt:lpstr>Cereal: take-aways</vt:lpstr>
      <vt:lpstr>Cereal: take-aways</vt:lpstr>
      <vt:lpstr>Cereal: take-aways</vt:lpstr>
      <vt:lpstr>Cereal: take-aways</vt:lpstr>
      <vt:lpstr>Cereal: update</vt:lpstr>
      <vt:lpstr>Cereal: update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negociación para salvar al Euro: ¿qué implican las propuestas de INET para España?</dc:title>
  <dc:creator>Luis Garicano</dc:creator>
  <cp:lastModifiedBy>Eliot Abrams</cp:lastModifiedBy>
  <cp:revision>25</cp:revision>
  <dcterms:created xsi:type="dcterms:W3CDTF">2012-08-30T17:56:18Z</dcterms:created>
  <dcterms:modified xsi:type="dcterms:W3CDTF">2018-01-08T11:51:51Z</dcterms:modified>
</cp:coreProperties>
</file>