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38" autoAdjust="0"/>
  </p:normalViewPr>
  <p:slideViewPr>
    <p:cSldViewPr>
      <p:cViewPr>
        <p:scale>
          <a:sx n="90" d="100"/>
          <a:sy n="90" d="100"/>
        </p:scale>
        <p:origin x="56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B11D7E-ED7F-4859-A0AB-C2D000243EAD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AB9DA4-3476-4C3D-8079-9F04C4497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3:50:42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10998 4228 152 0,'0'-5'57'0,"0"5"-30"0,-12-8-5 0,9 8 23 16,0-3-8-16,0 1-1 16,0 2-12-16,0 0-2 15,0 2-13-15,0 1 3 0,3 5 2 16,0-3-1-16,0 6 0 15,0-1-5-15,0 11 0 16,0-5-3-16,3 16 0 0,0-6-3 16,3 22 1-16,0-11-2 15,3 16 2-15,-3-8-2 16,3 13 2-16,0-8-2 16,-1 6 2-16,-2-11-2 15,0-5-1-15,0-6 3 16,-3-15 0-16,0-3 3 0,-6-30 1 15,0 4-3-15,-3-25-3 16,0 4-3-16,-6-36 1 16,4 12-1-16,-10-14-2 15,3 11 0-15,-6-8 3 0,3 10-2 16,0 1-1-16,3 10 3 31,3 10 2-31,1 6-5 0,5 19 1 16,0-1 1-16,9 16 1 15,0 1 5-15,6 12 2 16,-1-2 0-16,7 21-1 16,0-5-3-16,6 18 1 15,-3-5-4-15,18 13 0 16,-7-8 1-16,10 14 2 0,-3-11 1 16,0 0 1-16,-4-8-2 15,-2-8 1-15,-6-8 15 16,-6-16 11-1,-3-2-9-15,-9-27-1 16,-3 0-11-16,-12-29-5 16,3 8 0-16,-18-32 0 15,3 11-10-15,-6-19-5 16,3 14 3-16,-2-3 5 16,8 10-13-16,0 11-3 15,3 8-17-15,6 18-4 0,0 4-22 16,6 20-10-16,0-2-49 15</inkml:trace>
  <inkml:trace contextRef="#ctx0" brushRef="#br0" timeOffset="447.4761">11486 4720 244 0,'-6'32'93'0,"6"-32"-50"0,-9 21-33 16,6-16 23-16,0 1-9 15,0-1 0-15,-3-2-7 16,3-1 0-16,-3-7-10 16,0 2-4-16,-6-15 0 15,3 2-2-15,0-8-1 16,0 3-2-16,4-6 1 15,2 4-1-15,3-4 0 16,0 3 2-16,5 3 0 16,-2 3 0-16,6 2 0 15,-3 3 2-15,3 5 3 16,-3 2 0-16,3 12 2 0,0-1 0 0,0 8 3 16,-3 0 1-16,0 9 3 15,-3-4-1-15,-3 9 0 16,0-4-5-16,-6 1-3 15,3-3 0-15,-3-5 1 16,0 0-14-16,-6-16-5 31,3 0-26-31,-3-13-10 0,3 2-37 16,3-15-13-16,6-19-18 16</inkml:trace>
  <inkml:trace contextRef="#ctx0" brushRef="#br0" timeOffset="1147.8622">11825 4397 196 0,'-6'-31'74'0,"6"31"-40"0,-3-14-16 15,0 14 25-15,3 0-7 16,0 0 2-16,-3 0-9 16,3 0-1-16,0 6-15 15,0-1-1-15,0 8-1 0,0 0-4 0,3 6-2 16,0-3 0-16,3 10-1 16,-3-5-5-16,6 3 1 15,0-3 0-15,3 3 0 16,-3-3 0-1,0 1 0-15,0-7 2 0,0-1 1 16,-3-1-1-16,3-8 1 16,-1 0 0-1,-5-10 1-15,0 3-7 0,-3-20 0 16,0 4-8-16,-3-14-1 16,0 6 2-16,0-6 4 15,0 5 3-15,1 4 2 16,-1 1-2-16,0 7 2 15,0-1 1-15,3 10 0 16,0 4 4-16,3 7 5 0,0 0-1 16,0 9 3-16,-1-4-6 15,7 14-3-15,0-3-1 16,6 6-1-16,-3-6-3 16,6 8 2-16,-3-5 3 15,0 0 1-15,-3-3-15 0,0-5-4 31,-4-1-32-31,1-12-11 16,-3 0-74 0</inkml:trace>
  <inkml:trace contextRef="#ctx0" brushRef="#br0" timeOffset="1585.9623">12072 4315 260 0,'0'16'99'0,"0"-16"-54"0,6 29-26 0,-6-23 29 15,3 9-15-15,0-4-1 16,0 5-13-16,0-3-1 16,0 6-11-16,0-3-4 0,3 5 0 15,-3-3-2-15,3 6 2 16,-3-5-2-16,0 2 2 0,0-5-2 16,0-3-1-16,0 0 1 15,-3-8 1-15,0 1-10 16,0-14-4-16,0 2-1 15,0-15 2-15,0 3 7 16,0-11 2-16,0 5 2 16,0-3 0-1,0 4 0-15,3 1 0 0,0 4-3 16,0 5 2-16,0 2 7 16,3 6 6-16,0-1 0 15,3 12 3-15,-4-1-8 16,4 8-2-16,-3-2-3 15,0 10 1-15,0-2-2 16,0 4 2-16,0-1-2 0,0 1-1 16,-3-4-19-16,0-1-10 15,3-2-34-15,-3-5-12 16,-3-6-62 0</inkml:trace>
  <inkml:trace contextRef="#ctx0" brushRef="#br0" timeOffset="1786.8952">12266 4371 244 0,'6'-3'93'0,"-6"3"-50"0,3 8-22 16,-3-3 28-16,0 3-13 0,0-2-3 16,3 4-11-16,0 1-1 15,0 5-12-15,0-3-5 0,-1 8-3 16,-2-2-8-16,3-1 0 15,-3-2-28-15,0-3-12 16,3 1-44-16,-3-17-72 16</inkml:trace>
  <inkml:trace contextRef="#ctx0" brushRef="#br0" timeOffset="1921.1553">12295 4138 216 0,'-3'-13'82'0,"3"13"-44"0,-5 13-27 0,2-10 23 0,0 5-18 16,0 0-6-16,3 2-11 16,0-2-4-1,0 3 2-15,0-3-41 0,3 0-17 0</inkml:trace>
  <inkml:trace contextRef="#ctx0" brushRef="#br0" timeOffset="2368.0751">12537 4344 284 0,'-6'14'107'0,"6"-14"-58"0,-15 18-35 15,12-13 26-15,-6 3-13 16,3 0-3-16,-3 3-17 16,0 0-4-16,0 2-2 15,0-3-4-15,3 6 2 0,0-3-1 31,6 1 0-31,0-1 2 0,6 0 0 16,-3-2 0-16,6-3 0 16,0 0 0-16,3-11 0 15,0 0 0-15,0-13 2 16,0 3 1-16,0-11 1 16,-1 6-2-16,-2-11-2 15,0 5-6-15,-6-8-1 0,0 8-8 16,-9 1-3-16,3 1 3 0,-6 4 1 15,0 2 6-15,-5 8 5 16,2 3 2-16,0 10 1 16,0-2 0-16,0 5 0 15,3 0 0-15,3 7 0 32,0-1-3-32,6 2 0 0,0-3-16 15,9 0-5-15,6 6-37 16,-3-9-15-16,-3-2-22 15</inkml:trace>
  <inkml:trace contextRef="#ctx0" brushRef="#br0" timeOffset="10251.5545">12688 4239 124 0,'-3'-6'46'0,"3"6"-24"0,-3-5-4 0,3 5 18 15,0-3-5-15,0 3 2 16,0-2-8-16,0 2-1 15,0 0-13-15,0 0 9 0,0 2 3 16,0 1-3-16,0 2-1 16,0 1-7-16,0 2 0 0,0-1-3 15,0 12 2-15,0-3-6 16,0 8-1-16,0-3-2 16,0 5-2-16,0-2 3 15,0 0 0-15,0-6-1 16,0-2-2-16,0-2 5 15,0-14 1-15,0 0-2 0,0-19-1 16,0 3-6-16,0-13-2 16,0 0-12-16,0-5-1 15,0 4 7-15,0-1 5 16,0 4 3-16,3 3-1 0,0 6 3 16,0 5 0-16,0-1 5 31,0 12 2-31,0-1 4 0,3 8 4 15,-3-2 3-15,6 5 4 16,0 0-2-16,3 8 0 16,-3-3-4-16,3 8-1 15,-3-5-6-15,3 8-3 16,-3-3-5-16,2 3 0 16,-2-3 2-16,0 0 1 0,0 0-23 15,-3-7-9-15,0-4-46 16,0-12-16-16,3-9-46 15</inkml:trace>
  <inkml:trace contextRef="#ctx0" brushRef="#br0" timeOffset="11777.1225">13049 4204 192 0,'0'-5'71'0,"0"5"-38"0,0-8-19 0,0 8 22 16,-3-8-16-16,3 0-6 0,0-2-8 0,0 2-3 15,0-3-1 1,0 3-2-16,0 0 3 0,0 0 2 0,-3 3 4 16,3 2 7-16,-3 3 2 15,0 0-3-15,-6 6-1 16,3-4-2-16,-3 6 0 31,3 0-4-31,-3 0-3 0,0 0-5 16,0 3 0-16,0-4 0 15,3 4 2-15,0 0-1 16,3 2-1-16,0-3-2 16,3 1 1-16,0-3 1 15,3 0 0-15,0-3 0 16,6-2 0-16,-3-1 0 0,6-2 0 15,-3 0 0-15,3 0 0 16,0 0 0-16,0 3 0 16,0 0 2-16,-1 2 3 15,-2-2 9-15,0 2 3 16,0 0 3-16,-6 9 0 16,0-1-3-16,-6 8 0 0,0-5-5 15,-6 8-2-15,0-1-6 0,-5 1-1 16,2-5-8-16,-3-6-2 15,0 0-42-15,3-10-20 16,3 0-93 0</inkml:trace>
  <inkml:trace contextRef="#ctx0" brushRef="#br0" timeOffset="12849.1533">13337 4310 244 0,'-3'0'90'0,"3"0"-48"0,0 3-12 0,0-3 31 16,-3 0-20-16,0 0-8 16,0-3-18-16,0 0-5 15,0 1-6-15,3 2-5 0,-3 0 0 16,3 0-4-16,-3 2-1 0,3 1-46 16,0 2-20-16,0 1-67 15</inkml:trace>
  <inkml:trace contextRef="#ctx0" brushRef="#br0" timeOffset="13733.2743">13703 4389 236 0,'-18'-15'88'0,"18"15"-48"0,-8-11-29 0,5 11 23 16,0-3-9-16,0 1 0 15,3-1-3-15,0 0 1 16,0 3-13-16,0 0 3 0,0 6 3 16,0-1-4-16,3 13 1 15,0-4-6-15,3 7 1 16,-3-5-5-16,5 10-2 0,-2-5-3 0,3 6 1 16,0-3 1-16,3 2 0 15,-3-2 2-15,0-3 1 16,0-2 1-16,-3-6 0 15,0-3-5-15,-3-15 1 16,-3 2-11-16,-3-28-5 31,0 4-1-31,-6-23 0 0,0 8 5 16,-9-17 3-16,3 7 5 16,-6-4 2-16,4 8-1 15,2 9 0-15,3 7-3 16,6 16 1-16,3 0 1 15,9 19-1-15,-3-1 6 0,12 14 3 16,-3-2 1-16,8 12 2 16,-2-5-4-16,9 11-2 15,-6-6 2-15,6 6 0 16,-6-5-1-16,8 4-2 0,-5-7 3 16,0 0 0-16,-3-3 3 15,-6-5 3-15,-3-3 9 16,-12-13 3-1,0 0-4-15,-6-18 0 16,0 2-6-16,-6-24-1 16,3 8-6-16,-9-20-3 15,3 9-5-15,0-2 0 16,3 6-7-16,3 4-3 16,0 6-21-16,6 5-10 15,0 3-36-15,9 10-13 0,0 1-26 16</inkml:trace>
  <inkml:trace contextRef="#ctx0" brushRef="#br0" timeOffset="14117.8626">14108 4503 296 0,'-12'27'112'0,"12"-27"-60"0,-9 8-47 15,6-6 24-15,-3 1-16 0,0-3-2 16,-2-5-14-16,2-1-3 16,-3-10 3-1,3 3-3-15,0-11 1 0,0 3 1 0,6-3 2 16,0 3 1-16,3 0 1 16,-3 0 2-16,6 5 1 15,0 3 3-15,6 5 3 16,-4 0 5-16,4 5 1 15,0 1 3-15,0 10 3 16,0-3 2-16,0 11 3 0,-3-3-3 16,-3 13-2-16,0-7-7 15,-9 7-1-15,3-2-10 16,-9-3-4-16,0-2-29 16,-6-14-12-16,3 0-65 15,3-28-26-15,-3-25-8 31</inkml:trace>
  <inkml:trace contextRef="#ctx0" brushRef="#br0" timeOffset="14820.4078">14334 4032 228 0,'-9'-13'88'0,"9"13"-48"0,-8-13-36 0,5 13 21 0,0-3-5 16,0 0 0-16,3 1-2 16,0-1 1-16,0 3-10 15,0 0 1-15,3 3 3 0,0-3 4 16,0 8 4-16,-1-3-2 0,1 6 0 16,0-1-6-16,0 6-3 15,0-3-5-15,6 11-4 16,-3-5 0-16,9 12-1 15,-6-4 2-15,3 18 1 0,0-8-4 16,0 5 1-16,0-5-18 16,-3-2-8-16,0-4-30 15,-3-9-13-15,-1-4-69 32</inkml:trace>
  <inkml:trace contextRef="#ctx0" brushRef="#br0" timeOffset="15228.0554">14492 4310 264 0,'9'24'101'0,"-9"-24"-54"0,12 5-33 0,-12-2 26 16,6-6-9-16,-3 1-1 16,6-9-10-16,-3 3-5 15,3-8-8-15,0 3-9 0,3-6-4 16,-4 3 5-16,1-5 2 15,-3 3-10-15,-3-1-7 16,0 3 0 0,-6 6 1-16,0-1 0 15,-6 6 0-15,1 2 5 16,-7 9 4-16,3-1 6 16,-3 3 2-16,3 0 8 15,0 5 6-15,3-2 3 16,3 4 1-16,3-1-3 15,3 2 2-15,0-3-8 0,9 3-2 16,0-3-5-16,3-3-3 16,0-2 0-16,6-5 1 15,-3 0-19-15,2-9-6 16,-2 1-26-16,3-5-11 0,-3-1-12 16,3-2-6-16,-3 2-21 31</inkml:trace>
  <inkml:trace contextRef="#ctx0" brushRef="#br0" timeOffset="15574.9859">14814 4196 244 0,'-15'14'90'0,"15"-14"-48"0,-18 18-18 0,15-13 29 15,-3 3-12-15,0 0-1 16,-3 8-14-16,0-3-4 0,0 1-13 16,0-1-5-16,0-5-1 0,0-3 2 0,0-13 2 15,4 3-10-15,-1-11-3 16,0 3-10-16,3-14-3 15,0 6 10-15,3-3 7 16,0 3 0-16,3 0 1 16,0 2-1-16,3 3-2 15,-3 3 7-15,5 11 3 0,-2-1 10 16,3 11 5-16,-3-3 0 16,9 8 2-16,-3 1-4 15,0 9 0-15,-3-1-4 16,-3 12 1-16,0-5-7 15,-9 11-1-15,0-6-2 16,0 6-1 0,0-6-25-16,0-5-9 15,0-5-35-15,0-16-13 16,0-3-22-16,12-20-6 16,0-1-16-1</inkml:trace>
  <inkml:trace contextRef="#ctx0" brushRef="#br0" timeOffset="16013.3678">14945 4059 364 0,'-12'24'134'0,"12"-24"-72"0,-9 21-63 0,6-16 25 16,-3 8-12-16,3-2-2 16,-3 2-5-16,0-2-4 31,0 4 0-31,0-1-4 0,0 4 0 0,3-2-1 15,0 5 3-15,3-2 0 16,3-1 3-16,0-2-1 16,6-8-1-16,0 0 3 15,3-11 2-15,0 1-4 16,0-11-3-16,0 2-8 16,-1-13-4-16,1 3-1 0,-6-5-1 15,0 2-2-15,-6-5 1 16,0 2 2-16,-3 6 4 15,0 2 7-15,-3 14 4 16,0 0 3-16,-3 13 1 16,1 2 2-16,2 4 1 15,0-1 3-15,6 5 1 0,0-2-1 0,3 3 1 16,0-3-2-16,3 0 0 31,0-3-8-31,5-3 0 16,-2-2-34-16,6-5-13 15,6-6-56-15,0-5-23 16,0-15 20 0</inkml:trace>
  <inkml:trace contextRef="#ctx0" brushRef="#br0" timeOffset="16275.7502">15141 3905 328 0,'-9'32'123'0,"9"-32"-66"0,-12 29-42 15,9-24 29-15,-3 11-11 0,0-3 0 16,0 11-7-16,0-5-4 16,3 5-12-16,0-3 0 0,0 0 1 15,3 8-6-15,3-10-1 16,-3-4-4-16,6-1-1 16,6-4-17-16,3-4-8 15,9-6-15 1,-3-3-7-16,-3-8-12 15,0-5-2-15,-4-2-51 16,1-9-52-16,-3-2 56 16</inkml:trace>
  <inkml:trace contextRef="#ctx0" brushRef="#br0" timeOffset="16697.7637">15269 3932 236 0,'-3'2'90'0,"3"-12"-48"0,-3 18-23 0,0-6 26 0,0 6-8 15,0 3-2-15,3-1-4 16,0-2 0-16,0 6-17 15,3 7 1-15,0 0-1 0,3 0-5 16,0-2-3-16,6 4-3 16,-3-4-3-16,3-3 1 15,0-3 1 1,3-5-1-16,-4-5 2 16,1-9-7-16,-3-4-1 15,0-6-5-15,-3-3-1 16,0-4 1-16,-3 4 1 0,0 3 1 15,-3-5 2-15,3-8 2 16,-3 8 2-16,3 8-1 16,0 5 1-16,0 5 4 0,0 6 3 15,0 2 4-15,0 5 2 16,0 6 3-16,3 5 4 16,-3 3 5-16,0 5 6 15,3 1 1-15,-6-1 4 16,0 2-9-16,0 4-3 15,-3 7-9-15,-3 6-3 0,-3-1-5 16,-3 1-4-16,0 0-9 16,-3-11-3-16,-3-8-49 15,3-11-21-15,4-12-119 16</inkml:trace>
  <inkml:trace contextRef="#ctx0" brushRef="#br0" timeOffset="34103.0097">15635 3876 220 0,'-3'0'85'0,"3"0"-46"0,-3 3-24 0,3-3 24 16,0 2-21-16,0-2-5 16,0 3-6-16,0 0-2 0,0 5-3 15,0 0-2-15,3 7 3 0,0-1-2 16,3 4 2-16,0-2-2 16,3 3-1-16,0-4 1 15,0 4-1-15,0-3 0 31,0-3 2-31,0 0-1 16,0-2-1-16,-1-3 3 0,-2-5 0 16,0-3-4-16,-3-11 1 15,0 3-7-15,0-11-3 16,-3 4-1-16,-3-9-1 16,3 3 7-16,-3 2 2 15,0 3 0-15,0 3 2 16,0 2-1-16,3 3 0 0,0 3 4 15,3 5 1-15,0 0 1 16,3 5 2-16,-3 1-1 0,6 4 2 16,-3-2-4-16,3 6-2 15,0-4 0-15,3 6 1 16,0-3-1-16,0 3 2 31,-3-3-26-31,0-5-12 0,0 0-79 16</inkml:trace>
  <inkml:trace contextRef="#ctx0" brushRef="#br0" timeOffset="34534.9334">15873 3807 228 0,'-6'3'85'0,"6"-3"-46"0,-3 16-24 0,3-13 26 15,0 4-11-15,0-1-2 16,0 2-10-16,0 0-3 15,3 7-9-15,-3-1-2 0,3 4 0 16,0-2-5-16,0 3 1 16,0-3 0-16,0-1 2 0,0-1-3 15,0-1 0-15,0-3 3 0,0-4 1 16,0-1-1-16,-3-10 1 16,0-1-7-16,3-12 1 15,-3 2-4-15,0-8 2 16,0 6 3-16,3-3 3 31,-3 2-5-31,3 3 1 0,0 3-1 16,0 2 2-16,0 3 3 15,3 6 4-15,-3 2 2 16,3 5 1-16,0 0-2 16,6 9-1-16,0-4-1 15,-1 6 2-15,-2 0-3 16,0 2-2-16,0-2-14 0,0 0-4 15,0-3-55-15,3-5-25 16,-3 0-21 0</inkml:trace>
  <inkml:trace contextRef="#ctx0" brushRef="#br0" timeOffset="34757.2944">16108 3829 304 0,'-6'10'112'0,"6"-10"-60"0,-3 19-47 0,3-14 22 16,0 5-11-16,0 1-1 15,3 8-9-15,0-4-4 16,6 9-1-16,-3-3 1 0,3 9 1 0,0-7-1 16,0 6-2-16,0-5-2 15,-3 3-1-15,0-3-45 16,-3-3-17-16,0-3-72 15</inkml:trace>
  <inkml:trace contextRef="#ctx0" brushRef="#br0" timeOffset="35060.7701">16049 3781 288 0,'0'-8'107'0,"0"8"-58"0,0-3-42 0,0 3 23 16,3 0-14-16,0 0-4 0,9-8-7 16,-3 3-2-16,6-3-1 15,-1 0-2-15,4 6 3 0,-3 2 0 0,3 2 1 16,-3 1 6-16,-3 7 4 16,0-4 1-16,-3 4 1 15,0 1-4-15,-6 5-2 16,0-3-9-16,-6 6 0 0,0-4-3 15,-3 1-2 1,3-3-28-16,-3-5-12 0,0-2-26 16,0-9-8-16,0 0-47 15</inkml:trace>
  <inkml:trace contextRef="#ctx0" brushRef="#br0" timeOffset="35708.3705">16317 3672 236 0,'6'14'88'0,"-6"-14"-48"0,3 37-25 16,-3-29 26-16,0 0-15 15,0 2-3-15,0 3-11 16,0-2-5-16,0 5-4 0,0-3-3 0,0 6 3 16,0-4-2-16,0-1-1 15,0-4 3-15,0-4 2 16,0-1 0-16,0-5 0 15,0 0-1-15,0-8 0 16,0 0-7-16,0-8-2 16,0 3-1-1,3-6 4-15,0 3-4 16,0-2 2-16,0 2 2 16,6 3 3-16,-4 2 0 0,7 9-1 15,-3-1-2-15,3 8-1 16,0 1-1-16,3 7 3 15,-3-5 0-15,0 5 1 16,0 0 0-16,0 3 2 0,-3-3 3 16,-3 8 2-16,-1-5 1 15,1 3 0-15,-6-3-2 16,-6-3-1-16,6-2-1 16,-2-6 2-16,-1-3-8 15,0-7 0-15,0 0-2 16,0-8-1-1,3 2 1-15,0-5 3 16,0 3 2-16,3-8 4 16,0 2 0-16,3 1 2 15,2 2-6-15,1 0-1 16,0 0 2-16,3 3 1 16,-3 2-1-16,3 6-2 15,-3 2 1-15,0 6-1 0,0-3 4 16,-3 11 2-16,0-1 0 15,-6 9 1-15,0-6-4 16,-6 8 0-16,3-2-1 0,-6 2-2 16,3-3-17-16,-3-4-6 15,0-4-22-15,0-13-9 16,3 1-29-16,0-11-10 0,0 2-3 16</inkml:trace>
  <inkml:trace contextRef="#ctx0" brushRef="#br0" timeOffset="36039.9249">16582 3487 228 0,'9'-10'88'0,"-9"10"-48"0,9 10-23 31,-9-5 27-31,3 1-12 0,-1 2-3 16,4 8-13-16,0-3-5 16,3 8-6-16,-3-2-2 0,0 12 1 15,0-4-2-15,0 4-2 16,-3-4 1-16,0 5 1 15,0-3-1-15,-3 3-1 16,0-6 3-16,-6-13 2 0,0 0 0 16,0-13 0-16,3 0-3 15,0-18-2-15,0 2 1 16,3-24 1-16,0 3-6 0,0-10-1 16,0 4-1-16,6-7 4 15,-3 8 1-15,3-1 3 31,0 6-6-31,0 6 1 16,0 4-4-16,3 11 2 0,-3 3-43 16,0 13-18-16,0 0-62 15</inkml:trace>
  <inkml:trace contextRef="#ctx0" brushRef="#br0" timeOffset="36340.0045">16516 3723 232 0,'-3'-3'88'0,"3"3"-48"0,12 0-27 0,-12 0 22 16,9-3-16-16,-3 1-3 15,12-6-4-15,-3 3 0 16,3-6-6-16,-4 3 0 0,4-3 1 0,0 1 3 16,0 2 1-16,-3 0-5 15,3 3-2-15,-3 2 2 0,3 6 1 16,-4-1-1-16,1 6-1 15,-3 0-1-15,-3 5 0 16,0-2 0-16,0 2 0 31,-3 0-13-31,-3-2-4 0,0-3-36 16,-6-11-13-16,0 3-41 16,-3-13-48-1,0 3 52-15</inkml:trace>
  <inkml:trace contextRef="#ctx0" brushRef="#br0" timeOffset="36478.1108">16760 3434 272 0,'0'-10'104'0,"0"10"-56"0,-3 0-41 0,0 0 26 16,0 5-17-16,0-2-3 15,0 2-11-15,0 0-3 16,3 1 0-16,0-1-9 0,0 0-1 16,0 0-54-16,3-5-24 15,-3 0-23 1</inkml:trace>
  <inkml:trace contextRef="#ctx0" brushRef="#br0" timeOffset="36740.8345">16903 3249 316 0,'-9'0'121'0,"9"0"-66"0,-6 5-42 0,3-2 28 0,0 2-25 16,3 1-6-16,0 2-5 15,0-1-1-15,3 9-2 16,0-2 5-16,3 7 3 0,0-3-1 16,0 9 2-16,0-3-6 15,0 7-1-15,0-4-2 16,0 4-2-16,-3-1-21 0,0-1-9 16,0-5-40-16,-3-3-18 15,0-3-50 1</inkml:trace>
  <inkml:trace contextRef="#ctx0" brushRef="#br0" timeOffset="37294.1682">16838 3500 220 0,'-3'-2'85'0,"3"2"-46"0,9-3-30 16,-9 3 22-16,6 0-6 0,-3 0 0 15,8-3-2-15,-2 3-3 16,9-5-10-1,12-5-6-15,3-1-1 0,-3-2-2 16,-4 0-1-16,-2 2 9 0,-3 0 6 0,-6 3-1 16,-6 6 2-16,0-1 4 15,-6 3 2-15,0 0-14 16,-3 5-4-16,0-2-3 16,-3 8-1-16,0-3 0 15,-3 10 2-15,0-2 1 16,-3 10 3-1,3-10 3-15,0 6 2 16,0-4-3-16,6 1-3 16,0-4-5-16,3-1 0 15,0-4 2-15,6-7 1 16,0 0 3-16,3-11 1 16,-3 0-3-16,0-13-3 15,0 5-7-15,-1-8-4 0,-2 5-5 16,0-2-2-16,-3 3 1 15,0 2 2-15,-3 3 1 16,0 5 3-16,0 2 4 16,-3 6 1-16,0 0 11 15,0 8 6-15,0-2 1 0,0 9 2 16,3-1-2-16,0 1 0 16,0-1-7-16,6 2-2 15,0-3-2-15,9-3-2 0,-3 1-13 16,6-8-6-16,-3-1-28 15,3-7-12-15,-3 2-49 16,-1-13-18-16,-2 3 17 31</inkml:trace>
  <inkml:trace contextRef="#ctx0" brushRef="#br0" timeOffset="37778.5403">17222 3014 248 0,'-18'-3'93'0,"18"3"-50"0,-12 11-30 0,9-9 24 16,3 9-6-16,0-6-1 0,6 11 1 16,-3 0 0-16,3 5-16 15,0-3 0-15,0 12 1 0,0-7-8 16,3 9-2-16,-3-5-4 0,2 4 1 16,-2-4-7-16,0 2 1 15,-3-3-28-15,0 6-11 31,0-5 7-31,-3-4 6 16,0-4 14-16,0-8 10 0,0-4 1 16,0-7 2-16,0 0 0 15,3-7 0-15,-3 1-5 16,6-4-3-16,-3 2 6 16,6-3 3-16,-3 3 11 15,6 0 3-15,-3 0 9 0,3 3 4 16,0 0 1-16,0 5 3 15,-3 0-1-15,2 2 2 16,-2 1-6-16,0 2-3 16,-3 1-8-16,-3 4-1 15,0-2-6-15,-3 11 1 16,0-3-7-16,-6 2-1 0,3-2-13 16,-6 2-7-16,3-2-25 15,-3-8-8-15,4 0-11 16,-1-18-2-16,0 2-28 0,3-21-13 15,0 2 14 1</inkml:trace>
  <inkml:trace contextRef="#ctx0" brushRef="#br0" timeOffset="38410.0624">17430 2879 280 0,'3'2'107'0,"-3"-2"-58"0,6 14-33 16,-6-14 27-16,0 13-6 15,0-3 1-15,-3 9-10 16,0-3-3-16,0 5-14 0,3-3-2 0,0 14 1 16,0-5-6-16,6 10-2 15,-3-3-1-15,3 8-1 16,-3-5 0-16,3 3 0 16,3 13-3-16,-3-19 0 15,0-4-12-15,0-9-5 16,0-3-14-1,0-7-3-15,-1-1-5 16,-2-7 0-16,0 0-5 16,0-6 0-16,-3 0 7 15,0-2 7-15,0 0 32 0,0 2 17 16,0 1 6-16,3-1 3 16,-3 3-1-16,3 0 0 15,0 0-2-15,0 0-2 16,0 0 5-16,3 0 1 0,0 0-2 15,3-3-1-15,3 1 1 16,3-4 0-16,6-12-9 16,-9 5-4-16,0 2-6 15,-1-5-2-15,-2 0-3 16,0-5-1 0,0 3-1-16,-3-4-2 15,0 4 0-15,-3 2 3 16,0 0-2-16,-6 6 1 15,0-1 0-15,-6 8 0 16,3 1 4-16,-6 10 1 16,3-3 3-16,1 8 1 15,-1-2 1-15,3 12 0 0,0-4-4 16,6 2-1-16,0-2-1 16,12-1 1-16,-3-2-2 15,8 0 2-15,-2-3-2 0,6-2-1 16,-3-3-30-16,0-3-13 15,-3 0-31-15,3-2-13 16,-1 0-53 0</inkml:trace>
  <inkml:trace contextRef="#ctx0" brushRef="#br0" timeOffset="39394.1719">15528 4585 316 0,'-3'0'118'0,"3"0"-64"0,0 0-41 0,0 0 30 16,0 0-24-16,0 0-7 16,3 3-15-16,-3 0-6 15,3 4 5-15,0-1 6 0,9 10 3 16,0-3-1-16,3 11-1 15,-3-3-1-15,-1-3-2 16,-2-2 1-16,0 0 1 0,-3-3 8 16,-3-13 3-16,0 0-4 15,-3-13-3-15,0 3-6 16,0-14 0-16,0 5-9 16,0-10-4-16,0 3 2 15,3-3 4-15,0 5 4 0,3 0 2 31,0 3-2-31,6 5 2 16,0 0-1-16,3 5 0 16,0 1 0-16,5 5-2 15,-2-1 3-15,3 6 0 0,-3 0 1 16,3 8 0-16,-3-3 0 16,0 9 2-16,-4-4-1 15,-2 6-1-15,0-3 7 0,-3 1 5 16,-3-4-4-16,-3 3 0 15,0-2-2-15,-6 0-1 16,0-3-3-16,-6-3-2 16,3 0-4-16,-6-5-2 15,3 0 0-15,-2-3 2 16,2 3-1 0,3-7 1-16,0-1 5 15,3-3 1-15,0 3 0 16,6-5 1-16,0 2 2 15,3 1 2-15,0-1 1 16,3 3 0-16,-1 0-2 0,4 6-1 16,-3-1-1-16,0 3 2 15,0 0-3-15,0 10 0 16,-3-2-1-16,0 6-2 0,-3-4 1 16,-3 6-1-16,0-3-14 15,-3 3-5-15,0-3-19 16,-3-5-6-16,3 0-26 15,0-8-8-15,0 0-46 16</inkml:trace>
  <inkml:trace contextRef="#ctx0" brushRef="#br0" timeOffset="39850.9654">15957 4374 316 0,'3'0'118'0,"-3"0"-64"0,0 10-43 0,0-7 28 16,0 5-14-1,0-3-3-15,0 6-8 16,0-1-4-16,0 6-5 16,0-3-4-16,11 8 2 0,-2-5-2 15,3 3 2-15,-3-3 0 16,3 0 1-16,0-3 2 16,0-3 1-16,0-2-1 0,0-2 1 15,-3-4-4-15,0-7 0 16,0 0-6-16,-3-9 0 15,-1 1-8-15,-5-11-3 0,0 3-8 16,-2-5-3-16,2 2 10 16,-3 3 7-16,0 2 5 15,0 3 2-15,0 1 1 16,3 9 2-16,0 1 1 0,0 5 3 16,0 0 1-16,6 5 1 15,-3 1-4-15,5 7-1 16,-2-5 3-16,6 5 1 15,-3 0-3-15,3 3-1 16,-3-3-3-16,3 1-1 31,0-4-12-31,0 1-7 0,-3-3-29 16,0-6-13-16,-3 1-48 16,0-14-52-1,0 3 50-15</inkml:trace>
  <inkml:trace contextRef="#ctx0" brushRef="#br0" timeOffset="40094.8365">16174 4040 312 0,'-3'16'115'0,"3"-16"-62"0,3 16-42 0,-3-13 26 0,0 7-9 16,0-2 0-16,3 8-4 15,0-3-3-15,3 6-11 31,0-3-4-31,3 2 0 0,0-2-3 0,0 10 0 16,-1-4 1-16,1 4 0 16,0-2-9-16,0 5-2 15,-3-5-27-15,0 2-13 16,0-2-22-16,-3-3-7 16,0-5-54-1,-3-3-30-15,0-2 77 0</inkml:trace>
  <inkml:trace contextRef="#ctx0" brushRef="#br0" timeOffset="40626.5522">16147 4352 292 0,'0'-8'110'0,"0"8"-60"0,12-13-41 15,-12 13 25-15,6-2-13 16,0-1 1 0,3-2-11-16,0 2-4 15,3-5-4-15,0 3-3 0,2-3 1 16,1 0-4-16,3-3 0 0,-3 3-23 15,3 0-10-15,-3 0-14 16,3 3-7-16,0 3 20 16,-4-1 11-16,-2 3 31 15,-3 0 14-15,0 0 18 0,-6 3 9 16,0-1-7-16,-3 1-3 16,0-1-14-16,9-2-4 15,-3 0-1-15,3-2 1 16,0 2-4-16,3-5 0 15,-3 2-4-15,3-5 1 16,0 3-4-16,-4-6-2 0,4 3-2 16,-6-5 0-16,-3 2-4 15,-3 1 0-15,0-1-17 16,-9 3-5-16,3 3 4 16,-11 5 6-16,5 0 8 0,-3 5 3 15,0 1 10-15,0 4 5 31,3-2-2-31,3 8-1 16,3-3-4-16,3 6-1 16,0-3-1-16,12 2 0 0,-3-2 0 15,6 0 2-15,0-3-3 16,6-2 0-16,-3-3-12 16,6-6-7-16,-1 1-27 15,-2-11-10-15,-3 0-23 0,3-8-7 16,-3 3-38-1</inkml:trace>
  <inkml:trace contextRef="#ctx0" brushRef="#br0" timeOffset="40995.3654">16671 4056 296 0,'-9'-13'110'0,"9"13"-60"0,-6 0-30 0,3 0 30 16,-3 2-18 0,0 1-4-16,0 2-18 15,0 1-9-15,0 4-1 16,0-2-1-16,0 3 1 0,0-3 0 15,4 5 2-15,-1-2-3 16,3-1 0-16,0 1-1 0,3-3 0 16,-3-3 2-1,5 0 0-15,1 1-3 0,3-4 2 16,-3 1 1-16,3-1 2 16,-3 1-3-16,3 0 0 15,0-1 1-15,0 1 2 0,-3 0 14 16,0 2 7-1,0 0-5-15,-3 3-3 16,0 0-2-16,-3 3 1 0,0-1-7 0,-6 9-2 16,3-3 1-16,-6-3 3 15,3 0-4-15,-6-2-3 16,0-3-10-16,0-11-5 16,0 0-35-16,0-7-14 15,4-1-41-15,2-13-17 31,3 3-13-31</inkml:trace>
  <inkml:trace contextRef="#ctx0" brushRef="#br0" timeOffset="41281.8142">16954 3794 352 0,'6'-3'132'0,"-3"3"-72"0,-3 3-44 0,0-3 32 0,0 5-24 15,0-2-8-15,0 5-4 16,0-3 2-16,0 6-8 16,0-3 6-16,0 10 3 0,3 11-5 15,0-7-1-15,-3-7-5 16,3 9-3 0,0-3 0-16,0 6 1 15,0-3-8-15,0 5-3 16,-1-5-28-16,-2-1-12 15,0-1-20-15,0-7-10 16,0 1-28-16,-5-5-10 16,2-3 14-1</inkml:trace>
  <inkml:trace contextRef="#ctx0" brushRef="#br0" timeOffset="41797.9693">16897 4088 236 0,'-6'-19'88'0,"6"19"-48"0,0-10-27 0,0 10 22 15,3-3-14-15,0 0-2 16,3 1 0-16,0-1 2 15,6-2-11-15,0 0 5 0,6-1 5 16,-3 1 0 0,5 0 0-16,-2-1-2 15,3 1 1-15,-3 0-6 16,0-1 0-16,-3 4-8 16,3-1-3-16,-3 1 1 15,-4 4 2-15,1-2-2 16,-6 5-2-16,0 1 0 15,-6 2-1-15,0 0 0 0,-3 0 2 16,3-3 1-16,-3 0 1 16,0-2-5-16,0-6 1 15,0 1-2-15,0-4-2 16,0 1 3-16,3-6 2 16,0 3-2-16,6-10 0 15,0 2 1-15,9 3 0 0,-3 0 0 16,6 2 0-16,-3 0 2 15,3 3 3-15,-3 1 2 0,2 4 3 16,-2 0-1-16,-3 9 2 16,-3-1-2-16,0 8 0 15,-3-2-1-15,-6 7 0 32,0-2-4-32,-6 8-3 0,0-6-3 15,-3 6-1-15,3-3-9 16,-9-2-5-16,3-3-18 15,1-14-5-15,-1 1-23 16,3-14-8-16,3 4-74 16,12-20-45-1,-3 3 91-15</inkml:trace>
  <inkml:trace contextRef="#ctx0" brushRef="#br0" timeOffset="43231.0876">17686 3625 244 0,'0'-3'93'0,"0"8"-50"0,-3 3-48 16,3-5 17-16,-6 5-5 16,0-3 3-16,-6 6 10 15,-9 13 7-15,6-8-14 0,4-3 8 16,-1 0 3-16,3-2-8 0,0 2-4 15,0-3-10-15,3 1-1 16,0-3-12-16,3 0-3 16,0 0 0-16,3 0 1 0,3 0 8 15,0-3 4-15,0-2 4 16,9-1 1-16,3 1 0 16,-3 0 0-16,-3-1 2 15,2-2 1-15,-2 0 5 0,0 3 5 16,3 2 0-16,-6 0 1 15,-3-2 4-15,-3 5 1 16,0-3 1-16,-9 8 0 16,0 1-5-16,-6 2 1 15,4-3-9-15,-1 0-4 32,-3 0-4-32,3-7-3 0,3-4-17 15,0-12-9-15,0 2-6 16,0-8-3-16,6 3-8 15,0-3-2-15,3 2 6 16,3 1 4-16,-3 3 15 0,3-6 7 16,0 3 11-16,12-3 3 15,3-3 20-15,-6 11 11 16,-3 0 8-16,0 3 3 0,0 0-12 16,-1 5-7-16,1 0-9 15,0 2-2-15,0 1-2 16,0 2 1-16,3 3-4 15,-3-2 0-15,-3-1-3 16,3 3 2 0,0 0-2-16,0 0 0 15,6 2 1-15,-6-4 1 16,-3-1-6-16,2 0 0 16,-2-2 1-16,3-3 1 15,3-6-1-15,-3-1-2 16,3-1 1-16,-9-3-1 15,0 3-3-15,0-8 2 0,0 3-1 16,0-6-2-16,0 1 3 16,-3-1 2-16,0 4 0 15,-3 1 2-15,3 4-7 16,-3 2 1-16,3 2-1 0,-3 4 2 16,3 2 5-16,0 2 6 15,0 1-3-15,0 2-1 16,3 6 0-16,0 0-1 15,0-3-5-15,6 5 1 0,-3-3 0 16,3 4 2-16,-3-1-1 16,3-3 2-16,3 1-2 15,-1-3 2-15,1-5-2 32,-3-3 2-32,0-3-13 0,-3-10-3 15,0-3-7-15,-3 0-3 16,0 5 4-16,0-7 1 15,0 2 8-15,-3-3 4 16,0-4 4-16,0 9 3 16,0 4 0-16,0-1 2 15,0 3 0-15,0 6 3 0,0-1-1 16,0 6 0-16,0-1-1 16,0 6 2-16,0 0 3 15,3 11 5-15,3 10-4 16,0-3 0-1,0-2-6-15,-3-5-1 16,0-1-1-16,0 6-2 16,6 13 7-16,0-5 5 15,-3-1-8-15,-3-9-5 16,0-7 3-16,-3 1 2 0,-3 0-1 16,0-5 0-16,-3-6 1 15,0-8 2-15,0-15-8 16,0 2 0-16,0 3-24 15,0-19-8-15,3 6-1 0,0-17 1 16,0 9 13-16,3-14 7 16,0 11 11-16,3 0 7 15,0 5 7-15,0 6 3 16,0 2-1-16,6 8 0 16,-3 3-3-16,6 5-1 15,0 0-1-15,-1 13 2 0,-2 1-1 16,0 10 2-16,0-3-4 15,-3 8 1-15,0-5-3 0,-3 8 0 16,0-3-6-16,-3 0 1 16,0-5-24-16,-6-3-12 15,0 0-39-15,0-13-17 32,0 0-35-32,3-8-48 15,0 1 61-15</inkml:trace>
  <inkml:trace contextRef="#ctx0" brushRef="#br0" timeOffset="43747.4839">18118 3485 260 0,'11'7'96'0,"-11"-7"-52"0,15 6-29 15,-15-4 26-15,6 6-4 0,-3-2 0 16,3 4-3-16,0 1 1 16,0 5-19-16,0-3 4 0,3 8 3 15,-3-2-3-15,0 10 0 16,0 8-7-16,0 0 0 15,-3-3-8-15,0-7-1 16,-3-6-2 0,3 5 1-16,0 9-4 15,-3-17-2-15,0-2 4 0,0-3 3 16,0 1-8-16,0-14-4 16,0 0-3-16,-3-11 1 15,0 0-7-15,-3-15-4 16,3 5 0-16,-3-19 0 15,0 6 9-15,0-14 5 0,0 11 5 16,3-3 3-16,0 9-2 16,3-1-2-16,0 5 2 15,3 4 2-15,0 4 0 16,3 3-1-16,0 3 9 16,6 5 4-16,0 0 0 15,0 8 0 1,-3 0-3-16,0 8 1 15,-1-3 3-15,-2 11 1 16,0-3-6-16,-3 9-3 16,0-4-3-16,-3 6-3 15,0-3 3-15,-3 5 0 16,0-4-17-16,-6-1-5 16,1-3-20-16,-1-7-5 0,0 0-17 15,0-14-6-15,0 0-50 16,9-21-55-1,0 6 60-15</inkml:trace>
  <inkml:trace contextRef="#ctx0" brushRef="#br0" timeOffset="44150.9592">18549 3400 272 0,'3'13'101'0,"-3"-13"-54"0,0 16-39 16,0-13 21-16,-3 5-6 15,0 0-2-15,-3 7 4 16,0-1 4 0,-3 1-16-16,0-1 6 0,-2-1 2 15,2-2-9-15,-6-6-4 0,3 0-10 16,-3-5-3-16,3 0-7 16,3-13 0-16,0 2-5 15,6-2 0-15,0 2 10 16,3-4 3-16,0 4 4 0,3 0 2 15,0 4-1-15,0-1-1 16,0 2 7-16,3 4 5 16,0-1 3-16,3 3 0 15,-3 0-5-15,3 3-2 16,-3-1-2-16,0 4-1 16,0-1-3-16,-3 3 1 31,0-3-2-31,-3 6 2 0,0-1-26 15,0-2-12-15,0 0-33 16,0-3-12-16,0 1-62 16</inkml:trace>
  <inkml:trace contextRef="#ctx0" brushRef="#br0" timeOffset="44435.3379">18600 3381 248 0,'12'0'93'0,"-12"0"-50"0,9 8-24 16,-9-5 26-16,0 5-1 15,0-3 3-15,0 6-2 16,0-3 2-16,0 2-26 16,0-2-5-16,-3 0-2 0,-3-3-8 15,3 1-3 1,3-4 0-16,-3-4 2 16,0-1 0-16,3-7 0 15,0 2-3-15,3-14 1 16,0 4-7-16,0-11-1 15,3 2-14-15,-3-2-3 16,0 5-12-16,3 3-7 16,-3 3-13-16,-3 2-3 0,0 3-49 15,5 2-61 1,1 3 48-16</inkml:trace>
  <inkml:trace contextRef="#ctx0" brushRef="#br0" timeOffset="44758.8422">18704 2984 316 0,'-3'-2'121'0,"3"2"-66"0,-3 2-38 0,3 1 30 0,0 0-3 16,0-1 1-16,0 4-8 31,0 2 0-31,0 0-21 0,0 0 2 0,3 5 2 0,0-3-9 15,3 12-3-15,-3-4-8 16,3 6 0-16,0 0 0 16,0-1 0-16,0-4-7 15,0 10 0-15,0-5-19 16,0 0-8-16,-3-3-11 16,0-3-5-1,0-2-19-15,-3-2-8 16,0-4-58-1,-3-7-42-15,0-1 79 16</inkml:trace>
  <inkml:trace contextRef="#ctx0" brushRef="#br0" timeOffset="44974.7024">18725 3194 348 0,'6'2'129'0,"-6"-2"-70"0,12 8-20 0,-12-5 40 15,6-3-19-15,-3 0-7 16,9-6-25-16,8-4-7 15,1-1-13-15,0 6-5 0,0-8-2 16,0-3-1-16,0 3 2 16,-7 2-10-16,1 0-2 0,-3 9-30 15,-6 2-80 1,-3 8-5-16,-3 0-55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3:52:4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 10086 148 0,'-30'-21'57'0,"18"18"-30"0,-6-7-14 15,6 7 19-15,1-5-7 16,-13-5 0 0,-3 2-3-16,0 1 1 15,0-1-13-15,-11 0-1 0,2 1-2 0,3-1-1 16,-9 1 1-16,4-1-4 15,-13 0-2-15,4 1 4 16,-1-3 4-16,-3 2-1 16,1 3 3-16,-4 5 3 15,-2-2 3-15,-7 5-5 0,4 0-2 16,2 0-8-16,-5 0-1 16,5 3-1-16,-3-3 0 15,10 0 0-15,-13 2 2 16,10 4-3-16,-1-1-2 15,12 3 2-15,-8 3 2 16,8 2-2 0,-2 3-2-16,5 7 2 15,6 4 0-15,-3 2 1 16,7 3 0-16,2 5-3 16,12 3 2-16,-3-9-1 15,6 12 0-15,3 2 2 16,3 5 2-16,0 5-1 15,6 4-1-15,3 4 1 0,0 1 1 0,0 4-1 16,3 7 2-16,0 4 0 16,3 0 1-16,0-2 0 15,3 2 0-15,0 3-2 16,-3-5-2-16,3 2 3 16,3-7 0-16,2-3 1 15,1 5 2-15,6-3-1 0,-6-2 0 16,3 2-1-16,0-7 0 15,5-3-2-15,7-3 1 16,0 3 0-16,3-3 1 16,-1 0-5-16,1-7 1 15,3 1 2-15,-3-7 3 32,-4-5 0-32,1-8 0 0,0-3-3 15,5-5-2-15,1-3 1 16,0-5-1-16,2-3 0 15,1-2 0-15,-6-6 0 16,6-2 2-16,-4-3-3 16,1-3-2-16,-3-2-3 15,5-1 1-15,-2 1 1 0,-3 0 2 16,-6 2 1-16,-4 1 1 16,-2 2-3-16,-3 2 2 0,-3 6-6 15,-9 5 0-15,0 11 3 16,-3 5 2-16,-3 8 2 15,-3 6 2-15,-3 10 1 32,0-3 1-32,-3 5 0 0,0 4 2 15,0 1-3-15,3 1-2 16,0 0 0-16,0 0-1 16,-3-5 0-16,6-4 2 15,0 1-1-15,6-2-1 16,0-1 1-16,0-2-1 15,6-6-3-15,3-2 2 0,2-3 1 16,4-3 0-16,12-2 0 16,-6-6 2-16,6-5-1 15,14-2-1-15,-2-3-2 16,11-3 1-16,-5-2 5 16,6-3 2-16,-1-3-5 15,13-3 0-15,2 1-1 0,3-3 2 16,4-3 1-16,-4-2 1 0,12-3-5 15,4-5 1-15,2-3 0 16,-3 3 2-16,7 0-1 16,5 2-1-16,0-2 1 15,-6 0-1-15,6 2 0 32,4 0 2-32,-4 1-3 15,-6-1 0-15,9 3 3 0,-3 0 3 16,1 0-2-16,-7 1 0 15,12-1-1-15,0 0 1 16,-3 0-2-16,-2 0-1 16,5-3-2-16,0 3 1 15,0 0 1-15,3-5 0 0,0 0 0 16,30-6 2-16,-21 3-1 16,6 3-1-16,-9 0-2 15,1-5 1-15,-4 2 3 16,6 0 1-16,-12-3 1 15,3-10 0-15,6 3 0 16,0-1 2 0,-6 1-5-16,-9-1-1 15,7 1-2-15,-1 2 0 16,-3 0 4-16,-9 3 1 16,3-8-1-16,1 2-2 0,-4 4 1 15,0-1-1-15,3 0-3 16,-8 3 2-16,-1-6 1 15,-3-7 2-15,-5 2-1 0,-4 1 2 16,3-1-2-16,-2 0-1 16,-4-2 1-16,-5 2-1 15,-10-3-3-15,-2 6 2 16,2 3 3-16,-2-1 1 16,-9 4-1-16,-4 1-2 0,-2-7 1 15,-3 3-1-15,-7 5 0 16,7-6 0-16,-3 3-3 15,-4 1 2-15,-2 2 1 16,6-3 2-16,3 0-1 16,-1 0-1-16,1 0 1 15,0 0-1-15,2 3 0 32,4 0 0-32,-3 3-3 0,-1 2 2 15,7 2 1-15,6 4 0 16,-1 2 0-16,4 3 0 15,5-1-3-15,1-2 2 0,-4 6 1 16,13 2 0-16,2 0-3 16,-2 0 2-16,5 0 3 15,3 0 1-15,7 0-4 0,-1 2 1 16,3-2-2-16,-5 3 0 16,14 2 2-16,-6-2 0 15,12 0 0-15,-11-3 2 16,11 2 1-16,3-2 1 15,0 0-2-15,9-2-2 16,-6 2 1 0,9-3 1-16,-6 0-1 15,12-2 2-15,3 0-4 16,-9 0 0-16,12 2 3 16,0 0 1-16,-3-2 1 15,9 2 0-15,3 1-2 16,-12-1-2-16,12 3 1 15,0 0 1-15,-12 0-1 0,12 3-1 16,0-3 1-16,-3 2 1 0,3 1 3 16,2-3 2-16,7 0-6 15,-6 0 0-15,0-3-1 16,6 1 0-16,3-4 0 16,-9 4 0-16,8-1 0 15,7 0 0-15,-3 1 0 0,-3 2 0 16,-6 0 0-16,5 0 2 15,-5 0-1-15,-3 2 2 16,12 1-2-16,-3-3 2 16,-3 0-4-16,-4 0 0 15,1 0 3-15,3 0 1 32,-3 0-1-32,0-3 1 0,0 3-2 15,-6-2 2-15,-1-1 0 16,1 3 3-16,-3-3-5 15,-3 1-1-15,6-6 0 16,-3 3 2-16,-6-3 1 16,3-3 1-16,-3 0-5 15,-3-4 1-15,-3-1 0 0,0 0 2 16,0-3-1-16,-3-2-1 0,0 0 1 16,0-5-1-16,-6-9 0 15,3 3 2-15,-3 1-1 16,0-4-1-16,-11-2 1 15,5-2-1-15,0-1 2 32,-9-2 1-32,-9-1-4 0,1-7 1 15,-13 0 2-15,-6 5 1 16,-8 2-1-16,2-10-2 16,-11 8 3-16,-10 0 0 15,-8 0-6-15,-6 0 0 16,-3-7-4-16,-1 1 2 15,1 6 3-15,-6-5 3 0,-6 2-5 16,-6-2 1-16,-6 3-1 16,-12 4 2-16,-6-2-1 15,-3 0 1-15,-3 6 0 16,-3 2-2-16,-11 2 3 16,-4 1 0-16,-3-3 1 15,-6 5 0 1,-5 0-3-16,-1 3 0 15,1 3 2-15,-10 2 0 16,-2 3-2-16,-7 5 2 0,-5 5-1 16,-1 3 0-16,-8 3 2 15,-6 5 0-15,-15 3 0 16,8 2 0-16,-8 3 0 16,-6-3 0-16,-3 0 0 0,-6 3 0 15,0 0-3-15,-6-5 2 16,0 2 3-16,-6-2 1 15,0-3-1-15,-3 3 1 16,6 2-4-16,-6-5-2 16,0 0 2-16,0 0 0 15,0 0 1-15,0 0 0 0,3 0 0 16,-3-3 2-16,0 3-1 16,3-2-1-16,-3-1 1 15,0 0-1-15,0-2 0 16,0 0 2-16,4-1-1 15,-1 4-1-15,-3-4 1 16,9 4-1 0,-3-4 0-16,-6 4 2 15,6-1 1-15,-6 3 1 0,-3-2 0 16,12 2 2-16,-9 0-1 16,-3-3 0-16,12 0-3 15,-6 1 1-15,-9-4-2 16,9 1 2-16,0-3-2 15,-9 5-1-15,9-5-2 0,-9 1 1 16,-3 1 1-16,7 1 2 16,-7 2-3-16,-3 3 0 15,3 0 1-15,3 0 2 16,-3 0-1-16,0 0-1 16,0 0 3-16,-2 3 0 15,-10 0-1 1,-3 2-2-16,6 0 3 15,-3 3 2-15,-2 0-2 16,-7 0 0-16,-3 0-8 16,1 0-2-16,-4-3 4 15,6 0 1-15,0-5 8 16,-2 0 4-16,-1 0-8 16,-8-2-2-16,11-1 1 0,-3-2 1 15,0 0 2-15,-2-1 0 0,-1 1 2 16,0-3 3-16,-2 3-4 15,5-6-3-15,-3 3-1 16,4 0-1-16,-1-5 0 16,-6-8 2-16,7 5-1 15,-1 3-1-15,0 0 1 0,-2 2 1 16,-1 0-3-16,3 3 0 16,-5 1 1-16,11-1 0 15,0 2 0-15,-5-2 0 16,2 3 0-16,0 0 0 15,9 0 0-15,-5-1 2 32,-1 1-3-32,3 0 0 0,6-1 1 15,1 4 2-15,-1-1-1 16,-9 0 2-16,15 3-4 16,-3 0 0-16,-3 0-1 15,7 3 0-15,-1 0 2 16,0-1 0-16,3 1 0 15,0 0 2-15,3-3-1 0,0 0 2 0,6 0-2 16,-2 0-1-16,-1-3 1 31,9 0-1-31,-3 1 0 16,0-1 2-16,9 3-1 0,-6 0-1 16,12 3 1-16,2-1 1 15,1 4-3 1,0-4-2-16,9 4 2 0,-3-1 2 15,3 0-2-15,-3-2 0 16,11-1-4-16,1 1 1 16,6 0-3-16,2-1 0 15,-2-2-10-15,9 0-3 16,-1 0-21-16,10 0-9 16,-3 3-22-16,-1 0-9 0,7 2-76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3:53:1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 5559 136 0,'-9'-32'52'0,"6"16"-28"0,0 0-28 15,1 11 10-15,-4 0-5 16,0 0-1-16,0 2 9 0,0 0 4 16,0 1-6-16,0 2 11 0,3 0 8 15,3 0 6-15,-3 0 5 16,3-3-16-16,3 0-7 16,0 1-6-16,6-4-1 15,3 1-2-15,3 0 2 16,-1-1-2-16,4 1 0 0,-3 0-3 15,3 0 1-15,3 2 0 16,-3 0 1-16,-3 1 6 16,-1-1 6-16,4 0 3 15,3 1 1-15,-6-1-7 16,6-5 0-16,6 0-4 0,2 3 0 31,1 0-5-31,0-1-3 0,3 1 0 16,-1 2-1-16,1 3 0 15,-3 0 2-15,3-5 3 16,-7 2 2-16,4-2-1 16,12 3-1-16,-3-4 1 15,2 1 3-15,4-3-4 16,0 0-1-16,2 0-2 0,-8 3 1 16,0 0-2-16,-4 2 2 15,4 0-2-15,3 3 2 16,2 0 0-16,1 0 1 15,3 0-2-15,-1-2 1 16,-2-1-2-16,-3 0 2 16,-1 3-2-1,4 0-1-15,0 6 1 16,-1-1-1-16,-2 0 0 16,0 0 0-16,-1 3 6 15,1-2 4-15,-3-4-5 16,-4 1-3-16,4 0 1 15,0-1 0-15,5 1-4 16,1 0 1-16,3-1 2 0,-1-2 1 16,-2 0-1-16,-3 0-2 0,-4 0 3 15,1 0 0-15,0 6-1 16,5-1 1-16,1 0-4 16,-3 3 0-16,-1-3 1 15,1 1 2-15,3-1 1 16,-4 0 3-16,-2-2-1 0,0-1 0 15,2 1-3-15,4 0-2 16,0-1 1-16,-4 4-1 16,1-1 0-16,0 0 0 15,-4 1 0-15,1-1 0 16,-3-2 0-16,-1-1 2 31,1 1-3-31,24-3 0 0,-4 0 1 16,1-3 2-16,-4-2-1 15,1 0-1-15,-3-1 1 16,-4-2 1-16,10 0 1 16,-1 0 1-16,1 3-2 15,-1-5-2-15,1-4 1 16,-6 6 1-16,-1 1-1 0,4 1-1 0,2 6 1 16,4-2-1-16,-1-1-3 15,1 0 2-15,-7-2-1 16,-2 2 0-16,-3 1 2 15,5 2 2-15,1 0-3 16,-4 2 0-16,1-2 1 31,-6 3 2-31,-1-3-1 0,-2 0-1 16,3 0 1-16,-7 0 1 16,10 0-1-16,0 3-1 15,2-3-2-15,1 0 1 16,-4 0 1-16,-2-3 0 15,-3 0 0-15,-1-2 0 16,4 2 0-16,6 1 2 0,-1-1-3 16,4 0 0-16,-1 1 1 15,-2-1 2-15,-3 1-1 16,-1 2 2-16,1 0-7 16,8 2 1-16,1-2 1 0,0 3 3 15,-1-3 0-15,-2 0-1 16,-1 2 1-16,1-2-1 0,2 3 0 15,4 0 2-15,-1-1-1 16,1 1-1-16,-6-3-2 16,-4 5 1-16,1 1 3 15,8-1 3-15,1 3-7 16,-1 0 0-16,-2 0 0 31,0-3 3-31,-4-5 0 0,1-5 2 16,8 7 2-16,1-4 2 15,-1-4-6-15,1 4 0 16,-7-3-3-16,-2-1 0 16,-4 1 6-16,10 2 2 15,-1-2-5-15,4 2 0 16,-3 1 1-16,-4-1 3 0,-2 0-4 16,-4 3-1-16,10 0-2 15,-1 0 0-15,1 0 2 16,-4 0 0-16,-2-2 2 15,0 2 1-15,-7 2-1 0,1-2-2 16,8 6 1-16,-2-4-1 31,0 4 0-31,-4-1 0 0,-2-2 0 16,-4 5 0-16,1 2 2 16,-3-2 1-16,8-3-4 15,1 1 1-15,0-1-2 16,-1-2 0-16,1-1 2 15,-4 1 0-15,-2-3 0 16,0 0 2-16,5 0-1 0,1 0 2 16,-4 0-2-16,7 0-1 15,-9 0-2-15,2 2 1 16,-2-2 1-16,0 0 2 16,2 0-3-16,10 0 0 15,-1 0 3-15,1 0 1 16,-1 0-4-16,-2 0 1 0,-3-5 2 15,2 3 3-15,7 2-2 16,-4-3-2-16,1 0 0 16,2 1-1-16,-2-1-3 15,-3 6 2-15,-4-6 1 16,13 3 2-16,-4 0-1 16,1 0-1-1,-1-3 1-15,-2 1-1 16,-4 2 0-16,-2 0 2 15,11-3-1-15,1 0-1 0,-3 1-2 16,2 2 1-16,-5-6 1 16,-4 4 2-16,4-1-1 15,2 3-1-15,1-2 1 16,-1-1 1-16,1-2-1 0,-4 5-1 16,-2-3-2-16,0 3 1 15,2 0 1-15,4 0 0 16,-1-3 0-16,1 3 0 15,-4 0 0-15,1 0 0 16,2 0 2-16,1 0 1 16,2 0-4-1,1 3-1-15,-1-6 1 16,-2 3 0-16,-4 0-2 16,7 6 2-16,2-4 1 15,4 1 0-15,-4 0 0 16,-2-3 2-16,-4 0-1 15,10 5 2-15,-1-5-4 16,1 2 0-16,-1-4 1 0,-2-1 0 16,-4 1 0-16,7 2 2 15,2 0-3-15,1 0 0 0,-4-3 1 16,-2 0 2-16,-4 1-3 16,10 2 0-16,-4 0 1 15,3 0 2-15,1-6-1 16,-7 4-1-16,-5-4 3 0,8 6 0 15,1 0-1-15,-1 0-2 16,-2-2-2-16,-7-1 1 16,1 3 1-16,-4 0 0 15,7 3 0-15,-1-1 2 16,-2 1-1-16,5-3-1 31,-8 0-2-31,-3 0 1 0,5 3 1 16,1-1 2-16,-1 1-1 15,4-3-1-15,-1 0 1 16,-2 0-1-16,-4 0-3 16,7 3 2-16,2-3 1 15,1 2 0-15,-4 1 0 16,-2 2 2-16,-4 0-3 0,10 1 0 16,-4 2 1-16,7-3 0 0,-7-2 0 15,4 2 0-15,-4-2 0 16,1-1 0-16,5 1 2 15,-2-1 1-15,-1-2-1 16,4 3 1-16,-7 0-4 31,-2-1-2-31,8 4 2 0,1-1 2 16,-1-2 0-16,-2-1-1 16,-4 1 1-16,1 0-1 15,5-1 0-15,-2 1 2 16,-1 0-1-16,3-3-1 15,-5 0 3-15,-4 0 2 0,10 0-4 16,-4 0-3-16,1 0-2 16,-1 0 3-16,-2-3 2 15,-4 0 2-15,1 1-4 16,2 2 1-16,1 0 0 0,-3-3 2 16,8 0 1-16,-8 1 1 15,-4-1-2-15,10 0 1 16,-4 3-2-16,1 0-1 15,2 0-2-15,-5-2 1 0,-4 2 1 16,-2 0 2-16,8-3-1 16,1 3-1-16,-4-3 1 15,4 3 1-15,-7-2-3 16,-2 2 0-16,-3 0 1 31,5-3 0-31,-2 3 0 0,-4 0 0 16,1 0 0-16,-7 0 0 15,7 3-3-15,-6-3 2 16,-7 2 1-16,-2 1 2 16,-6 2-1-16,3 1-1 15,-4-1-10-15,-2 3-6 16,-6 0-34-16,-3 0-13 0,-9 0-42 16,-42-8-117-1</inkml:trace>
  <inkml:trace contextRef="#ctx0" brushRef="#br0" timeOffset="2417.8453">2279 6540 252 0,'-47'-10'96'15,"38"10"-52"-15,3-3-47 0,3 1 19 0,3-4-14 16,0-4-1-16,3-3-3 16,0-6-2-16,0 0 3 15,12-7-5-15,-3 2 0 0,2 3 3 16,-2 3 3-1,0 4 1-15,0 1-1 16,3 2 5-16,6 4 1 16,-3 1 4-16,6 1 4 15,-1 0 1-15,7-1 3 16,0 1-4-16,0 0 0 16,-1 2-6-16,13 0-3 15,0 1 0-15,11 2-1 0,-8 0 2 16,3 2 3-16,-4 1 0 15,1 2 0-15,0 1-5 16,8 2-1-16,1 2-1 16,2 1 1-16,1-1 4 15,-1 1 4-15,1-3-2 16,2-5 2-16,7-1-2 0,2-2 0 16,1-2-3-16,-7-4 1 15,1 1-2-15,8 2 0 0,4 1-3 16,-4-1-2-16,1 0 3 15,-4 1 0-15,-2 2-1 16,8 2-2-16,0 1-2 31,1 5 1-31,-4 3 5 0,-2-3 2 16,5-1 2-16,1 1 2 16,-1 0-3-16,-3 0-2 15,-5-2-2-15,2 1 0 16,4-1-2-16,-1-1-1 15,1 3 1-15,-1-3 1 16,-5 1-3-16,-1-4 0 0,6 1 1 16,4-3 0-16,-4 0 0 15,1 0 2-15,-4 0-1 16,1 0 2-16,5 0-4 16,3 0-2-16,4 0 4 15,-7 0 1-15,10 0-3 16,5-3 1-1,3 1 0-15,-6-1 0 16,4 0-3-16,8 1 2 0,27-4 1 16,-18 1 2-16,-3 0-1 15,12 2-1-15,-8 0 5 16,-7 3 4-16,3-2-5 16,6 2 0-16,-3 0 0 15,-6 0 0-15,7-3-2 0,2 1 1 16,-3 2-4-16,-3-3 0 15,3 3 1-15,0-3 2 16,-5 3-1-16,-7-2 2 16,6-1-2-16,3 0 2 15,-3 1-2-15,-5-6 2 16,8 0 0-16,6-3 3 0,-9-2-8 16,-3 2-3-16,10 1 7 15,-4 2 5-15,-3-3-3 16,-9 1 0-16,9 2-2 15,1 0 1-15,-4-3-4 16,-9 6 0-16,9-3-1 16,-2 5 0-1,-4 1 4-15,-3-1 3 0,-2 0 0 16,8 1 0-16,0-1-1 16,-3 1 0-16,-2-1-5 15,2-2-1-15,3 2 1 16,0 0 2-16,-8 1 0 15,-1-1-1-15,3 3 1 16,1 3 1-16,-4-1-3 0,-6 1-2 16,10 0 4-16,-1 2 1 15,-3-2-5-15,1-3 0 16,-1 0 1-16,6 0 3 16,6 0 0-16,-5 0 2 15,-7 0-2-15,6 0 2 16,1 2-4-1,-7 1 0-15,-3-1 1 16,-2 4 0-16,8-1 0 16,0 3 0-16,0-3 2 15,-5 3 1-15,2-3-4 16,3 1 1-16,-2-1-2 16,2-2-2-16,-3-3 5 15,7 2 1-15,-4 1-3 0,3-3 1 16,-5 0 0-16,-7 0 0 0,12 5 0 15,0-2 0-15,1 0 0 16,-7-1 2-16,6 4 1 16,-2 1 1-16,-1-1-5 15,-6-1-1-15,-2-2 1 16,11 2 0-16,3-5 1 0,-3-5 0 16,-5 2 0-16,5 0 0 15,6 3 0-15,0-5 2 16,-8 2-1-16,8 3-1 15,0 0 1-15,0 0-1 16,-5 0-3-16,8 3 2 31,0 8 1-31,0-11 2 0,-5-3-1 16,8 6 2-16,0-3-4 16,3-6 0-16,-9 4 1 15,6-1 0-15,1 0 0 16,-1 1 0-16,-6-1 0 15,3 3 0-15,0 0 0 16,7 0 0-16,-13 0 0 0,6 3 0 16,3-3 0-16,-3 0 0 0,-2 0-3 15,2 0 2-15,0 0 3 16,0 0 1-16,-8 0 3 16,-4 0 1-16,6 5-1 15,0 0 1-15,-5 1-2 31,-4 4 2-31,3-7-2 0,4 5 2 16,-4 0-2-16,-3 0 0 16,-8 5-3-16,2-5-2 15,-6 2 1-15,1 1 1 16,-7-3-1-16,-11 0 2 16,-10 0-13-16,-8-3-6 15,-12-2-20-15,-9-3-7 0,-9-3-33 16,-18-5-12-16,-21-2-94 15,-21-6-44 1,-44-11 117-16</inkml:trace>
  <inkml:trace contextRef="#ctx0" brushRef="#br0" timeOffset="3675.7231">2238 7437 208 0,'-18'-8'77'0,"15"-18"-42"0,0 10-32 0,3 11 17 16,0-3-12-16,0 0-4 31,3 0-6-31,0 0 1 0,0 3-1 16,12 5 0 0,0 5 2-16,5 0 0 0,1 3-3 15,3 3 2-15,3 2 5 16,3-2 2-16,-1-1 4 15,4-2 4-15,3-2-4 16,5-1 2-16,10-3-1 0,3 1 1 16,5 0-4-16,-2-1-3 15,-4 1 0-15,1 0-1 16,11-3 0-16,4 2 0 16,-4 1-5-16,4 0 1 15,-4-3 6-15,4 0 6 16,8 0-4-1,0 0-2-15,1 2 1 16,-7-2 0-16,-2 3 3 0,14 0 4 16,-3 2-6-16,4 0 0 15,-10 0-4-15,-2 3-1 16,11 0-1-16,0 3 1 16,1 0-2-16,-10-1-1 15,1 9 7-15,8-1 5 0,0-5-2 16,1-2 0-16,-4-3-4 15,3-3 1-15,4-2-4 16,2-1 0-16,15-2-1 16,-12 0 1-16,4 0-4 15,-1 3 0-15,-3-3 1 16,-3 5 0 0,-5 3 0-16,11-2 0 15,6 2 0-15,-6 0 0 16,-2-3 0-16,17-3 0 15,3-2 0-15,-6-5 0 0,9-3 0 16,3 0 2-16,-9-5-1 16,-8-3 2-16,11 6-2 15,-9-1-1-15,-9 3-2 0,-9 3-1 16,-8 2 2 0,11 8 2-16,-3 9 0 0,1-1-1 15,-10 0 1-15,-5 0-1 16,8-2-22-1,0 0-10-15,-2-1-42 16,2-7-17-16,-14-9-43 16</inkml:trace>
  <inkml:trace contextRef="#ctx0" brushRef="#br0" timeOffset="6130.6022">10771 3344 208 0,'-20'-13'77'0,"20"13"-42"0,-12-24-15 0,9 22 24 16,0-6-18-16,0 2-7 0,3 1-7 15,0 0-3-15,0 2-5 16,0 1-1-16,6 7 3 0,0-3 1 16,3 9 1-16,0 0 0 0,5 15 0 15,-2-5-4-15,6 19-3 16,-3-6 0-16,3 17-1 15,-3-9 2-15,3 6 3 16,-3-9-4-16,-4-2-1 16,1-5-13-16,-3-8-5 15,-3-3-19 1,-6-16-6-16,0 1-16 16,-9-33-3-16,0 6 14 15,-8-19 8-15,2 9 4 16,-12-17 9-1,3 8 24-15,0-7 29 16,6 4 16-16,1-2 5 16,2 3 2-16,6 2-14 0,0 6-4 15,6 2-18-15,0 6 3 0,12-1 2 16,0 3-4-16,12 1 0 16,-4 4-8-16,10 1-2 0,-3 4-2 15,3 6-2-15,-3 0 1 16,-1 8-1-16,-2 0 2 15,0 8 3-15,-3 0-4 0,-3 11-1 16,0-1 2-16,-6 9 1 16,-3-3-1-16,-6 5 1 15,0-5-2-15,-9-1 2 16,3-4-2-16,-9-3-1 16,3-3 1-16,-3-2 1 31,3-3-3-31,3-1-2 0,0-1-1 15,6-1 3-15,3-2-2 16,6-3 1-16,0 0 0 16,6-6-2-16,0 4 3 15,6-1 2-15,-3 0-2 16,6 9-2-16,-4-4 4 16,10 4 1-16,-3-1-3 0,0 8 1 15,-3-2 11-15,-3 10 7 16,-1-5-3-16,-8 13 0 15,-3-5-5-15,-15 13 1 16,3-5-2-16,-11 5 0 0,5-6-3 16,-6-2-1-16,3-5-8 31,-3-8 0-31,0 0-21 0,0-16-9 16,3 0-25-16,4-24-9 15,2 6-50 1</inkml:trace>
  <inkml:trace contextRef="#ctx0" brushRef="#br0" timeOffset="6699.8178">11417 2744 260 0,'-12'26'96'0,"12"-26"-52"0,-14 43-38 0,11-36 22 15,-3 15-11-15,0-7 1 16,0 9-7-16,0-3 1 16,0 9-7-16,0-7-1 0,3 22 0 15,3-8-2-15,-3 16-2 0,0-5 1 16,3 10 1-16,0-5-3 16,0 11 0-16,0-9 3 31,3 3 1-31,0-7-1 0,-3-6-2 15,0-8-6-15,0-19-1 16,0-2-13-16,-3-32-4 16,0 3-3-16,3-27 1 15,0 8 8-15,-3-28 4 16,0 7 8-16,3-11 3 16,0 11 3-16,0-13 0 0,0 11 0 15,3-6 2-15,0 16-1 16,-3 0 2-16,0 10 4 15,3 12 4-15,0 4 5 16,3 16 4-16,-3 1-1 16,3 12-2-16,0 4-5 15,3 1 0 1,-3 1-7-16,3 13-1 16,-4-5 0-16,7 11 2 15,-3-6-3-15,3 16-2 16,0-11 0-16,6 8-1 0,-3-5 0 15,3 6 2-15,0-9-25 0,-4 9-12 32,-2-9-26-32,-6-2-10 0,0-6-35 15</inkml:trace>
  <inkml:trace contextRef="#ctx0" brushRef="#br0" timeOffset="6884.3491">11370 3360 192 0,'6'-8'74'0,"-6"8"-40"0,18-24-18 0,-15 22 22 0,2-3-14 32,1-1-3-32,6-2-10 15,0 0-5-15,12-5-3 16,-3 3-3-16,15-9 1 0,17-10-4 16,-17 13 2-16,-6 3-72 15,5-6-74 1,16-10 35-16</inkml:trace>
  <inkml:trace contextRef="#ctx0" brushRef="#br0" timeOffset="7758.5592">12129 3059 252 0,'-33'5'93'0,"33"-5"-50"0,-24 16-46 0,18-14 16 15,-6 6-7-15,3 0-1 0,-8 11-1 16,2-3 2-16,-3 5-3 16,0 0-4-16,0 5 0 0,3-2 1 15,3 0 0-15,0-3 0 16,6 0 0-16,0-2 0 0,6-3 0 16,0-3 0-16,12-5 0 15,0-3 0-15,6-10 0 16,-3 0 2-16,6-14 1 15,-3 3-4-15,0-8 1 16,-4 3 0-16,-2-5 2 16,0 5-10-16,-3 0-2 0,-3 2-2 15,-3 3 0-15,0 3 4 16,-3 8 3-16,0-1 0 16,0 17 4-16,0-1 2 15,-3 14 2-15,3-3 3 16,0 6 1-16,0-3-1 15,3 0-1 1,0-3-6-16,3-3-1 16,0-2 3-16,3-5 1 15,0-1-11-15,0-4-4 16,0-4-18-16,3-10-6 16,-3 3 0-16,2-14 0 15,-2 4 18-15,0-17 11 0,-3 5 6 16,-3-4 4-16,0 2 10 0,0-1 4 15,0 7 6-15,-3 1 3 16,0 1-4-16,3 8-1 16,0 0-7-16,0 8 0 15,-3-1-2-15,3 12 1 16,0-1-2-16,3 13 1 31,-6 1-6-31,0 13-1 0,0-9-2 16,0 9-2-16,0-5-2 15,3-1 1-15,-3-10 3 16,0 0 1-16,0-3-1 16,3-16 1-16,0 1-4 15,0-17 0-15,0 3 1 16,0-13 2-16,0 5-3 0,3-2 0 16,-3 0 1-16,3 2 0 15,0 0 0-15,0 5 0 16,-3 4 4-1,3 4 2-15,-3 3 2 0,3 11 0 0,-4-3-4 16,4 16-1-16,-3-3-1 16,0 11-2-16,0-3 1 0,0 3-1 15,0-3 0-15,0-5 0 16,0-3-31-16,3-8-14 16,0 3-39-1,6-24-43-15,-3 6 39 16</inkml:trace>
  <inkml:trace contextRef="#ctx0" brushRef="#br0" timeOffset="8190.1801">12525 2969 184 0,'6'-6'71'0,"-6"6"-38"0,0 0-19 16,0 0 22-16,-3 6-9 16,0-6-3-16,-3 2-8 15,0 4 0-15,-3 4-9 0,0-2-4 16,-3 8 0-16,3-3-2 0,0 8-1 15,0-2 1-15,3 5 1 16,0-3-3-16,6-3 0 0,0 1 1 16,6-11 0-16,0 0 2 15,6-8 1-15,-3 0 5 16,6-16 5-16,-3-3-5 31,3-15-2-31,-3 8-3 0,-1-22 0 16,1 8-2-16,-3-15-1 15,-3 7-2-15,-3-8 1 16,0 9 1-16,-9-1 2 16,3 3-1-16,-6 11-1 15,0 5-2-15,-5 18-1 16,2 3 2-16,-3 16 0 0,3 0 1 16,0 29 2-16,0-10-1 15,3 25-1-15,0-7-2 16,6 24 1-16,0-11-17 15,6 19-8-15,0-13-19 16,0 12-8-16,0-15-53 16</inkml:trace>
  <inkml:trace contextRef="#ctx0" brushRef="#br0" timeOffset="8838.6359">11370 3871 224 0,'-3'-24'85'0,"3"24"-46"0,-3-11-28 15,0 11 21-15,0 0-15 16,0 0-4-16,0 6-6 16,3-4 0-16,-3 9-4 15,0 0 0-15,3 18 3 0,0-6 1 16,-3 20 1-16,0-6-4 16,0 10-3-1,0-7 0-15,0 13-1 16,0-8 2-16,0 8 1 15,0-8-1-15,-3-3-2 16,3-5-2-16,0-5 1 16,0-8 1-16,3-27 0 0,0 1 0 15,3-33 0-15,-3 9 0 16,6-35 0-16,0 11-3 0,0-17 2 16,-3 12 1-16,3-11 2 15,-3 10-1-15,0 1-1 16,0 7-2-1,-3 11 1-15,0 5 1 0,0 16 2 16,0 3-3-16,0 16 0 16,0-1-1-1,3 14 0-15,0-2 6 16,3 15 5-16,0-6-3 16,6 14 2-16,-3-5-5 15,5 11-2-15,-2-6-3 16,6 2 1-16,-3-4 1 15,12 4 2-15,-6-7-1 16,6 3-1-16,-4-6-13 0,1 2-6 16,-3-4-32-16,-6-3-15 15,-3-6-47 1</inkml:trace>
  <inkml:trace contextRef="#ctx0" brushRef="#br0" timeOffset="9039.2115">11310 4199 236 0,'9'0'90'0,"-9"0"-48"0,24-3-23 0,-21 3 26 15,9-2-12-15,-3-1-4 16,9-10-15-16,-4 2-6 16,7-13-5-1,-3 6 0-15,12-11 0 0,-6 2-8 16,3 1-4-16,-4 2-33 15,1 3-15-15,-3 2-72 16</inkml:trace>
  <inkml:trace contextRef="#ctx0" brushRef="#br0" timeOffset="15464.2379">11721 3982 152 0,'0'-8'57'16,"0"8"-30"-16,3-11-14 0,-3 11 19 0,0-2-7 16,0-1-2-1,0 1-7-15,0 2 0 16,0 0-9-16,0 0 2 0,0 2 4 16,0 1-3-16,3 7 2 15,0-2-5-15,0 8-2 16,0-3-2-16,0 6 0 15,0-3 0-15,0 5 1 16,0-2-5-16,0-1-1 0,0-2-13 16,0-3-2-16,0-2-54 15,-3-6-20-15,0 0 0 16</inkml:trace>
  <inkml:trace contextRef="#ctx0" brushRef="#br0" timeOffset="15635.7637">11661 3805 156 0,'-14'5'57'0,"14"-5"-30"0,-3 13-18 15,3-10 14-15,0 2-16 16,0 0-5-16,3 1-5 31,0-1-1-31,2 0-72 0,1-2-32 16</inkml:trace>
  <inkml:trace contextRef="#ctx0" brushRef="#br0" timeOffset="15948.8545">11861 3892 156 0,'3'5'60'0,"-3"-5"-32"0,3 32-11 15,-3-27 22-15,0 9-13 16,0-4-3-16,0 6-13 15,0-3-6-15,0 6-3 16,0-3-1-16,0 0 0 0,0-3 0 0,0-3 2 31,0-2 1-31,0-5 1 16,0 0-5-16,0-11 1 16,0 0-2-16,0-11 0 15,0 3 4-15,3-2 1 0,-3 2-4 16,3 0 1-16,0 3-2 15,0 2-2-15,0 1 0 16,3 2 3-16,-3 2-22 0,12 4-7 16,-4-1-62-1</inkml:trace>
  <inkml:trace contextRef="#ctx0" brushRef="#br0" timeOffset="16433.4872">12224 3567 192 0,'-3'-6'71'0,"3"6"-38"0,-12-2-10 0,9 2 24 15,0 2-13-15,0-2-5 16,0 3-14-16,0 0-5 0,0 2-6 16,0 0-3-16,3 6 2 0,0-3 0 15,0 5 1-15,0-3-2 16,3 6-2-16,0-2 3 0,0 4 0 16,-3-2-6-16,3 5 0 15,0-2 1-15,0 2 3 16,0 0 0-16,3 0-1 15,0-2-2-15,0 5 1 16,-3-3 1-16,3 0 2 16,0-5-1-1,0 0-1-15,0-3 9 16,3-5 4-16,-3-3-2 16,3-2-1-16,0-1-9 15,8-7-2-15,-2 0 2 16,3-3 1-16,-3 0-22 15,0-3-12-15,-3 3-80 16,3 0-61-16,-3 0 67 16</inkml:trace>
  <inkml:trace contextRef="#ctx0" brushRef="#br0" timeOffset="16626.8923">12516 3680 264 0,'-3'6'101'0,"3"-6"-54"0,0 13-42 0,0-10 24 16,0 4-14-16,0-1-3 16,0 4-10-16,0-2-1 15,3 3-1-15,0 2 0 0,0 0 2 16,0-2-21-16,0-1-9 31,0-2-99-15</inkml:trace>
  <inkml:trace contextRef="#ctx0" brushRef="#br0" timeOffset="16802.5575">12483 3458 220 0,'-15'-3'85'0,"15"3"-46"0,-9 11-35 0,6-8 19 15,0 2-18-15,0 0-2 0,3 1-4 16,0 1-3-16,3-1 3 15,0-1-35-15,6 0-14 0,0 1-42 16</inkml:trace>
  <inkml:trace contextRef="#ctx0" brushRef="#br0" timeOffset="17166.0328">12668 3614 156 0,'5'21'60'0,"-5"-21"-32"0,0 24-11 0,0-19 20 15,0 3-13-15,0 0-1 16,-3 6-11-16,3-4-5 0,-2 1-4 16,-1-3-5-16,0-8 1 0,0 0-6 15,0-6-3-15,3 1-1 16,0-5-1-16,0 2 4 16,0-8 5-16,0 2 2 15,0-1 3-15,0 1 5 16,3-4 4-16,0 2 5 0,3 0 2 15,-1 3-3-15,4 2 1 16,-3 1-5-16,6 2-1 16,-3 2-2-16,6 9 0 15,-3-3-4-15,0 8-3 0,0-3 0 16,0 9 1-16,-3-4-1 31,0 6-1-31,-4-3-6 0,1 0-4 16,0-2-45-16,0-3-21 15,0-3-25 1</inkml:trace>
  <inkml:trace contextRef="#ctx0" brushRef="#br0" timeOffset="17604.0939">13049 3535 200 0,'0'0'74'0,"0"5"-40"0,-3 0-18 15,3-2 22-15,-6 2-18 0,3-2-3 16,-6 5-11-16,3-3-4 31,-6 3-1-31,3 0-1 0,-3-3 0 16,0 1 0-16,0-6 0 16,3 0-3-16,-3-8 0 0,3 0-5 15,0-5 0-15,4 2-3 16,2-5 2-16,0 3 5 15,3 0 2-15,0 2 2 16,3 0 0-16,0 1 4 0,2 2 2 16,1 3 4-16,3 2 4 15,-3 0 1-15,3 6 3 16,0 0-1-16,0 13-1 16,0-3-2-16,0 11-1 15,-3-3-5-15,0 13-3 16,0-5-2-1,-3 6-3-15,0-6 1 16,0 3 1-16,0-3-1 16,-3 5-1-16,0-8-21 15,3-7-11-15,-3-3-50 16,3-11-22-16,0-2 3 16</inkml:trace>
  <inkml:trace contextRef="#ctx0" brushRef="#br0" timeOffset="18204.7352">13084 3395 184 0,'-3'0'71'0,"3"0"-38"0,0 5-21 0,0-2 19 16,0 2-12-16,0-3-3 15,0 6-5-15,0 0 0 16,6 6-6-16,-3-1 4 0,3 8 3 0,0-3-4 16,9-2 0-16,0 0-2 15,0-5-1-15,-3-3-3 16,3-8 1-16,-1 0-2 16,-2-13-1-16,0 2-4 15,0-10 0-15,-3 2-18 16,-3-12-6-1,0 1-7-15,-3 1-4 16,-3 0 11-16,0 5 6 16,0 6 17-16,-3 7 8 15,0 3 15-15,0 8 6 16,0 0 5-16,3 11 2 16,0 0-1-16,0 4-1 15,0 1-8-15,3 0 0 0,0 0-10 16,6 0-2-16,-3-3-5 15,6 6-1-15,-3-3-10 16,9-11-5-16,-7 0-71 16,7-8-30-16,-3 1 6 15</inkml:trace>
  <inkml:trace contextRef="#ctx0" brushRef="#br0" timeOffset="18536.0307">13501 3008 252 0,'-15'8'96'0,"15"-8"-52"0,-9 19-38 15,6-17 20-15,-3 12-14 0,3-4-4 16,-3 6-8-16,0-3 0 16,3 6 0-16,0-1-3 0,3 1 2 15,0-3 1-15,0-3 2 16,0 0-1-16,6-2 2 15,-3-3-4-15,6 0 0 16,-3 0 1-16,3 0 2 0,-3-1 5 16,0 4 6-16,0-3 4 15,-3 13 4-15,0-2-7 16,-3 5-1-16,0-3-7 16,-6 8-4-16,-3 13-17 15,-6-7-7-15,-3-9-115 31,-3-8-57-31,-2-7 91 0</inkml:trace>
  <inkml:trace contextRef="#ctx0" brushRef="#br0" timeOffset="24653.1823">12670 4151 272 0,'-8'0'101'0,"8"0"-54"0,-6 0-33 0,3 0 28 0,0 6-19 16,0-1-4-16,0 0-1 0,0 0 2 15,0 3-10-15,3 0 1 0,0 3 0 16,0-3-4-16,0 2 1 31,0 1-3-31,0 5 2 16,0-3-6-16,3 3-1 0,0 0 0 15,6-3 2-15,-3-2-1 16,3-1-1-16,-1-2 1 16,1-5-1-16,0 0-22 15,9-14-10-15,-3 3-28 16,3-8-10-16,-3 0-69 15</inkml:trace>
  <inkml:trace contextRef="#ctx0" brushRef="#br0" timeOffset="24972.1112">12941 4194 196 0,'3'2'74'0,"-3"-2"-40"0,-3 3-18 0,0 0 22 16,0-1-7-1,0 1 2-15,-3 2-15 16,3-2-3-16,-2 2-9 15,-1 0 0-15,0-2 4 0,0 0-8 16,-3-3-1-16,3 0-1 16,-3-6 2-16,0 1-1 0,3-8-1 15,0 2-2-15,6-5-1 16,0 3 2-16,3 0 0 16,0 2 3-16,0 1 3 0,0-1 2 15,3 3 3-15,-3 0-3 16,3 6-2-16,-3-1-2 15,0 6-3-15,0-1 1 16,0 12-1-16,0-1-11 16,-3 3-3-1,0-3-42-15,0 0-15 16,0-2-48 0</inkml:trace>
  <inkml:trace contextRef="#ctx0" brushRef="#br0" timeOffset="25425.28">12965 3953 224 0,'3'10'85'0,"-3"-10"-46"0,0 32-19 15,0-27 27-15,0 9-14 16,0-4-1-16,0 4-17 16,0-4-4-16,3 3-7 15,0-2-3-15,0 5 2 0,0-3-2 0,3 3-1 16,0-3 1-16,0-2-1 15,0-3 0-15,0-6 0 16,0 1 0-16,0-11 2 0,-3 3-3 16,0-6 0-16,0 1-6 15,0-6 0-15,0 2-2 16,0-1 3-16,-3 1 4 31,0 4 3-31,0 2-2 16,0 0 0-16,0 3-1 0,0 2 0 15,0 0 4-15,3 3 1 16,0 0 1-16,0 6 2 16,-1-1 1-16,4 5 1 15,-3-2-2-15,3 6 1 16,0-4 2-16,3 9 2 0,-3-3 1 16,3-1 0-16,-3-1-9 15,6-1-1-15,-3-2-11 16,0-4-2-16,-3 1-80 15,6-5-34-15,0 0-1 16</inkml:trace>
  <inkml:trace contextRef="#ctx0" brushRef="#br0" timeOffset="27561.3887">13138 3778 144 0,'-6'-5'55'0,"6"5"-30"0,-6 0-5 0,3 0 19 16,0 0-10-16,3 0-5 15,0 0-5-15,0 0-2 16,0 0-9-16,0 0-3 0,0 3 1 15,0-1 8-15,3 1 3 16,0 0-4-16,0 2-3 16,0 0-1-1,9 8-1-15,-3-2-2 0,3 7-1 16,-3-2-3-16,2 16-2 16,-2-5 1-16,3 7 1 15,-3-5-1-15,0 0 2 16,0-5-2-16,-3-3 2 15,0-2-24-15,-3-14-8 16,0 0-63-16,0-23-63 16,0 2 46-16</inkml:trace>
  <inkml:trace contextRef="#ctx0" brushRef="#br0" timeOffset="28114.4775">13349 3696 244 0,'-3'24'93'0,"3"-24"-50"0,-6 19-37 16,3-17 22-16,0 9-13 15,0-6-1-15,0 6-8 16,0-3-2-16,0 5-2 16,0-3-2-16,0 6 3 0,3-2-2 15,0 4 2-15,0-2-2 0,0 10 2 16,0-2-2-16,6 5-1 15,0-5-2-15,0 0 1 16,0-6 1-16,3-2 2 16,-3-2 5-16,3-14 6 15,0 0-5-15,-3-19 0 16,0 3-4 0,-6-8-1-16,0 3-6 15,-3-11 0-15,0 6-10 0,-3-16-2 16,0 5-1-16,-6-11 0 15,0 6 4-15,-6 2 5 16,3 6 4-16,1 4 2 16,-1 7-2-16,3 7 0 15,3 3 4-15,3 5 1 0,0 2 4 16,3 14 1-16,3-2 3 16,3 15 4-16,0-5-4 15,6 7 2-15,0-1-5 16,9 7 1-16,-6-6-5 15,8 7-2-15,-2-4 2 16,3 6 0-16,-3-6-4 0,6 3 1 16,-3-5-24-16,8-5-12 15,-5-3-61 1,3-19-60-16,-3 0 50 16</inkml:trace>
  <inkml:trace contextRef="#ctx0" brushRef="#br0" timeOffset="28497.545">13828 3299 232 0,'-20'0'88'16,"20"0"-48"-16,-6 3-29 0,3 0 21 0,0-1-13 16,0-2-1-16,0 3-1 15,0 0 1-15,-3 5-10 16,3-1 2-16,-3 4 3 16,3-3-1-16,0 8 3 15,0-3-4-15,0 8-1 16,3-5-6-16,0 21-1 15,0-5-1-15,3 13-2 16,0-5 1-16,0 7-1 16,0-7 0-16,6 5 0 15,-3-5 2-15,3-1 1 0,-3-7-17 16,0-8-7-16,-1-3-50 16,4-26-19-16,-3-1-37 15</inkml:trace>
  <inkml:trace contextRef="#ctx0" brushRef="#br0" timeOffset="29166.5604">14129 3498 180 0,'0'-11'68'0,"0"11"-36"0,-3-2-15 0,0 2 20 16,0 0-4-16,0 0 3 16,0-3-9-16,0 3-4 15,-3 0-13-15,3 0 0 0,-3 0 1 16,3 0-4-16,-3 3-2 15,0-1 0-15,0 6-1 16,3 0-5 0,0 5-1-16,0-2-2 15,1 5 0-15,2 0 5 0,0 2 1 16,0-2-3-16,5 0-1 16,1-3 1-1,3 0 2-15,0-2 0 0,3-8 2 16,0-1-35-16,6-10-16 15,-3 3-35-15,0-8-13 0,-3 2 5 16</inkml:trace>
  <inkml:trace contextRef="#ctx0" brushRef="#br0" timeOffset="29519.9791">14311 3485 200 0,'0'7'74'0,"0"-7"-40"0,-6 22-20 15,3-17 22-15,0 6-7 0,0-4 0 16,-3 4-12-16,0-3-3 15,0 0-8-15,0 0-4 0,0-5 1 16,0-1-4-16,0-7 0 16,0 0 1-16,3-9 0 15,0 4-3-15,3-6 0 16,0 3-1 0,3-3 3-16,-3 3-2 15,3-3 1-15,0 2 2 16,3 1 0-16,-3 3 0 0,3 2 0 15,0 0 0-15,0 8 2 16,-3 0-1-16,3 10-1 16,-3 1 1-16,0 10 1 15,0-2-1-15,-3 4-1 0,0-1 1 16,0-7 1-16,0-1-25 16,0-12-10-16,0 1-36 15,3-19-16-15,0 3-4 16</inkml:trace>
  <inkml:trace contextRef="#ctx0" brushRef="#br0" timeOffset="29920.6055">14346 3291 180 0,'3'8'68'0,"-3"-8"-36"0,0 29-13 0,0-23 21 15,0-1-9-15,0 0-3 16,0 3-16-16,0 0-5 15,12 0-5-15,-3 0 1 0,0 5 0 0,0-5-4 0,3 3-1 16,-3-3 1-16,3 0 2 16,0-3 2-16,0-2 1 15,-4-1-5-15,1-4 1 16,0-1-5-16,-3-5 1 16,0 0-5-16,-3-10 1 15,0 2 2-15,-3-3 1 0,0 3 3 16,0 3 1-16,0 3 1 15,0 2 2-15,0 2-3 16,0 4 0-16,0 2 3 16,3 8 3-16,0 0 4 15,3-1 2-15,-3 1-3 16,3 3 0 0,0 0-5-16,0 2-2 15,0-3 2-15,3 4 0 16,-3-4-6-16,0-2 0 15,0 0-41-15,0-8-16 16,-3 0-46 0</inkml:trace>
  <inkml:trace contextRef="#ctx0" brushRef="#br0" timeOffset="30167.8835">14546 2926 192 0,'-3'19'71'0,"3"-19"-38"0,3 16-19 0,-3-14 20 32,0 9-6-32,0-1 0 0,0 6-11 15,0-2-3-15,3 9-8 16,0-1-4-16,3 7-1 0,0-6-1 16,3 12 0-16,-1-14-16 15,4 11-4-15,-3-6-21 16,3-2-7-16,0-5-31 15,0-9-33-15,-3 1 40 16</inkml:trace>
  <inkml:trace contextRef="#ctx0" brushRef="#br0" timeOffset="30656.5148">14703 3029 192 0,'-5'6'74'0,"5"-6"-40"0,-6 13-20 0,3-10 22 16,0 5-7-1,0 0 0-15,0 7-14 0,0 1-4 16,0 8-7-16,3-5-3 0,0 2 0 16,0-3-1-16,0 1 0 15,0-3-3-15,3 5 2 32,0-3 1-32,3-4 2 0,0-4-1 15,2-7 2-15,-2-1-2 16,6-9 2-16,-3-1 0 15,0-19 1-15,0 6-5 16,-3-13 1-16,0 4-2 16,-6-9-2-16,0 2-6 15,-3-8-4-15,0 2-6 0,-3-7 0 16,0 10 2-16,-3 3 3 16,3 3 9-16,-3 10 3 15,3 8 5-15,0 11 1 16,1 2 5-16,2 17 5 15,0-4-1-15,3 11 3 16,0-2-2 0,3 5 2-16,0-6-6 15,2 9-1-15,1-6-6 0,12 11-2 16,-3-9 0-16,3 12 0 16,-3-6 0-16,6 0 0 15,-3-3-7-15,-1-2 0 16,-2-5-30-16,3-11-13 15,-3 0-56-15</inkml:trace>
  <inkml:trace contextRef="#ctx0" brushRef="#br0" timeOffset="31085.2193">15016 2987 200 0,'3'13'77'0,"-3"-13"-42"0,9 16-19 0,-9-13 24 16,0 5-10-16,0 0 0 16,0-3-11-16,0 3-1 15,0 5-11-15,0-2-2 0,3 5-1 0,0-3-2 16,-3 3-2-16,0-6-4 16,3-2 0-16,0-2-14 0,0-6-5 15,0 0 5-15,0-11 3 16,0 0 9-16,0-7 3 15,0 5 0-15,0-3 0 16,0-3 6-16,0 3 5 16,0 3 0-16,0 3 3 15,0 2-4-15,0-3 1 0,-1 6-3 16,1 2 2-16,0 0-2 16,3 6 0-16,0 0 1 15,0 5 3-15,0 0-6 16,0 2-2-16,-3 1-1 15,0-1 2-15,0 1-17 16,0-6-4 0,0-2-70-1,9-6-69-15,0 1 47 16</inkml:trace>
  <inkml:trace contextRef="#ctx0" brushRef="#br0" timeOffset="31438.7429">15337 2942 220 0,'0'11'85'0,"0"-11"-46"0,-5 8-30 0,2-6 19 16,-3 4-10-16,0-1-3 15,-3 3-8-15,3 0-3 16,-3 0-2-16,0 0-2 0,-6-8 3 16,3 2-11-16,0-4-2 15,3-6-6 1,0-6-3-16,3 1 4 15,6-5 4-15,0 2 6 16,3-5 5-16,0 2 1 16,3 1 2-16,0 4 2 15,3 1 4-15,0 3 5 16,0 7 3-16,0 0 4 16,0 9 2-16,-3-1-6 0,0 13-2 15,0-7-7-15,0 8-3 16,0-9-5-16,0 3 0 15,-3 1-16-15,0-4-6 16,0 1-47-16,0-6-19 0,0-2-15 16</inkml:trace>
  <inkml:trace contextRef="#ctx0" brushRef="#br0" timeOffset="31654.4894">15326 2535 228 0,'-6'8'88'0,"6"-8"-48"0,3 13-18 0,-3-10 26 0,0 4-21 15,0 4-5-15,6 0-13 16,-3-1-6-16,5 14-2 16,1-11-1-16,3 14 0 0,0-1-5 15,0-2 1-15,0 0-29 16,-3 2-13-16,0-7-75 15</inkml:trace>
  <inkml:trace contextRef="#ctx0" brushRef="#br0" timeOffset="31838.5936">15323 2797 212 0,'0'-3'82'15,"0"3"-44"-15,9 0-5 0,-9 0 31 16,5-3-20-16,1 3-5 15,6-10-21-15,0 4-9 16,3-7-5-16,-3-3-4 0,6 3 1 16,0 5-39-16,-3-8-16 15,-3 6-86 1</inkml:trace>
  <inkml:trace contextRef="#ctx0" brushRef="#br0" timeOffset="32469.6964">14022 4249 248 0,'-9'3'93'0,"9"-3"-50"0,0 0-28 0,0 0 24 0,0 2-10 16,0-2-2-16,3 3-7 0,0 0-2 15,0 5-10-15,0-3 1 0,0 8 4 16,0-2-5-16,0 13 0 15,0-3-4-15,-3 8-1 16,0-3-1-16,-3 3 1 16,0-5-15-16,-12 0-7 15,3-3-41-15,-3-10-18 0,3-3-59 16</inkml:trace>
  <inkml:trace contextRef="#ctx0" brushRef="#br0" timeOffset="32638.6753">13906 3995 168 0,'3'-2'66'0,"-3"2"-36"0,0 21-22 0,0-16 18 16,-3 6-15-16,3-3-4 16,0 2-4-16,0 1-3 15,0 5 1-15,0-3-26 0,0 0-8 16,0 0-47-16</inkml:trace>
  <inkml:trace contextRef="#ctx0" brushRef="#br0" timeOffset="33054.2355">14096 4088 292 0,'-9'21'110'0,"9"-21"-60"0,-6 21-45 0,3-16 22 0,3 3-15 15,0-2-4-15,0 2-5 16,0 0-3-16,3 2 1 16,0-2 1-16,6 3 1 0,0-3-4 15,3-3 1-15,-3 0 0 16,0-5 0-16,0 0 2 16,0-5 1-16,-3 2-8 0,3-10-4 15,-3 2-4-15,-3-4 0 16,-3 1 5-16,0 1 2 15,0 2 4-15,-3 1 1 16,0 2 1-16,0 3 0 16,0 2 2-16,0 3 1 15,0 0 1-15,3 5 2 0,0 1-1 16,3 2 0-16,0-1-1 16,0 1 2-16,0 0-8 0,6 0 0 15,-3-2-5-15,3-1 2 16,-1 0-41-16,1-13-17 15,0 3-56 17</inkml:trace>
  <inkml:trace contextRef="#ctx0" brushRef="#br0" timeOffset="33422.8361">14308 3887 248 0,'-3'2'93'0,"3"-2"-50"0,-9 27-33 16,6-22 23-16,-3 6-14 15,3-3-3-15,-3 5-9 0,3-3-3 16,0 4-2-16,0-1-2 0,0 0 1 16,0-2-4-16,3-1 2 15,0-2-1-15,0 0-2 16,0-3-4-16,3-2-2 16,0 0 0-16,3-3 4 15,0 0-2 1,3-3 3-16,-3 3 3 15,6 0 3-15,-3 0 0 0,-1 3 2 16,1-1 0-16,-3 6 1 16,0-2 9-16,-3 4 6 15,3-2-1-15,-12 8-1 16,3-3-7-16,-3 3-2 16,0-3-2-16,-3 1-1 0,1-4-3 15,-1-2-2-15,0 0-15 16,0-5-7-16,3-1-27 15,0-18-11-15,3 3-61 16</inkml:trace>
  <inkml:trace contextRef="#ctx0" brushRef="#br0" timeOffset="33686.0693">14373 3768 240 0,'-15'5'90'0,"15"-5"-48"0,0 5-31 16,0-2 23-16,0 0-9 15,0-1 0-15,0 3-3 16,0 1-2-16,3 2-10 0,0-3 5 16,3 3 2-16,0 0-7 0,0 2-1 15,0-2-5-15,3 8-3 16,-3-3 0-1,3 6 1-15,0-3-12 0,3 5-3 0,-3-2-36 16,-1 4-13-16,-2-1-76 16</inkml:trace>
  <inkml:trace contextRef="#ctx0" brushRef="#br0" timeOffset="33901.4716">14367 3905 256 0,'-12'13'96'0,"12"-13"-52"0,15 11-21 0,-15-8 29 16,9-3-25-16,-3 0-7 16,6-8-13-16,0 2-3 0,6-7-2 15,-3 3-17-15,2-4-5 0,-2 1-36 0,3 0-17 16,-3 2-47-1</inkml:trace>
  <inkml:trace contextRef="#ctx0" brushRef="#br0" timeOffset="34855.9376">15022 3463 188 0,'-12'0'71'0,"12"0"-38"0,-12 3-21 0,9 0 19 16,-3-1-12-16,0 1-1 15,0 0-8-15,0-1-4 16,-3 6-3-16,1-3-3 0,-1 6 1 15,0-3-1-15,0 5 2 32,0-2-3-32,3-1 0 0,0-2 1 15,3 6 0-15,0-4 0 16,3 1 2-16,0-1-3 16,3 1 0-16,0-3-1 15,0 0 0-15,0 0 0 16,6-3 0-1,-3 0 2-15,3-2 0 0,0 0 0 0,0-1 2 16,-1 1-1-16,4 2-1 16,-3 0 1-16,0 3 1 15,0-2 10-15,-6 4 4 16,0-2 4-16,-3 5 0 16,0-2-7-16,-3 2 0 15,0 3-4 1,-3 0 0-16,0-3-3 15,-3 0 1-15,0-2-6 16,-3-3-1-16,4-3-7 0,-7-7 0 16,3-1-32-16,0-13-12 15,0 3-27-15,3-19-11 16,3 3-1 0</inkml:trace>
  <inkml:trace contextRef="#ctx0" brushRef="#br0" timeOffset="35103.4986">15016 3268 212 0,'-6'10'82'0,"6"-10"-44"0,0 29-25 0,0-23 22 16,3 4-12-16,-3-2 0 15,3 5-10-15,0-2 0 16,0 5-8-16,0-3 1 0,3 6 1 15,0-4-3-15,0 9-1 16,0-3-1-16,3 8 1 16,-3-5-2-16,3 0-1 0,-1-3-30 0,1-2-15 15,-3-3-37 1,6-11-57-16,-3-2 32 16</inkml:trace>
  <inkml:trace contextRef="#ctx0" brushRef="#br0" timeOffset="35541.4802">15245 3381 220 0,'-9'14'85'0,"9"-14"-46"0,-21 21-35 16,15-16 19-16,-2 3-13 16,2 0-1-16,0 5 1 15,0-2 1 1,0 5-5-16,3-1-4 0,0 4 1 15,0-3-2-15,12 0-1 16,-3-3-2-16,6 0 1 16,-3-2 1-16,2-6 2 15,1 0 1-15,3-13 1 16,-3 3-7-16,0-11 0 16,0 3-12-16,-3-8-6 0,0 2-6 15,-6-4-3-15,0 1 5 16,-3 1 2-16,0 3 11 0,-6 2 7 15,3 3 15-15,-3 10 6 16,0 0 3-16,0 6 1 16,3 0 2-16,0 5 1 31,0-3-10-31,3 5-5 0,0 1-1 16,3 0 0-16,0-1-6 15,3 1 0-15,0-1-3 16,6-4-2-16,-3-1-30 15,3-5-13-15,0 0-55 16</inkml:trace>
  <inkml:trace contextRef="#ctx0" brushRef="#br0" timeOffset="35925.5335">15460 3223 220 0,'-12'18'85'0,"12"-18"-46"0,-12 21-32 0,9-15 20 0,-3 2-12 0,3-1-3 16,-6 7-7-16,3-4-2 16,3 1-1-16,0-1-4 0,3-2 1 15,0 0-8-15,0 0-4 16,0-2-4-16,6-1 0 16,0-3 4-16,6-2 6 31,-6 0 2-31,3 0 3 0,-3 0 1 15,3 0 3-15,-4 0-1 16,4 0 2-16,-3 0 11 16,0 6 6-16,0-4 5 15,-3 6 2-15,0 0-3 16,-3 0-1-16,0 0-10 16,-3 3-3-16,0-1-6 0,-3 1-1 15,0-3-8-15,-3-3-4 16,1 0-39-16,-4-10-19 15,3 0-51 1</inkml:trace>
  <inkml:trace contextRef="#ctx0" brushRef="#br0" timeOffset="36372.8574">15460 2868 212 0,'2'5'82'0,"-2"-5"-44"0,3 35-20 0,-3-30 23 16,0 3-17-16,0 3-5 16,3-3-10-16,-3-1-4 0,3 9-2 15,0-2-3-15,3 9 1 0,0-1-1 16,0 9 0-16,0-4 0 16,3 10 0-16,-3-8 0 15,6 5 2-15,-3-2-1 16,0-11-1-16,0 0-2 15,-3-7-1-15,0-4-9 0,-3-10-5 16,0 0-9-16,0-10-1 16,-3-1 7-16,0-8 7 15,0 4 6-15,3-7 2 16,0 4 5-16,3 2 4 16,-1 3 12-16,1 5 7 15,0-5-1 1,0 7-1-16,0 1-7 15,3 8-4-15,-3-1-5 16,3 6-4-16,0-2 0 16,0 4 1-16,0 1-1 0,0 2 2 15,-3-2-18-15,0-1-4 16,0 1-44-16,3-11-17 16,-3 0-15-16</inkml:trace>
  <inkml:trace contextRef="#ctx0" brushRef="#br0" timeOffset="36641.6353">16019 2876 156 0,'-15'11'57'0,"15"-11"-30"0,15 23 6 0,-15-17 25 15,3 2-15-15,-3 0-5 16,3 0-16-16,0-1-6 16,0 7-9-16,0-4-1 0,3 6 1 0,0-3-3 15,3 11-3-15,-3-3 0 0,3 8-1 16,-3-5 0-16,3 11 0 16,0-9-9-16,-4 6-2 15,1-6-27-15,-3-2-11 16,-3-3-64-1</inkml:trace>
  <inkml:trace contextRef="#ctx0" brushRef="#br0" timeOffset="36957.1495">15927 2942 208 0,'3'0'79'0,"-3"0"-42"0,9 0-28 0,-9 0 19 16,9 0-10-16,-3 0 0 16,9-2-5-16,-1-1 2 15,4-2-8-15,0 5-4 0,3-8-2 16,-3 5-1-16,0 0 2 16,-3 3-3-16,-4 6 0 0,1 2 1 15,-3-3 2-15,0 3 1 16,-9 5 1-16,0-2-5 0,-3 2 1 15,0-3-7-15,-6 4-3 16,3-9-36-16,-3-2-17 16,4-1-41 15</inkml:trace>
  <inkml:trace contextRef="#ctx0" brushRef="#br0" timeOffset="37360.6392">16198 2852 236 0,'9'5'88'0,"-9"-5"-48"0,3 14-20 16,-3-12 24-16,0 4-18 0,0-1-4 15,0 6-10-15,0-4 0 16,0 4-7-16,0-3-3 0,3 5 1 16,0-2-4-16,0-1 0 15,0-2 1-15,-1-2 2 16,1-4-12-16,0-4-6 15,0 2-2-15,0-16-2 0,0 5 0 0,0-7 0 16,0 2 11-16,3-3 5 16,-3 3 3-16,3 0 1 15,0 3-3-15,0 5 2 16,-3 0 5-16,3 8 5 16,0 0 6-16,0 0 3 31,-3 3 2-31,3 5 0 0,-3-3-3 15,0 8 2-15,0-5-6 16,0 3-3-16,0 0-8 16,0 4-1-16,0-7-6 15,0 3 1-15,0 0-42 16,0-6-17-16,0 0-69 16</inkml:trace>
  <inkml:trace contextRef="#ctx0" brushRef="#br0" timeOffset="37526.7941">16329 2617 220 0,'-6'8'85'0,"6"-8"-46"0,-6 13-43 0,3-10 13 16,3 7-14-16,0-2-2 15,0 0-47-15,0 3-21 16,3-1-2-16,0-5 1 15</inkml:trace>
  <inkml:trace contextRef="#ctx0" brushRef="#br0" timeOffset="37745.3571">16567 2643 228 0,'0'3'88'0,"-6"2"-48"0,0 8-14 16,3-10 31-16,-3 5-28 0,0 0-8 15,0 5-11-15,0 0-5 31,-3 6-2-31,3-3 0 0,0 5 2 16,0-3-2-16,3 4-2 16,0-4 0-16,3 1-1 0,0-4-7 15,3-1 0-15,0-1-24 16,6-10-9-16,-3-1-30 16,3-7-13-16,-3 2-16 15</inkml:trace>
  <inkml:trace contextRef="#ctx0" brushRef="#br0" timeOffset="38096.9177">16605 2794 232 0,'6'-3'88'0,"-6"3"-48"0,12-10-27 0,-12 10 24 16,6-6-12-16,-3 1-3 0,6-8-8 15,-3 2-4-15,3-2-5 16,0 0-4-16,0 0 2 0,0 2-2 15,-3 3 2-15,0-5-4 16,-3 5-2-16,0 0 2 16,-6 8 0-16,0-5-2 0,-3 10 0 31,0-5 4-31,-3 13 3 16,0-2 3-16,0 5 3 15,0-3-3-15,3 3-2 0,0 0-2 16,3 2 0-1,0-7-2-15,6 2-1 0,0-2-2 16,6-6-1-16,-3 0-20 16,6-7-8-16,0-1-39 0,6-8-18 31,21-18-19-15</inkml:trace>
  <inkml:trace contextRef="#ctx0" brushRef="#br0" timeOffset="38352.0426">16906 2566 284 0,'-15'3'107'0,"15"-3"-58"0,-21 11-48 0,18-6 21 16,-5-2-16-16,-1 2-4 15,-3 3-1-15,0-3-1 16,3 3 0-16,3 0-3 0,3-3 2 16,3 1 1-16,6-1 0 15,-3 0 2-15,3 3 1 16,0-5-6-16,3 2 0 0,0-5 1 15,0 8 1-15,-4 0-6 16,-2 5 0-16,0 11-17 16,-6-3-4-16,0-5-35 15,-14 16-14-15,-10 15-14 16</inkml:trace>
  <inkml:trace contextRef="#ctx0" brushRef="#br0" timeOffset="38938.2338">15046 4188 272 0,'6'3'104'0,"-6"-3"-56"0,-6 3-49 0,3-3 20 16,0 2-9-16,3 1 2 15,-3 2 2 1,3-2 1-16,-3 2-8 0,0 0-2 0,-3 1 1 16,0-1-1-16,0 0 0 0,0 1-3 15,0-4 1-15,0 1-4 16,-3-3-2-16,3 0 2 16,0-3 2-16,0 1 0 15,3-4-1-15,0 1-2 16,3 0 1-1,0-1-1-15,3-1 0 16,0-1 2-16,6-3 2 16,0 0-3-16,0 1 0 15,0 2 1-15,0 0 0 16,0 3 0-16,-3-1 0 16,0 4 0-16,0 2 0 0,0 0 0 15,-3 5 0-15,0 0 0 0,-3 3 0 16,0-2-18-16,0-1-5 15,0 0-31-15,-3-2-13 16,0-1-48 0</inkml:trace>
  <inkml:trace contextRef="#ctx0" brushRef="#br0" timeOffset="39319.344">15141 4016 208 0,'-3'22'79'0,"3"-22"-42"0,-3 26-21 16,3-21 22-16,0 6-25 16,0-3-8-1,0 8-4-15,0-3-2 16,0 0 1-16,0-2 4 0,0-3 5 16,0 0-7-16,0-3-3 0,0 0-11 15,3-7-3-15,-3 2 1 16,3-8 3-16,-3 0 7 15,6-6 2-15,0 4 2 16,3-6 2-16,0 3 3 0,3-6 4 16,-3 3 2-16,3 0 3 15,-4 3-1-15,4 3 0 16,-3 2-7-16,3 5-2 16,-3 0 0-16,3 6 2 15,-3 0-3-15,0 7-2 16,0-2 2-1,0 5 0-15,-3 1-4 16,0-4 1-16,-3 1-38 16,0-6-14-16,0 0-60 15</inkml:trace>
  <inkml:trace contextRef="#ctx0" brushRef="#br0" timeOffset="40141.2455">15730 3598 220 0,'-9'6'82'0,"9"-6"-44"0,-5 13-16 0,2-11 28 16,0 4-17-16,0-1-4 15,0 3-13-15,0-3-3 16,0 3-7-16,0-2-2 0,0 4 2 16,0-2-5-16,3 8-1 15,0-3 0-15,3 3 0 0,-3-3 0 16,3 8 0-16,0-5-3 16,3 3 2-16,-3-3 1 15,3 0 2-15,-1-3-1 16,1 3-1-1,-3-3 1-15,3 0 1 0,0-2-3 16,3-3 0-16,-3-3-8 0,0-5-4 16,0 0-9-16,3-5-1 15,0-1-6-15,3-2 1 0,-3 3-5 16,0 0-2-16,0 0-11 16,0-1-6-16,0 1-23 15,-1 0-10 16,-2-1 43-31,0 4 162 32,0 2-47-32,0 0-11 15,-3 2-24-15,0 1-13 16,0 0-5-16,0-1 0 16,-3 4-11-16,0-4-1 0,0 1-1 15,0 0 1-15,-3-3 0 0,3 0-2 16,-3-6 1-16,0 4-4 15,3-6-2-15,0 0-3 16,0-5-1-16,0-1-1 16,3-2 3-16,0 1-2 15,0-4 1-15,0 3 4 16,3-2 1 0,0 4-1-16,3 4 1 15,-3 2-2-15,6 0 2 16,-3 0 4-16,3 5 4 0,0 1-2 15,-3 7 2-15,-1-2-2 16,-5 7 0-16,0 1-3 16,-3 2-1-16,0-2-3 15,0 2-2-15,0 0-4 0,-3-2-2 16,0-3-22-16,0-3-8 16,0 0-31-16,1-5-10 15,-1 0-23 1</inkml:trace>
  <inkml:trace contextRef="#ctx0" brushRef="#br0" timeOffset="40588.9772">16064 3519 208 0,'3'0'77'0,"-3"0"-42"0,3 11-19 0,-3-9 22 16,3 3-9-16,-3 1-2 15,3 2-9-15,0 0-1 31,3 5-10-31,-3-3 0 0,3 4 0 16,-3-1-3-16,-1 3-3 16,1-3 0-16,0 0-1 15,0-2 0-15,0 2 2 0,0-2-3 16,0-3 0-16,0-3 1 16,0-2 0-16,-3-1-3 15,0-4 0-15,0-1-3 0,3-8 1 16,0 3 1-16,0-5 2 15,0 3 3-15,0-4 2 16,0 4-1-16,0-1 1 16,0 3 0-16,0 0 3 15,0 3-3-15,3 2 0 16,0 1 1 0,0 4 0-16,0 1 0 15,0 2 0-15,-3 1-5 16,0 4 1-16,0-2 0 15,0 0 0-15,0 0-9 16,0-3-4-16,0 1-20 0,0-4-6 16,-3-2-22-16,3-8-7 15,-3 3-27 1</inkml:trace>
  <inkml:trace contextRef="#ctx0" brushRef="#br0" timeOffset="41043.8896">16311 3461 248 0,'3'0'93'0,"-6"2"-50"0,0 1-28 16,3-3 26-16,-6 3-11 0,0 2 0 16,0 3-17-16,3 5-8 15,-3 0-3-15,3 1-5 0,0-4 2 16,0-2 3-16,0 5 1 16,0 3-4-16,3 0 1 15,0-3-2-15,0-2 0 31,0-3 2-31,3-3 2 0,0 0-1 16,3-5-1-16,0 0-2 16,0-8 1-16,0 3-4 15,0-13 1-15,0 2-5 16,0-11-1-16,-3 6-4 0,0-13 1 16,0 5-9-16,-3-6-3 15,0 6 0-15,-6-5 1 16,3 5 8-16,-3 2 5 0,0 3 7 15,-3 9 2-15,3-1 6 16,0 10 5-16,0 4 4 16,3 10 2-16,0-3-2 15,3 13 2-15,0-2-2 32,3 3 0-32,0-3-5 0,0 2-3 15,0-2-5-15,6 0 0 16,-3 0-2-16,9-3-2 15,-3 0-24-15,6 1-11 16,11-6-73 0</inkml:trace>
  <inkml:trace contextRef="#ctx0" brushRef="#br0" timeOffset="41411.7719">16594 3421 208 0,'-3'8'77'0,"-3"-3"-42"0,0 3-37 0,0-2 17 15,-3-1-9-15,0 0 2 16,3 0-3-16,0-2 2 0,-3 0-4 16,0-1 0-16,0 1 3 0,0-3 1 15,3-3 1-15,0 1-7 16,3-6-2-16,0 0-5 16,3-3 1-16,0 3 3 15,3 0 1-15,0 0 3 31,3 0 1-31,0 3 7 0,0 0 4 0,0 0 6 16,0 2 2-16,0 0-9 16,0 3-3-16,-3 0-4 15,0 0-1-15,0 0-6 16,0 6 1-16,0-4-2 16,0 4 0-16,0-4-16 15,0 3-8 1,-3-2-33-16,0 0-12 15,0-1-29 1</inkml:trace>
  <inkml:trace contextRef="#ctx0" brushRef="#br0" timeOffset="41812.6256">16641 3268 212 0,'12'8'82'0,"-12"-8"-44"0,0 15-20 0,0-12 25 16,-3 10-9-16,0-2-2 15,0-1-10-15,0-2-3 16,3 3-11-16,0-3-5 0,0 0 0 16,0 0-2-16,0-3 2 15,0 0-4-15,0-5 0 0,0 0-1 16,3-5 0-16,0 0-7 16,0-11-4-16,0 3 2 15,0-3 4-15,0 3 6 16,3-1 3-1,-3 4 6 1,3-1 5-16,-3 3-1 16,3 6 3-16,-3-1-2 0,3 3 2 15,-3 0 1-15,3 5-1 16,-3 1-3-16,3 7-2 16,3 3-4-16,0 0-1 15,-4-3-6-15,1 0 1 16,0-2-2-16,-3-4-2 15,0 1-33-15,-3-2-15 0,0-1-44 16,0-5-19-16,0 0 1 16</inkml:trace>
  <inkml:trace contextRef="#ctx0" brushRef="#br0" timeOffset="42912.6354">16995 2969 152 0,'0'0'57'0,"0"0"-30"0,0-6-12 0,0 6 18 16,-3 0-3-16,0 0 0 16,3-2-15-16,0-1-6 15,0 0-6-15,0 1 2 0,-3-4 4 31,3 1 1-31,0 3 4 0,0-1-1 0,-2 6 2 32,-1-1-4-32,3 1 1 0,0-1-3 15,0 1 2-15,0 0-4 16,0-1-2-16,0 1-5 16,0 0 0-16,0-1 0 0,0 4 2 15,0-6-1-15,0 5-1 16,0-2 1-16,0 4-1 15,0 1 2-15,0 6 1 16,0-4 1-16,3 11 0 0,-3-2-2 16,0 10 1-16,0-3-2 15,0 14 2-15,0-8-4 16,0 0 0-16,0-6 1 16,2 1 0-16,-2-6-16 15,3-5-4 1,0-3-25-16,0-8-12 15,0-2-62 1</inkml:trace>
  <inkml:trace contextRef="#ctx0" brushRef="#br0" timeOffset="45796.8242">16963 3088 164 0,'-6'0'63'0,"6"0"-34"0,-3 2-16 0,0-2 17 15,3 0-4-15,0 0-1 31,0 0-2-31,0 0-3 16,3-2-10-16,0-1 2 0,3 0 4 16,-3 1-8-16,6-4-2 0,-3 4-4 15,5-6-2-15,1 3 1 16,0-1-1-16,-3 1 0 16,3 0 0-16,-3 2-5 15,0 0 1-15,0 1-22 16,0 2-8-16,-3-6-38 15,0 4-56-15,0-1 26 16</inkml:trace>
  <inkml:trace contextRef="#ctx0" brushRef="#br0" timeOffset="46197.1233">17112 3022 208 0,'-3'7'77'0,"3"-7"-42"0,-6 11-32 0,3-8 17 15,0 2-3-15,0 0-1 16,0 6 0-16,0-1 0 16,0 1-8-16,0 0-1 0,0 2 3 15,3 0-6-15,0 0 0 16,0-2-2-16,0-1-2 16,0-2 1-16,3 3-1 0,0-3 0 15,3-3 0-15,0 1 0 16,3-6 0-16,-3 0 6 15,5-6 4-15,-2 1-5 16,6-8-1-16,-3 2-4 16,-3-2-3-16,0-3 4 15,-6-5 3-15,0 5-3 0,-6 3-1 16,0 0 0-16,-3 2 0 16,0 3-3-16,0 5 0 15,0 1 2-15,-3 2 2 16,3 0-7-16,0 0-1 15,0 0-16-15,3 2-8 0,0-2-25 32,3 0-10-32,0 0-27 15</inkml:trace>
  <inkml:trace contextRef="#ctx0" brushRef="#br0" timeOffset="46878.0615">17490 2738 212 0,'-3'3'82'0,"3"-3"-44"0,-3 5-27 0,3-2 23 16,-3 2-11-16,0-2-4 15,3 2-2-15,0 1-1 16,0 4-8-16,0-2 4 0,0 3 3 0,0-3-1 15,0 5 0-15,0-3-8 16,0 6-2-16,0-3-2 16,0 3 1-16,0 0-2 15,3 0-1-15,0 0-2 16,0 0-1-16,0-3-16 16,-3 0-5-16,0 1-8 0,0-7-3 15,0 1-13-15,-3-5-8 16,0 0 6-16,-3-6 5 15,0 0 10 1,-6-7 5-16,3-1 17 16,-3-5 22-16,3 3 15 15,-3-3 16 1,0 3 8-16,0 2-1 16,3 4-2-16,0-4-11 0,3 3-4 15,3 0-17-15,1 5 3 0,4-5 4 16,1-2-7-16,6-3-2 15,-3 2-6-15,6-2-2 16,0 2-1-16,3-5-2 16,-3 3 1-16,6 5-1 0,-3 0 0 15,0 3 0-15,-4 2 0 16,4 3 2-16,0 0-1 16,-3 8 2-16,-3-5 4 15,0 8 6-15,-3-1-3 16,-6 6 0-16,0 0-6 15,-6 8-3 1,3-6 0-16,-9 3-1 16,6 1 0-16,-3-7 2 15,0 1-17-15,0-2-6 16,3-4-21-16,0-5-6 16,4 1-30-16,2-14-11 15,0 0-5 1</inkml:trace>
  <inkml:trace contextRef="#ctx0" brushRef="#br0" timeOffset="47301.5023">17698 2807 260 0,'0'13'96'0,"0"-13"-52"0,-3 22-38 0,3-17 22 16,-3 5-15-16,0-7-4 0,3 5-4 15,0 0 1-15,0 5-3 16,0 0-2-16,3-5 2 0,0 0-2 15,3 0-1-15,0 0 1 16,0-2-1-16,0-1 0 16,0-5 0-16,0 0-3 15,3-11 2 1,-3 3-6-16,-1-8-3 16,1 3-1-16,-3-5-1 15,0 4 0-15,-3-9 2 16,0 4 4-16,0 3 1 15,0 3 3-15,0 2 3 16,0 3-2-16,0 6 0 16,0-1 5-16,0 3 2 0,0 0 4 0,0 3 1 31,0-1 1-31,3 4 0 16,0-1-4-16,0 3 0 0,0-3-5 0,3 3-2 15,0 0-3-15,0 0 1 16,0-3-15-16,3 1-4 31,0-4-25-31,0-2-9 0,0 0-51 16</inkml:trace>
  <inkml:trace contextRef="#ctx0" brushRef="#br0" timeOffset="47703.1589">17799 2476 260 0,'-3'16'99'0,"3"-16"-54"0,-3 27-39 0,0-22 22 15,3 0-13-15,0 1-1 16,0-1-8-16,0 3-2 0,3-5-2 16,0 2 7-16,0 0 4 0,0-2 2 0,0 2 1 15,0-2-4-15,0 2-2 16,0-2-6-16,0 2-1 15,-3-2-1-15,3 2-2 16,0 0-2-16,0 3 1 16,0 0 3-16,3 0 3 31,0-3-7-31,0 11 0 0,0 0 0 16,0-3 3-16,0 3-2 15,3 0 0-15,-4 0 1 16,1 0 2-16,0-3-8 15,0 0-1 1,0-2-20-16,-3-1-8 16,0-2-17-16,0-2-6 0,0-1-61 15</inkml:trace>
  <inkml:trace contextRef="#ctx0" brushRef="#br0" timeOffset="48034.2781">17876 2678 232 0,'9'13'88'0,"-9"-13"-48"0,3 13-29 0,-3-10 23 15,0-3-16-15,0 0-4 16,3-3-9-16,0 0-2 16,3-2-1-16,0 2 1 0,3-2 2 15,-3 5 0-15,3-5 0 16,-3 2-1-16,3 3 0 0,0 0 2 15,-3 8 3-15,0-5 0 16,-3 10 0-16,-3 0-5 16,0 0-1-16,0 1-3 15,-3 4-1-15,0-2 1 16,-3 3 2-16,3-3-8 16,-3-1-1-16,0-7-23 0,0-5-10 15,0 0-21-15,3-14-10 16,0 0-30 15</inkml:trace>
  <inkml:trace contextRef="#ctx0" brushRef="#br0" timeOffset="48272.3294">17969 2352 280 0,'-3'13'107'0,"3"-13"-58"0,-3 19-44 0,3-14 22 15,0 6-13-15,0-3-1 16,0 0-3-16,0 2 1 16,3 9-6-16,0-3-3 0,3-1-1 0,0 1-1 15,3 6 0-15,0-7 0 16,-1 7 2-16,1-4-17 16,0-2-6-16,0 0-30 15,0-3-10-15,-3 0-58 16</inkml:trace>
  <inkml:trace contextRef="#ctx0" brushRef="#br0" timeOffset="48472.0911">18141 2548 212 0,'3'5'82'0,"-3"-5"-44"16,0 8-14-16,0-5 27 0,0 2-15 0,0 3-4 15,0 0-9-15,0-5-5 16,3 5-10-16,0-1-7 0,0 4-4 16,0-8-18-16,0 2-9 15,0 0-59-15,0-5-25 16,0 0 10 0</inkml:trace>
  <inkml:trace contextRef="#ctx0" brushRef="#br0" timeOffset="48649.9311">18118 2392 200 0,'-12'18'77'0,"12"-18"-42"0,-3 27-30 0,3-19 19 16,0-3-20-16,0 0-5 15,3 1-48-15,0-1-17 16,3-5-16-16,-3 0-2 15</inkml:trace>
  <inkml:trace contextRef="#ctx0" brushRef="#br0" timeOffset="49034.9456">18263 2521 184 0,'0'27'71'0,"0"-27"-38"0,0 8-21 0,0-5 21 15,0 2-19-15,0 0-5 16,3 3-6-16,-3-5 0 31,3 2-2-31,-3-2-3 0,3-1 1 0,-3-2 3 16,3-2 1-16,-3 2-1 15,3-3-2-15,0-2 1 16,0-9 1-16,0 1-3 16,0 0 0-16,0-6 7 15,0 4 4-15,0 1 10 16,3-2 5-16,-3 6 2 0,3-1 3 15,0 3-5-15,0 6-1 16,-3-6-2-16,3 8-2 16,-3 0-2-16,3 8-1 15,-3-6-9-15,0 12-3 16,0-1-3-16,0 3-2 0,0-6-10 31,6 4-6-31,-3-1-34 0,0 0-15 16,-3-2-46-1,-1-1-59-15,1-2 51 16</inkml:trace>
  <inkml:trace contextRef="#ctx0" brushRef="#br0" timeOffset="50235.2463">15912 4241 224 0,'-3'3'85'0,"3"-3"-46"0,-3 3-21 0,3-1 25 16,-3 1-20-16,3-1-7 15,0 1-6-15,0 0 0 16,0 2-5-16,0-2-1 0,3 2 0 16,0 0-2-16,0 3 1 0,0-2-2 15,0-1 2-15,0 0-2 16,0 0-1-16,0-2 3 16,0-3 0-16,-3 0-1 15,0-5-2-15,0-1-2 16,0-7 1-16,0 3-1 15,0-9-2 1,0 3-2-16,0-2 1 16,0 2 1-16,0 0 2 15,0 3-4-15,0 0 2 16,0 2 0-16,3 3-1 16,0 0 1-16,6 3 3 15,-3 2 0-15,6 3 1 0,-4 0-3 16,7 0 2-16,-3 0 3 0,3 5 1 15,-3 1-1-15,3 2-2 16,-3-3 1-16,0 3-1 16,0 0 2-16,-3 2 1 15,-3-2-1-15,-3 3-2 16,0-3 5-16,-3 0 4 16,0-3-5-1,-6 0 0-15,3-2-2 16,-3-3-2-16,0 0 1 15,0-5-1-15,0-1-3 16,3-1 2-16,0-1 1 16,3-3 0-16,0 0-3 15,3 1 2-15,-3 2-1 16,6-3 0-16,-3 3 2 0,3 0 2 16,0 3-1-16,3 2 2 15,-3 1-2-15,2 2-1 16,-2 0 3-16,0 5 0 15,0 0-1-15,-3 3-2 16,0 0-2-16,0 0 1 16,0 0-6-16,0-3 0 0,0 1-24 15,-3-4-9-15,0 1-17 0,0-6-7 16,0 1-29 0</inkml:trace>
  <inkml:trace contextRef="#ctx0" brushRef="#br0" timeOffset="50673.1023">16216 3969 236 0,'3'10'90'0,"-3"-10"-48"0,-3 16-29 16,3-13 24-16,-3 5-15 16,3-3-2-16,0 3-12 15,0 0-5-15,3 3-2 16,-3-4-1-16,6 1 0 0,-1 0 0 0,1 0 0 15,0 0 0-15,3-2 2 16,-3-1-1-16,3-3-1 16,-3 1 1-16,0-3-1 15,0 0 0-15,0-8 2 16,-3 3-6-16,0-8-1 16,0-1-9-1,-3-4-4-15,0 2 3 16,0-3 1-16,0 4 6 15,0 1 5-15,0 4 2 0,0-1 3 16,0 3 1-16,0 6 3 16,0-1-1-16,3 6 0 15,-3-1 1-15,3 4 3 16,0-4-2-16,0 4-2 0,0-1-5 16,3 3 0-16,0-3 0 15,6 0 0-15,-3 1-7 16,5-1 0-16,-2 0-30 0,0-5-13 15,0 0-58 1</inkml:trace>
  <inkml:trace contextRef="#ctx0" brushRef="#br0" timeOffset="50957.8986">16355 3709 252 0,'0'6'96'0,"0"-6"-52"0,0 24-36 16,0-19 21-16,0 3-4 0,0-3 2 15,6 0-9-15,-3 1 0 16,6 2-11-16,0-3 0 0,3 5 3 16,-3 1-4-16,3 2-1 15,-3-2-5-15,3 5 0 16,0-3-2-16,3 3-2 0,-3-3-17 15,2 3-9-15,-5-3-20 16,-3 0-6-16,0-2-63 16,-3-3-29-1,0 0 74-15</inkml:trace>
  <inkml:trace contextRef="#ctx0" brushRef="#br0" timeOffset="51458.8915">16436 3903 212 0,'0'5'82'0,"0"-5"-44"0,6 3-20 0,-6-1 23 16,3-2-15-16,0 0-2 15,6 0-12-15,-3 0-5 16,6-2-4-16,-1-1 0 0,4-2 0 0,-3-1-4 0,3 1-1 16,-3 0-2-16,3-1 3 15,-3 1-2-15,3 0 1 16,-3 0 2-16,-1-1 0 15,-2 1 0-15,0 0 0 16,0-1 2-16,0-2 1 16,0 3-1-16,-3-3 1 0,0 3-4 15,0-3 0-15,0 3 1 16,-3-3 0-16,0 0 0 16,-3-3 0-16,0 3-5 15,-3 6 1-15,3-1-5 16,-6 6-1-16,0-1 2 31,-3 4 5-31,0-1 2 0,0 5 3 16,3 1 8-16,0 2 3 15,0-2 5-15,3 2 1 16,0 0 1-16,3 3 0 16,0-3-5-16,3 1-1 15,0-1-2-15,3 0 0 0,0-2-6 16,3-3-2-16,0-3-2 0,3-2-2 15,0-1 1-15,0-10-1 16,0 0-33-16,3-2-13 16,-3 2-54-16,8-8-21 15,-2 3 8 1</inkml:trace>
  <inkml:trace contextRef="#ctx0" brushRef="#br0" timeOffset="53638.9214">17007 3485 168 0,'-3'0'63'0,"3"0"-34"0,3 2-19 0,-3-2 20 15,0 0-5-15,0 0 3 16,0 0-16-16,0 0-5 16,0 0-4-1,0 0 4-15,0 0 3 0,0 0-1 16,3 5 0-16,-3-5-1 0,3 8 2 15,0 0-3-15,0 6 1 16,0-4-1-16,3 6 1 16,0-3-4-16,0 3-3 15,-3-3 0-15,3 1 1 16,0-1-3-16,0 0 0 0,-3-2-19 16,0 5-9-16,0-3-32 15,0-3-11-15,0 1-24 16</inkml:trace>
  <inkml:trace contextRef="#ctx0" brushRef="#br0" timeOffset="54198.1743">17004 3678 208 0,'0'-3'77'0,"0"3"-42"0,0 5-23 0,0-2 21 15,0-3-8-15,0 0 0 16,0-3-12-16,0 3-3 0,6-2-6 0,0-1-1 0,3-2 1 31,-3-1-2-31,6-4-2 0,-3-1 1 0,6 1-1 16,-3-1 0-16,9-2 2 15,-4 2-3-15,4 3 0 16,-3 0 1-16,0 6 2 16,-3-1-1-16,0 6 2 15,-3-3-2-15,-6 5-1 16,0 0 3-16,-3 3 0 0,0 0-4 15,-6 0 1-15,3 0 0 16,-9 0 2-16,0-3-1 16,-3-2-1-16,3 0 1 15,0-6-1-15,0 3-3 16,3-5 2-16,0 2 1 31,3-5 0-31,0 3-3 0,3-3 0 16,0 0 2-16,3-3 2 15,-3 1-2-15,12-1 0 0,-3 3 3 16,3 0 3-16,-3 3 0 16,3 2 0-16,-3 3-6 15,3 8 1-15,-4-2 0 16,1 10 2 0,0-3 1-16,-6 5 1 15,0-2-2-15,-3 5 1 16,0-5-4-16,-3 0-2 15,0-3 2-15,-3-7 2 16,3-1-27-16,-3-13-11 16,3 0-48-1,1-13-61-15,2 5 38 0</inkml:trace>
  <inkml:trace contextRef="#ctx0" brushRef="#br0" timeOffset="54814.3589">17707 3268 180 0,'-15'13'68'0,"15"-13"-36"0,-12 8-24 15,9-6 16-15,-3 4-1 16,0-1 3-1,-3 6-3-15,0-3 0 16,-3 2-12-16,0-2 0 0,1 5 2 16,2-5-5-16,0 5 0 15,3-2-4-15,0 2-3 16,0-2 0-16,0 2-1 0,3-2 0 16,3-1 2-16,0-2-3 15,6 0-2-15,-3 0 4 0,6-3 1 16,0-2 6-16,0-6 5 15,0 1-7-15,0-9-3 16,-1 1-9-16,1-12-1 16,-3 4-17-16,-3-14-4 15,0 8-2-15,-6-10 4 16,3 5 9 0,-12-3 6-16,3 6 7 15,-2 7 2-15,-1-2 8 16,0 13 6-16,3 0 3 15,0 8 0-15,0-5-1 0,3 10 1 16,0 0-4-16,0 6 1 16,6-1-1-1,6 4 3-15,-6-1-3 0,9 8-1 0,-3-8-6 16,12 6-3-16,-3-3 2 16,6 0 0-16,-4-1-1 15,4 1-2-15,-3-2-2 0,0-1-1 16,-3-3-18-16,-3-2-7 31,-3 0-25-31,0-5-9 0,-3 0-44 16</inkml:trace>
  <inkml:trace contextRef="#ctx0" brushRef="#br0" timeOffset="55199.3866">17817 3238 164 0,'6'6'63'0,"-6"-6"-34"0,3 13-10 0,-3-10 23 0,0 5-17 16,0-3-3-16,3 5-10 16,0-2 0-16,0 6-7 15,0-4 6-15,-3-2 2 0,0 0-2 16,-3-3 1-16,0 1-7 16,0-6-1-16,0 0-4 15,0-8-3-15,0 2-3 0,3-9 1 16,0 1-2-16,3-4 0 15,-3 2 1-15,6 0 4 16,-3 3-1-16,3 0 1 16,0 2 2-16,0 6 0 15,0-1 0-15,3 4 2 16,-3-1 1 0,2 3 1-16,-2 0 0 0,3 5 0 15,-3-2 0-15,3 5 2 16,-3 0-3-16,0 0 0 15,0 0 1-15,-3 0 0 16,0 0-13-16,0-3-7 16,0 0-33-16,-3-5-16 15,0 0-37-15</inkml:trace>
  <inkml:trace contextRef="#ctx0" brushRef="#br0" timeOffset="55366.0176">17891 3016 212 0,'-3'6'82'0,"3"-6"-44"0,-3 13-36 0,3-13 17 16,0 5-15-16,0-2-1 15,0-1-32-15,0 1-13 16,3 0-49-16,0-3-19 16</inkml:trace>
  <inkml:trace contextRef="#ctx0" brushRef="#br0" timeOffset="55584.489">18031 3077 212 0,'18'11'82'0,"-18"-11"-44"0,3 16-25 0,-3-11 22 16,0-3-12-16,0 6-3 16,0-2-11-16,0-1-4 15,3-2-3-15,0-1-2 0,0-2 1 0,0 0-1 16,3-5 2-16,0 2-3 15,-3-5 0-15,0-2-6 16,0-6 0-16,0 3-35 16,0-6-14-16,-3 3-48 15</inkml:trace>
  <inkml:trace contextRef="#ctx0" brushRef="#br0" timeOffset="56015.8712">18207 3019 212 0,'6'5'82'0,"-6"-5"-44"0,3 3-29 0,-3-1 22 16,0-2-6-16,0 0 3 15,6 0-3-15,-3 0 2 16,0-2-15-16,0-1 2 0,3-2 0 15,0 0-5-15,-3-3-3 16,0 2-6-16,-3-2 0 0,0 3 0 31,-3-3 0-31,0 0 0 16,-3 6 0-16,3 2-3 16,-3 0 0-16,0 0 4 15,0 0 1-15,0 0-3 16,-3 2-1-16,3 1 7 0,0 2 4 15,0 0-4-15,6 3-3 16,0 0-1-16,3 0-1 16,-3 0 0-16,3 0 0 15,0 3 0-15,6-6 2 16,0 0-1-16,0 1-1 16,0-4-2-16,3-2 1 0,-3 0-41 15,2-5-17-15,-2 2-80 16</inkml:trace>
  <inkml:trace contextRef="#ctx0" brushRef="#br0" timeOffset="56284.6232">18558 2688 284 0,'-6'19'107'0,"6"-19"-58"0,0 10-44 16,0-10 22-16,0 8-9 16,0-5 2-16,0 7-7 15,0-2 0-15,0 8-8 0,0-8-1 0,3 8 0 16,0-3-2-16,0 3-2 16,0-3-2-16,3 6 1 15,-3-1-17-15,0-4-5 16,0 2-51-16,0-9-21 15,0 4-24-15</inkml:trace>
  <inkml:trace contextRef="#ctx0" brushRef="#br0" timeOffset="73463.4826">18549 2699 136 0,'-6'8'52'0,"6"-8"-28"0,-6-3-4 16,3 3 19-16,3 0-8 16,0 0-3-16,0-3-12 15,0 1-3-15,3-4-7 16,-3 4 5-16,3-1 2 0,0-5 0 15,0 3 0 1,0 0-3-16,0-1-1 16,0 1-1-16,3 0 2 15,-3 2-3-15,3-5-2 16,-3 3 0-16,3-3-1 16,0 3-2-16,0-3-2 15,0 5 1-15,3-5-1 16,3 3-3-16,-3 5 0 0,0 0 4 15,-1 2 1-15,-2-2-3 0,0 3 1 16,0 0 0-16,-3 2 2 16,0 3-1-16,0-5 2 15,0 2-4-15,-3 0 0 16,0 1 3-16,-6 4 1 31,0-2-4-31,0-3 1 0,0 3 0 16,-3 0 2-16,4 0-3 15,-1 0-2-15,0 0-12 16,0-3-2-16,-3 3-12 16,6-8-4-16,0 3-15 15,3-6-8-15,0 3-35 16</inkml:trace>
  <inkml:trace contextRef="#ctx0" brushRef="#br0" timeOffset="74049.072">18606 2741 184 0,'0'-5'71'0,"0"5"-38"0,0-6-32 0,0 6 14 16,0-2-6-16,0 2 0 15,-3-3-3-15,3 3 1 16,-3-5-4-16,3 5 3 0,-3-3 3 16,3 3 4-1,0 0 4-15,0 0-5 0,0 0 1 16,0 0-2-16,3 0 3 15,0 0-1-15,3 3 2 16,3 2-2-16,0-2 0 16,0 2-5-16,2 0-3 15,-2 1 0-15,6-1-1 16,-3 0-5-16,3 3 1 16,-3 0 2-16,3 0 1 0,-3-3-1 15,0 3-2-15,-3-2-39 16,-1 2-16-16,-2-3-50 15,-6 0-47 1,0-2 56-16</inkml:trace>
  <inkml:trace contextRef="#ctx0" brushRef="#br0" timeOffset="74650.4947">18761 2622 196 0,'-3'3'74'0,"3"-3"-40"0,-3 8-20 0,0-6 22 15,3 1-14-15,0 0-4 16,0 2-5-16,0 0-1 16,0-2-6-16,0 2-2 0,3-2 2 15,0-1-1-15,5 6 0 16,-2 0-6-16,6 0-1 0,-3-3 1 15,3 3 2-15,-3 0 0 16,0 0 2-16,0-5-2 16,0 2 2-16,0-5-2 15,0-5-1-15,-3 2 1 16,0-7-1-16,-3 2 0 16,0-3 2-1,0-5-6-15,-3 3-1 16,0-3-9-16,0 6-2 15,0-1 7-15,0 3 2 16,0 0 2-16,0 3 4 16,0 2 0-16,0 3 1 15,0 0 0-15,3 3 2 0,0-1-3 16,0 4 0-16,-1-1 1 0,1 3 2 16,0 0-1-16,0 3 2 15,0-1 0-15,0 6 1 16,0-3 4-16,0 8 3 15,0-2-4-15,-3 5 1 16,0-3-1-16,0 8 3 16,0-5-3-1,-6 0-2-15,0-1-5 16,-6-4 0-16,4-1 2 16,-7-7 1-16,3 2-6 15,0-7-2-15,3-1-40 16,3-16-15-16,3 1-56 15</inkml:trace>
  <inkml:trace contextRef="#ctx0" brushRef="#br0" timeOffset="75166.2087">19088 2445 236 0,'-3'8'90'0,"3"-8"-48"0,-9 16-40 0,6-11 17 15,-3 5-8-15,0 1-1 16,0 0-4-16,0 2 1 16,0-5-4-16,0 5 3 0,0-5 3 15,0 3-1-15,0 2 3 16,1 0-6-16,2-2-3 31,0-1-1-31,3 6-1 0,0-8 0 16,3 3 0-16,0-1 0 15,2-7 0-15,1 2 2 16,0-5 1-16,0 0-4 16,0-8 1-16,0 0 0 15,0-2 2-15,-3-1-10 16,0-10-4-16,0 5-5 0,-3-3 0 16,0 4 7-16,-6 4 5 15,3-2 2-15,-3 5 1 16,3 3 2-16,-3 2 2 15,3 3 1-15,0 3 3 16,0 2 3-16,3 0 2 0,0 0-1 31,0 6-1-31,0-3-1 0,6 0 0 16,0 2-4-16,0 4-3 16,0-4 2-16,3 1 0 15,-3 2-4-15,0-5-1 16,0-3-17-16,0 1-5 15,0-4-43-15,0-4-19 16,-3-1-13-16</inkml:trace>
  <inkml:trace contextRef="#ctx0" brushRef="#br0" timeOffset="75651.3366">19136 2379 240 0,'3'8'90'0,"-3"-8"-48"0,3 13-36 0,-3-11 22 15,0 6-6-15,0-2-1 16,3 4-3-16,-1 1-1 16,1-1-9-16,0 1-3 0,0 5 1 0,0 0-3 15,0-3-2-15,0-2-3 16,0 2 1-16,-3 0 1 31,0-5 2-31,0-3-1 0,0 1 2 16,0-1-2-16,0-5-1 15,0 0-2-15,0-5 1 16,0-1-4-16,0-7 1 16,0 0 2-16,0-3 1 15,0 3-4-15,3-3 1 16,0 0 4-16,0 5 2 0,0 1-3 16,3 2 1-16,0 0 0 15,6 3 2-15,-3-1 5 16,3 4 6-16,-3 2-1 15,0 0 1-15,0 0-5 16,0 2-3-16,0 4-2 16,-1 7 0-1,1-5-2-15,-3 5-1 16,0 3 1-16,0 0 1 16,-3-3-3-16,0 3 0 15,0-3-17-15,0-2-5 16,0-1-38-16,0-4-13 15,0-4-49 1</inkml:trace>
  <inkml:trace contextRef="#ctx0" brushRef="#br0" timeOffset="76216.8828">19448 2371 204 0,'3'0'77'0,"-3"0"-42"0,0-6-21 15,0 6 20-15,-3 0-2 16,3 0 1-16,0-2-10 16,0-1-3-16,-3 3-12 15,3 0-5-15,-3 3 0 0,0-3-2 16,0 8 2-16,0-8-2 16,0 8-1-1,0 0-2-15,0 5 1 0,0-5 1 16,0 0 2-16,0 2-1 15,3 1 2-15,0-1-2 16,3-2-1-16,0 0-2 16,3-2 1-16,0-1 3 15,3-5 3-15,-3 0 0 16,3-8 0-16,-3 3-3 0,3-11-2 16,0 3-6-16,0-9-4 15,-3 4-5-15,-3-3-4 16,0 2-5-16,-3 1 0 15,0 2 6-15,-3 3 6 16,0 5 2-16,-3-3 4 31,3 3 10-31,-3 5 5 0,3 3 7 16,0 0 2-16,0 0 2 16,0 0 0-16,3 0 2 15,0 6 1-15,0 2-4 0,3 2-1 16,0 1-8-16,3 2-2 15,-3-2-4-15,3 2-1 16,0 0 1-16,3 0 2 0,-3-2-10 16,3-3-4-16,-3 0-43 15,-1-6-16-15,1 4-72 16</inkml:trace>
  <inkml:trace contextRef="#ctx0" brushRef="#br0" timeOffset="76438.6486">19674 2222 284 0,'0'8'107'0,"0"-8"-58"0,0 8-40 0,0-8 25 16,0 6-13-16,0-4-1 15,0 4-8-15,0 2 0 0,0-1-7 16,0 1-3-16,3 3 1 0,3 0-4 0,-6 2-2 15,0-3-49-15,0-2-20 16,0 0-65 0</inkml:trace>
  <inkml:trace contextRef="#ctx0" brushRef="#br0" timeOffset="76617.0908">19612 2127 300 0,'-18'11'112'0,"18"-11"-60"0,-3 2-52 16,0 1 21-16,0 0-14 31,3-1-4-31,0 1-16 0,0 2-4 16,0-5-64-16,0 3-26 16,9 2 1-16,0-5 6 15</inkml:trace>
  <inkml:trace contextRef="#ctx0" brushRef="#br0" timeOffset="76954.7122">19773 2209 244 0,'3'8'90'0,"-3"-8"-48"0,0 8-23 0,0-3 26 16,0-2-19-16,0 2-4 16,3 1-12-16,-1-1-4 15,4 0-3-15,-3 1 0 0,3 1 0 31,-3 1-4-31,0-5 1 0,0 2 9 16,0-5 3-16,0 0-3 16,-3-5-3-16,0 2-3 15,0-10-3-15,0 3-2 16,3-4-1-16,0-2 2 16,6 1 0-16,-3 1 1 15,3-1 0-15,0 1 2 0,0 6 1 16,-3-5-4-16,3 5 1 15,-3 3-2-15,3 2 0 16,-3 3 2-16,3 3 2 16,-4 2-25-16,1-5-12 15,0 3-68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3:55:24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7402 2585 164 0,'-3'-16'63'0,"0"11"-34"0,0-11-5 0,-3 8 22 0,3-5-8 15,0 5-2-15,0-5-7 16,0 5-1-16,0 0 4 16,-3 2-18-16,3 4-1 15,3-4-1-15,-3 4-7 0,3 2-3 16,-3 8 1-16,0 0 0 31,0 5-4-31,0 5-1 16,0 12-2-16,3 9 3 15,-3 14 2-15,0 16 2 0,0-3-4 16,3 0 1-16,0 3 0 16,3 2 0-16,-3-2 0 15,0 3 2-15,0-9-1 16,0-2 2-16,0-11-2 0,0 3-1 15,0-8 5-15,-3 0 1 16,3-2-2-16,0-4-3 16,0-2 2-16,0-2 0 15,0-4-1-15,0 1-2 16,3-3 1-16,0-2 1 16,0-3-6-1,0-1 1-15,0-1 3 16,-3-4 4-16,0-2-6 15,0-3 0-15,0 0 4 0,0-2 6 16,0-3 5-16,0-3 2 16,0 0-6-16,0-2-3 15,3 0-1-15,-3-1 1 16,3 1-5-16,0-3-3 16,0 0 1-16,0 0 2 0,3 0-2 15,0 0 0-15,3 0-1 16,0 0 0-16,3-3 4 15,3 3 1-15,3 0-4 16,8 0 1-16,1 0 2 16,6 0 1-16,0 0-4 0,-1-2-1 15,4-1 1-15,-3 0 2 16,0 3 2-16,-1 0 1 16,1 0-5-16,3 0 1 15,9 0 4-15,2 0 2 16,4 0-2-1,2 0-3-15,-5-2-3 16,-3-1 1-16,-1 1 3 16,7 2 1-16,-12 0-1 15,17 0 1-15,-5 0-2 16,2 0 2-16,-5 0 0 0,0-3 1 16,-4 0 0-16,4 1 0 15,2-1-2-15,1 0 1 16,-3 1-4-16,-1-1 0 0,-5 3 1 15,0 0 2-15,-4 3-1 16,1-1-1-16,-3-2-2 16,8 0 1-16,4 0 5 15,-3-2 2-15,-1-1 0 16,1-2-1-16,-3-1-3 16,-4 1 1-16,-2 0-2 0,0-3-1 15,-4 3 3-15,-2-1 2 16,3 1-4-16,3 0-1 15,-4-1 0-15,-2 1 0 16,-3 3 0-16,0-1 2 16,-3-2-1-16,-1-3-1 0,-2 5 3 31,0-2 0-31,0-1-4 16,0 1 1-16,-3 10 0 15,-1-7 2-15,1 2-3 16,0-3 0-16,-3 3 1 15,3-5 2-15,-3 0-1 0,0-1 2 16,0 1-2-16,2 2-1 16,4 1-2-16,-3-4 1 0,0 1 1 15,0 0 0-15,-3 0 2 16,0-1 3-16,0 1-2 16,-1 0-2-16,1-1 0 15,-3 1-1-15,0 0 2 16,-3-1 1-16,-3 1-1 31,0 0 1-31,-3-6-2 0,-3-2 2 16,-3 0 0-16,-6-6 1 15,-3-4 0-15,-3-4 0 16,-6-5-2-16,1 1-2 16,2-17-2-16,3 0 1 15,3-10 1-15,0-3 2 16,6 3-3-16,0-5 0 0,3-6 1 15,0 0 0-15,0 0 0 16,3 3 0-16,-3 3 0 16,0 4 0-16,-3-2 0 15,0 3 2-15,-3 0-3 0,0 0 0 16,0-6 1-16,4 11 0 16,-1 6 0-16,0 4 0 31,0 1-3-31,0 2 0 15,3 6 2-15,0 5 0 0,0 2 1 16,0 6 0-16,0 3-3 16,0 2 2-16,0 5 1 15,0 3 2-15,3 3-6 16,0 0 1-16,0 2 1 0,0-2 3 16,-3 2-2-16,3 3 0 15,0 0 1-15,0 0 0 16,-3 3 0-16,0 2 2 15,-3-2-3-15,0 2 0 16,-3 0 1-16,-3 3 2 16,-3 0 1-16,-3 0 1 0,-5 3-2 15,-4-1 1-15,-12 1-4 16,1 2-2-16,-4-5 2 16,0 5 0-16,-2-5-2 0,-7 3 2 15,-3-3 1-15,-8 2 2 16,-1-2 1-16,4-2 1 31,-4 2-2-31,-2-1-2 0,-10-4 3 16,1 2 0-16,3-5-4 15,-1 3-1-15,-2 2 1 16,-10-2 2-16,1 2 0 16,6 1-1-16,2 9-2 15,1-4 1-15,-4 2 1 16,1 1 0-16,6-1-3 0,5 3 2 15,10-6 1-15,-1 1 2 16,9-1-3-16,1-4 0 16,2 2 1-16,0-8 2 15,1 2-1-15,2 1-1 0,6 0-8 16,4-3-5-16,2 0-13 31,3 2-4-31,3 1-35 16,3-1-15-16</inkml:trace>
  <inkml:trace contextRef="#ctx0" brushRef="#br0" timeOffset="4601.7079">2139 5622 160 0,'-12'-8'63'0,"10"8"-34"0,-10 0-34 15,9 0 10-15,0-2-5 16,0-3 0-16,0-1-3 16,3-2 2-16,-3-8 1 15,3 1 4-15,-3 1 2 0,0 1 2 16,3-3 0-16,-3 3 4 0,3 0 3 15,-3 0 3-15,3-1 1 16,0 4-2-16,-3-1 0 16,3 3-1-16,-3 0 3 15,3-5-2-15,0 2 1 16,0 1-5-16,0 5 0 16,-3 2-2-1,3-2 1-15,0 2-4 16,0-2 0-16,0 2-5 15,0 0-2-15,0 6 0 16,3 0-1-16,0 2 0 16,3-5 0-16,0 5 4 0,-3-2 2 15,6 0 11 1,0-3-10-16,2 0 0 0,-5-3 1 16,3 0 5-16,3-5-7 15,0 3-1-15,0 0-1 16,0-1 0-16,0 1 0 15,3 3 0-15,6-4-5 16,-4 1-1-16,4 0 1 16,0-1 2-16,0 1 0 0,3 0 2 15,0-3 2-15,-1 3 4 16,1-1-2-16,0 1-2 16,0 0-2-16,-3 2-3 15,3 0 1-15,-4 1 1 16,4-1-1-16,-6 0 2 31,12 1-4-31,0 2 0 0,-1-3 1 16,1 0 0-16,0 1 0 15,0-1 0-15,-1 1 0 16,-2 2 2-16,0-3-1 16,-3 3 2-16,0 0-4 15,-1 0 0-15,1 0 1 0,0 0 2 16,0 0-1-16,6 0 2 0,-1 0-2 15,1 0-1-15,0 3 3 16,0-3 0-16,-1 0-1 16,1 0-2-16,-6 0 1 15,3 0 1-15,-3 2-1 16,-1-2-1-16,1 0 1 16,3-2 1-1,-3 2-1-15,6-3 2 16,-1 0-2-16,4 1-1 15,-3 2 1-15,3 0-1 16,-4 0 0-16,4 0 2 16,0 2-3-16,-3 1 0 15,-1 0-1-15,1-1 0 16,-3-2 2-16,0 3 2 0,8-1-3 16,1 1 0-16,-3 0 3 15,3-3 3-15,-1 0-2 16,1 2 0-16,0 1 1 0,-3 0 0 15,-4 2-5-15,-2-2 1 16,3 2-2-16,-3-2 0 16,2 2 2-16,7 0 0 0,0 0 2 15,0 1 1-15,-1-4-4 16,1 1 1-16,-3 0 0 16,8-1 0-16,-5-2 2 15,-3 3 1-15,0-3-1 16,-1 3 1-16,4-1 0 31,3 4 3-31,-1-4-5 0,1-2-1 16,-3 0 0-16,3 0 2 15,-4 0-1-15,1-2-1 16,-3-1 3-16,0 3 2 16,-1 0-4-16,1-3-1 15,9 3-2-15,-1 0 0 0,1 3 0 16,3-3 0-16,-4 0 4 15,1 0 1-15,-3 3-4 16,-4-3 1-16,1 0 0 16,0 8 0-16,9-3 0 15,-4 0 2-15,1 0-1 0,0-2-1 16,-1 2 1-16,-2 1 1 31,0-4-1-31,-4 1 2 0,-2 0-2 16,0-1-1-16,8-2 1 15,4 0-1-15,-6 0 0 16,2 0 0-16,1 0 2 16,0 0 1-16,-3-5-1 15,-4 5-2-15,1-5 3 16,0 2 0-16,-1 0-4 0,7-2 1 16,0 0 0-16,2-1 0 15,1 4 0-15,0-3 0 16,-4-1 0-16,1 1 0 15,0 0 2-15,-1 2 3 16,7 3-7-16,3-3-3 16,-1 1 5-16,-2 2 1 0,-1-3-2 15,-5 0 1-15,3 3-2 16,-4-2 0-16,10 2 4 16,0 2 1-16,-1 1-1 0,1 2-2 15,-4-2-2-15,1-3-1 31,-3-3 6-31,-1 1 3 16,1 4-8-16,6-2 0 0,-1 0 0 16,1 0 3-16,-1 0-2 15,1 0-2-15,-3 0 2 16,-4 0 2-16,1 3 0 16,6 5-1-16,2-3 1 15,1-5-1-15,-1 0 0 16,1-2 2-16,-4 2-3 0,-2-3 0 15,3 3 3-15,2-3 3 16,1 3-4-16,-1 0-3 16,-2 0 1-16,0-2 2 15,-7 2-2-15,1 0 0 16,-3 0 1-16,8 2 0 16,1 1 2-1,2-3 1-15,1 0-4 16,0-3-1-16,-7 1 1 15,1 2 0-15,-1 2 1 16,10 1 2-16,-3 0-1 16,-1-1 2-16,1-2-4 15,-4 0 0-15,-2 0 1 16,-3 0 2-16,2 0-1 0,7 3-1 16,-4-6-2-16,1 3 1 0,-3 0 1 15,-1 0 2-15,-2 0-1 16,0 0-1-16,-4 0 1 15,10 6 1-15,-4-1-1 16,4 0-1-16,0-5 1 16,-4 0-1-16,-2 3 4 0,0-1 2 15,-4-2-2-15,1 6-1 16,9-6-3-16,-4 0-1 16,1 0 3-16,2 0 1 15,1-6-1-15,-3 6-2 16,-4-5-2-16,1 8 1 31,5-3 3-31,1 5 1 0,0-2-4 16,-1 2 1-16,1-2-2 15,-3 2-2-15,-1-2 5 16,-2-1 1-16,11-2 0 16,-5 0-2-16,3 0 3 15,-1-2 0-15,4 4-1 16,-10-2-2-16,1-5 1 0,-3 5-1 15,8 0 2-15,-2 0 1 0,-1 3-6 16,4-3 0-16,-1 0 3 16,-2 0 2-16,0-6-3 15,-4 4 1-15,10-4 0 16,-1 1 2-16,-2 0-1 31,0 2-1-31,-1-2-2 0,-2 2-1 16,-4-2 4-16,7 5 1 15,0 3 0-15,-1-3-2 16,1 0 1-16,-1 0 1 16,-2-6-1-16,-3 4-1 15,-1 2-2-15,-2 0 1 16,8 0 1-16,-2 0 2 0,3 2-1 16,-4-2 2-16,1-2-4 15,-4-1 0-15,1 0 1 16,3 3 2-16,5-2 1 15,1 2 3-15,2-3-5 16,-2 0-3-16,-1-2 1 16,-5 2 0-16,-3 1 1 0,5 4 2 0,4-2-1 15,-1 0-1-15,-2 0 1 16,-1-2-1-16,-2-1 0 16,0 0 2-16,5-2-1 15,1 3 2-15,2-4-2 31,1 4 2-31,-4-6-2 16,-2 2 2-16,-3 4-2 0,-1-1-1 16,7 3 1-16,2 0-1 15,-2 0-3-15,-1 0 2 16,-2 0 3-16,-3 0 3 16,-1-3-7-16,10 1 0 15,2-1 2-15,-2-2 4 16,-4-3-3-16,1 3-1 0,-7-1 2 15,1 1 1-15,6 0-4 16,-4-1 1-16,4 4-2 16,-1-1 0-16,-2 1 2 15,-4-1 2-15,-2-2-1 16,0 2 2-16,8-2-2 0,1 2-1 31,-4-2 1-31,4-1-1 0,-4 1 0 16,-2 2 0-16,0-2-3 15,5 0 2-15,-5 2 1 16,5 3 2-16,-2 0-3 16,0 0 0-16,-4-2 1 15,-2 2 0-15,-1-8 2 16,7 5 1-16,-3 3-4 0,-1 0 1 16,1 0-2-16,2 0 0 15,-5 0 4-15,-3-5 3 16,-4 2-2-16,-2 0-2 15,12-2-3-15,-7 5 1 16,4-3 3-16,0 1 1 16,2 2-4-16,-2-5 1 0,-4 5 0 15,1-6 2-15,3 6-3 16,2 0 0-16,1 3 1 16,-1 2 0-16,1 0 0 15,-3 1 2-15,-1 2-3 16,-2-3 0-16,6 0 1 0,-4-2 0 31,4 0 0-31,-1-3 2 0,1 2-1 16,0 1 2-16,-7-3-2 15,1 3-1-15,-3 2 1 16,2-5 1-16,-2 5-1 16,-3-2-1-16,-1 2 1 15,1-2 1-15,0-1-3 16,-7 4 0-16,4-1 1 0,-3 0 2 15,0-2-1-15,-4 0 2 16,1-3-4-16,0 2-2 16,3 1 2-16,-1-1 2 15,1 1 0-15,0 0-1 16,-3-1 1-16,-1 4-1 16,-2-1 0-1,-3 0 2-15,3 1-3 16,0-1 0-16,-7 0 1 15,-2-2 2-15,-3 2-1 16,0-2-1-16,-3-1 1 16,-3 1-1-16,0 0-5 15,-3-1 1-15,0 1-18 16,0 2-6-16,-3 1-31 0,-3 1-15 16,-6 17-34-16,-12 3-14 0,-12 2-30 15</inkml:trace>
  <inkml:trace contextRef="#ctx0" brushRef="#br0" timeOffset="28687.854">2351 9954 172 0,'-9'5'66'0,"6"0"-36"0,0 3-29 0,3-8 14 16,0 0-2-16,0 0 3 16,0 0-3-16,0 0 0 15,0 0-7-15,0-3-2 0,3-4 2 0,0-1-1 16,0 0 2-16,3 0 0 16,0 2 1-16,0 1 2 15,0 3 1-15,-3-1 3 16,3 3 4-16,-1 0 1 15,1 0 1-15,0 0-5 32,0 0 1-32,3 0-5 0,0 0 1 15,3 0-7-15,3 0-3 16,-6 0-1-16,3 3-1 16,0 2 2-16,0 0 3 15,0 0 0-15,-1 1 0 16,1-1 3-16,0 0 5 15,3 1-1-15,-6-1 3 0,3 0-4 16,0-2 1-16,0-1-3 16,3 4 0-16,8 2-5 15,-2-6-3-15,-3 4 0 16,0-4-1-16,3 4 0 16,0-4 2-16,3 3-1 0,-10-2-1 15,4-6 3-15,3 3 0 0,-6 0 1 16,0 0 0-16,0-2 0 15,0-1 0-15,0 1-2 16,-1-1 1-16,1 0-2 16,0 1 2-16,0-1-4 15,0 0 0-15,0 1-1 32,0 2 0-32,6 0 2 0,2 0 2 15,1 0-1-15,-3-3 2 16,3 0 0-16,-3 1 3 15,-1-1-3-15,-2 0 0 16,0 1-1-16,0-1 1 16,0 0-4-16,-3 1 0 15,3-3 1-15,-3 2 0 0,-1-2 0 16,1 2 0-16,0 0 0 16,-3 1 2-16,0-1 1 15,3-2 1-15,-3 2-2 16,0 0-2-16,0 1 3 0,0-1 0 15,-1-2-1-15,4 2-2 32,6-2 1-32,-3 2 1 0,-3 1-3 15,0-1 0-15,0 0 1 16,0 1 0-16,-1 2 0 16,1 0 0-16,0 0 0 15,-3 0 0-15,0 0 0 16,0 0 0-16,0 0 0 15,3 0 0-15,-3 0 0 0,-1 0 2 16,4 0-3-16,-3 0 0 16,3 0 1-16,-3 0 0 15,0 0 0-15,0 0 2 16,-3 0-3-16,0 0 0 16,3 0 1-16,0 0 0 15,-1 0 0-15,1 0 2 0,0 0-1 16,0 0-1-1,0 2-2-15,-3-2 1 0,15 0-1 16,-3 0 3 0,-3 0 3-16,-4 0-1 15,1 0 0-15,0 0-3 16,0 0-3 0,0 0 2-16,0 0 0 0,-3 3 1 15,3-3 0-15,-1 3-3 16,-2-1 2-16,0 1 1 15,3-3 2-15,0 0-1 16,0 0-1-16,0 0 1 16,0 0 1-16,-3 0-1 15,0 0 2-15,-1 0-2 0,1 0-1 16,0 3-2-16,0-1 1 16,0 1 1-16,-3 0 0 15,0-1-3-15,0 1 2 0,3 2 3 16,6-2 3-16,-3-1 0 15,-1 1 0-15,1 0-6 32,0-1 1-32,-3 1 0 15,3 0 2-15,-3-1-1 0,0 1-1 16,0 0-2-16,0-1 1 16,2 1 1-16,1-1 0 15,-3 1 2-15,3 0 1 16,-3-1-4-16,3 1-1 15,-3-3 1-15,3 0 0 0,3 3 1 16,-4-1 0-16,1 1 2 16,0 0 1-16,0-3-4 15,0 0-1-15,0 0 1 16,3 0 2-16,3 2 0 16,-1-2 2-16,-2 0 0 15,0 0 1 1,0 0-5-16,0 0 1 15,0 0 2-15,-3 0 1 16,-1 6-4-16,1-6 1 16,0 5 0-16,-3-5 2 0,3 3-3 15,-3-1-2-15,0-2 2 16,3-2 2-16,0 4 2 16,-1-7 1-16,1 2-5 0,-3 1 1 15,0-1-2-15,0 0 0 16,0 1 2-16,3 2 2 15,0-3-1-15,-3 3-1 16,0 0 1-16,5 0 1 16,7 0-3-16,-3 0 0 15,-3 0 1 1,0 0 2-16,0-3-1 16,-1 1-1-16,1-1 1 15,-3 3-1-15,0-3 0 16,0 3 0-16,0 0 0 15,0 0 2-15,0 0-3 16,0 0 0-16,-4 0 1 16,1 0 2-16,0 0-1 0,0 0-1 15,0 0-2-15,-3 3 1 0,0-3 3 16,3 3 1-16,-3-3-1 16,0 2-2-16,0-2 3 15,0 3 0-15,-1-3-1 16,1 3 1-16,0 5 0 15,-3-8 1-15,0 5-2 0,6-2-2 16,3-1-2-16,-3 1 1 16,0-1 3-1,0 4-3-15,-3-4 0 16,0 4 1-16,-3-4 2 16,0 4-1-16,-1-4-1 15,4 4 1 1,-3-6 1-16,0 2-1 15,3-2-1-15,0 3 1 16,-3 0-1-16,3-1 0 16,-3-2 2-16,0 5-1 15,3-2-1-15,0 0 1 16,-3-3-1-16,3 5 0 16,0-5 2-16,0 0-3 0,-3 0 0 15,-1 0 1-15,1 0 0 16,0 0 0-16,0 0 0 15,0 0 2-15,3 0 1 0,0 5-4 16,-3-2-1-16,3 2 1 16,-3-2 2-16,0 0-2 15,0-1 0-15,0-2 1 16,0 0 2-16,3 0-1 0,-3 0-1 16,0 0 1-16,3 0-1 15,-3 0 0-15,-1-2 0 16,4 2 0-16,-3 0 0 15,0 0 0-15,0 0 0 32,0 2 0-32,0-2 0 0,0 0 0 15,0 0 0-15,0 0-3 16,3 0 2-16,0 0 1 16,3-2 2-16,-3-1-1 15,0 0-1-15,0 3 1 16,-1-2-1-16,-2 2 0 15,0 0 0-15,0 0 0 0,0 0 0 16,3 2-3-16,-3-4 2 16,3 2 3-16,0-3 1 15,0 3-4-15,0-3 1 16,0 3 0-16,0 0 0 0,0 0 0 16,0 0 2-16,0 0-1 31,-1 0-1-31,4 3 1 0,-3-3-1 15,0 3-3-15,0-3 2 16,3 2 1-16,-3-2 0 16,3 0 0-16,-3 0 0 15,0 3 0-15,0-3 2 16,-3 0-1-16,0 0-1 16,3 0-2-16,-3 0 1 0,2 0 1 15,1-3 2-15,-3 3-1 16,3 0-1-16,-3 0-2 15,0 0 1-15,3 3-1 16,0-3 0-16,-3 3 4 0,6-3 1 16,0 2-1-16,3-2-2 31,0 0-2-31,-1 0 1 0,1 0 1 16,0-2 0-16,0 2 0 15,0-3 0-15,3 3 0 16,-3-3 2-16,3 3-1 15,-4-2-1-15,-2 2-2 16,3 0-1-16,-3 0 2 16,0 0 2-16,0 5 0 0,3-2-1 15,-3-1 1-15,0-2-1 16,-3 3 0-16,2-3 0 16,-2-3 0-16,3 3 0 15,-3 0 0-15,3-2 2 16,-3-1-3-16,0 0-2 15,0 3 2-15,0 0 0 0,0 0 1 16,3 0 2-16,0 0-1 16,2-2-1-16,-2 2-2 15,0 0 1-15,0 0 3 16,0 0 1-16,-3 2-1 16,3-2 1-16,-3 0-4 15,3 0 0 1,0 0 1-16,-3 0 0 0,3 0 0 15,-4 0 0-15,1-2-3 16,3 2 2-16,-3 0 1 16,3 0 2-1,-3 0-1-15,3 0-1 0,-3 0 1 32,0 0-4-32,3 0 5 0,-6-3 0 15,3 3-3-15,0 0 1 16,-3 3 0-16,-1-6 0 15,1 3 0-15,0 0 2 16,0 0-1-16,0 0-1 16,0 0 1-16,0-3 1 15,0 3-3 1,0-5 0-16,0 5 1 16,0-3 2-16,0 3-1 15,0-2 2-15,0 2-4 16,3 0 0-16,-3 0 1 15,0-3 0-15,3 6 0 16,-3-3 2-16,5-3-1 0,1 0-1 16,6 1 1-16,-3 2-1 15,0-3 0-15,0 3-3 16,0 0 2-16,0 3 3 16,0-6 1-16,-1 3-4 15,1-2-1-15,3 2 1 16,-3-3 2-16,3 0 0 15,-3 1 2-15,3 2-2 0,-6 0 2 32,2-6-4-17,1 9-2-15,-3 0 2 16,0-3 0-16,3 0 1 16,-3 2 0-16,3-2 2 15,-3 3-1-15,0-3-1 16,0 0 1-16,2 0-1 0,4 0 0 15,3-3 2-15,-3 3-3 16,0 0-2-16,0 3 4 16,3-6 1-16,-1 6 0 15,-2-3-2-15,0 0 1 0,3-3-1 16,0 3 0-16,0 0 0 16,-4 0 0-16,1 0 2 0,0 3-3 15,-3-11 0-15,0 8 1 16,3-5 0-16,-3 7 0 15,0 1 0-15,-1 0 0 16,4-6 2-16,3 3-1 16,3-3-1-16,0 6-2 31,0-6-1-31,-7 3 4 0,7 0 3 16,0 3-3-16,0-6-1 15,0 6-2-15,-3-3 0 16,2 3 2-16,-2-1 2 15,0 4-3-15,0-6 0 16,-3 2 1-16,3-2 2 16,-4 0-1-16,7 0-1 0,6-2 1 15,-3 2-1-15,-3 2-3 16,2 1 2-16,1-1-1 16,-3-2 0-16,6 6 4 0,-3-9 1 15,2 6-1-15,-2-1-2 16,0 1 1-16,0-3-1 15,-1 5-3 1,7-5 0-16,3 0 2 16,0-5 2-16,2 5 0 15,-2 0-1-15,3-3 1 16,-1 1 1-16,-2 4-3 16,0-4 0-16,0 2-1 15,-4 0-2-15,13 0 5 16,0-3 1-16,-1 3 0 0,1-3-2 15,0 3 1-15,-1 0 1 16,-2 3-3-16,-3-3 0 16,-1 3 1-16,10-3 0 15,-3 0 0-15,2 2 2 16,-2 6-3-16,-1-8 0 16,4 3 1-16,-6 0 2 0,-1-1-3 15,1-2 0-15,6 0-1 16,2 0 0-16,1 3 2 15,0-3 2-15,-1 3-1 16,-2-1-1-16,-7 1 1 16,1 2-1-16,3 0-3 0,11 1 2 31,-5 2 1-31,2-3 2 0,4 3-3 16,-6-3 0-16,-1-2 3 15,-2-1 1-15,-15 1-1 16,29 0 1-16,4-1-4 15,-7 1 0-15,1-3-1 16,-7 0 0-16,1-3 2 16,8 3 0-16,4 0 0 0,-7 0 2 15,-2-2-1-15,-1 2-1 16,-2 0-4-16,-3 0 0 16,8 0 4-16,4 0 4 15,-1 0-1-15,-2 0-2 16,-1 0-3-16,-2-3-1 15,2 0 2 1,7 1 0-16,-1-1 3 16,-2 1 1-16,2-1-1 15,-2 0 1-15,-1 1-4 16,10-1-2-16,-1 0-1 16,-2 1 3-16,-4-1 2 15,-2 0 2-15,-4 1-1 0,13-4 1 16,-4 1-4-16,1 0-2 0,-4 2 2 15,-2-2 2-15,-4 2 0 16,10-2-1-16,-4 2 1 16,3-5 1-16,-17 3-1 15,20-5-1-15,-5 10 1 16,5-11-1-16,1 3-3 16,-1-3 2-16,1 1 1 0,-7 2 2 15,-2 0-1-15,8 3-1 16,-5-1 1-16,2 1-1 15,1 0 0-15,-4-1 0 16,-5 1 2-16,8 0 1 16,0 0-1-16,1 2-2 15,-4 0 1 1,-5-2-1-16,-3 2 0 16,-1 1 0-16,4 2 0 15,-4 0 0-15,1 2 0 16,-4-2 2-16,1 0-1 15,-4 0-1-15,1-2-2 0,6 2 1 16,-1-3 1-16,1 3 2 16,-4-3-1-16,4 1-1 0,-7-1 1 15,1 1-1-15,6-1 0 16,-1 3 0-16,4 0 0 16,-7 0 0-16,4 0 0 15,-4 0 0-15,-2 0 0 16,-3 0 2-16,11 0-3 15,-5 0-2 1,-1 0 2-16,-2-3 2 16,0 1 2-16,-1-1 1 15,-2 0-5-15,-4 1 1 16,10-1 0-16,-6 0 2 16,-4 1-1-16,4-1-1 15,-6 0 1-15,5 1-1 16,-5-1 0-16,-3 0 0 0,-4 1 0 15,1 2 2-15,9-3-1 16,-7-2-1-16,1 5 1 16,0-5-1-16,-4 2 0 15,1 0 0-15,3 1 0 16,-3-9 0-16,-1 14-3 16,-2-11 2-16,0 2 1 0,0 1 2 15,2 5-1-15,4-2 2 0,-3-1-4 16,2 0 0-16,-2 6 1 15,0-3 0-15,0 5 0 16,-1-7 2-16,-2 7-1 16,0-10 2-16,2 10-4 31,4 0-2-31,6 0 2 0,-4-7 0 16,1 4 1-16,0-4 2 15,-1 2-3-15,-2-6 0 16,0 14 1-16,-3-8 2 15,-4 8-1-15,13-8-1 16,-3 6-2-16,-1-1 1 16,-2-2 1-16,3-1 2 0,2 1-1 15,-2-3-1-15,-3 0 1 16,-4 0-1-16,13 0 0 16,-3-3 2-16,-4 6-1 15,4-6 2-15,0 3-2 16,-1-2 2-16,-2 2-2 0,3 0-1 31,-7 0-2-31,4 0 1 0,6 0 1 16,-7-3 2-16,1 6-1 15,3-6-1-15,-4 3-2 16,4-5 1-16,-3-1 1 16,-4 4 0-16,-2-6 0 15,3 2 0-15,5 4 0 16,-2-1 2-16,3 3-1 0,-4-2-1 15,1 2 1-15,0-6-1 16,-1 6 0-16,-2-2 0 16,-3 7 0-16,8-5 2 15,1 5-3-15,0-7 0 16,-1-1 1-16,4 3 2 16,0-3-1-16,-4-2-1 0,-2 5-2 15,-3-3 1-15,8 3 1 16,-2 0 2-16,3 3-1 15,-4-3-1-15,1 0 1 16,2-3-1-16,-5 3 0 16,0 0 0-16,-3 8 0 15,5-8 0 1,-2 8 0-16,-1-8 0 16,1 8 0-16,0-11 2 15,-3 11-1-15,2 0 2 0,-5-2-2 16,0-1 2-16,-4-2-2 15,-2-1 2-15,6-2-2 16,0 0 2-16,-4 3-2 16,1-6 2-16,0 6-2 0,0 0-1 15,-4-3 1-15,7 2-1 16,-3 1-3-16,-3-3 2 16,-4 0 1-16,1 0 0 15,-3 2 2-15,-3-2 1 16,3 0-4-16,-4 0 1 15,7 3-18 1,-3 0-21 0,-6-3-8-16,-6 2-130 15,-12-7-36 1</inkml:trace>
  <inkml:trace contextRef="#ctx0" brushRef="#br0" timeOffset="30912.8956">2133 10697 156 0,'9'0'60'0,"-9"-3"-32"0,0 1-33 16,0-11 54-1,0 2-16-15,0 0-9 16,0 3-6-16,0 3-12 0,0 0 0 15,0 2 4 1,3 1 3-16,0-1 2 16,0 3-2-16,3 5 0 0,0 1 1 15,0 1 4-15,0 1-1 16,0-2 1-16,3-1-3 16,0 0 1-16,0-2-3 15,6 0 2-15,6-1-6 16,-1 1-1-16,1 0-2 0,0 2-1 15,0 0-1-15,0 0 2 0,3 1 1 16,-1-4 1-16,1-2 0 16,3 0 0-16,-6 0 0 15,3 0 0-15,-1-2-4 16,4-4-3-16,3 4 2 31,6-1 0-31,2 3-4 16,-2 0 1-16,0 3 0 15,0-1 2-15,-1-2 1 16,-2 6 1-16,0-6 0 16,0 0 2-16,-1 0-1 15,4 0 2-15,6-6-2 0,-1 4 2 16,1-1-4-16,0 0-2 0,-4 1 0 16,1-1-1-16,0 1 0 15,-1-1 0-15,-2-2 0 16,6-3 2-16,5 2-1 15,1-2 2-15,0 3-2 16,-4 0-1-16,1-3 3 16,-3 3 0-16,-4-1-1 0,4 4 1 15,3 2-4-15,-1 0 0 16,1 0 1-16,0 0 0 16,-1 0 0-16,1 0 2 15,-3 0 1-15,-4 0 3 16,1 0-1-16,3 2 0 15,2 1-1 1,4-3 0-16,0 3-2 16,-1-1 1-16,-2 4-2 15,-3-1 2-15,-4 3-4 16,1 0 0-16,-3 0 3 16,8-3 1-16,1 3-1 0,0 0 1 15,-4 0 0-15,1 2 1 16,6-4-2-16,-7-1 1 0,1 0-2 15,-3 0 2-15,2 1-2 16,4-1-1-16,0 0 3 16,-4 1 2-16,1-1-4 15,-3 0-3-15,11 1 3 16,-5-1 1-16,-6 0 0 16,-1 0-2-1,-2 1 3-15,9-1 0 16,-4 0-4-16,4-2-1 15,-3 5 1-15,-1-5 2 16,1 2 2-16,-3-5 1 16,-4 5-2-16,1-2-2 15,0 7-2-15,5-7 1 16,7 2 1-16,-3 1 0 0,-1-1 0 16,1 0 0-16,0 3 0 15,-4-3 0-15,1 1-3 16,-3-4 2-16,5-2 1 15,4 0 2-15,0 3-3 16,2-3 0-16,-2 0 1 0,-4 0 2 16,-2 0-1-16,0-3-1 0,0 6 1 15,8-6 1-15,-2 6-3 16,2-3 0-16,-2 3 1 16,3-1 2-16,-7 4-3 15,4-4 0-15,-4 1 1 16,13-3 0-16,0 0 2 31,-1 0 1-31,1 0-1 0,-7 0 1 16,-2-3-4-16,0 1 0 15,-4-1 1-15,7 0 0 16,-1 3 0-16,1-2 0 16,0 2 0-16,-1 0 0 15,-5 2-3-15,0-2 2 16,-4 6 3-16,4-6 1 15,2 0-4-15,4 0 1 0,-3 0 2 16,-1-3 1-16,-2 3-4 16,-3 0 1-16,-4 3 0 0,-2-3 2 15,-3 0-1-15,-3 0 2 16,-1 0-2-16,4-3-1 31,-3 3 1-31,-3 0 1 0,-1 0-1 16,-8 3-1-16,-3-1-17 15,-3-4-6-15,-6 2-60 16,-6 0-23-16,-6 7-88 16</inkml:trace>
  <inkml:trace contextRef="#ctx0" brushRef="#br0" timeOffset="48675.3621">6497 13621 156 0,'-15'0'57'0,"12"2"-30"0,0-2-18 0,3 0 16 0,0 0-5 16,0 0-2-16,-6 0-6 31,3 0-2-31,-3-2-6 0,0-1 2 16,0 0 3-16,1 1 10 0,-1 2 6 15,0-3 6-15,3 3 4 16,0-2-2-16,3-1 2 15,-3 0-4-15,3 1 1 16,0-1-9-16,3 0-2 16,0 1-8-16,-3-1-3 0,3 0-3 15,-3 1-2-15,0 2-3 16,0 0 1-16,0 0-2 16,-3 2 2-16,0 1 2 15,0 2 2-15,0 1 3 16,3-4 4-16,0 4-4 15,0-1 0 1,0 0-4-16,3 0 1 16,0 3-2-16,0 3 2 15,0 2-6-15,-3 6-1 16,0 2 0-16,3 5 0 16,-3 3 0-16,3 0 2 0,0 3 3 15,2 0 2-15,1 2 3 16,3-2 1-16,3-3-5 15,0 0-4-15,-3-2-1 0,3 2 1 16,-3 3-1-16,0 2-1 16,-6 3 3-16,-3 0 0 15,-6 3-1-15,0 0-2 16,0-1 1-16,0-2 1 16,0-8 1-16,0 8 3 0,0-5-3 15,0-5-2-15,6-6-7 16,0-5-4-16,3-8-49 15,6-14-24-15,9-12-63 16,3-22-28-16,-9-13 31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3:56:5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6654 264 0,'-18'-10'101'0,"9"7"-54"0,15 0-57 0,-6 3 16 15,0-2-4 1,-6-1-1-16,-3-5 2 16,0-2-2-16,-6-1-1 0,-6 0 3 15,-2 3 11-15,-7 3 6 16,-9-3 3-16,0 0 1 15,1 0 0-15,-10 0 2 0,-3-2-3 16,-2-1 0-16,-7-2-8 16,-2 0-4-16,2 0-9 15,-2 2-1-15,-7 3-1 16,-5 0 0-16,-6 5 0 16,-1 1 2-16,-2 2-3 15,-3 5 0-15,-10 0-1 0,13 1 0 16,0 2 2-16,-1 2 2 0,1 1-3 15,-3-3 0-15,8 5 1 16,-2 8 0-16,5-2 0 16,7-1 0-16,-4 1 0 15,1 2 2-15,9 3-3 32,2 2 0-32,9 9 1 0,-2-1 0 15,8 3 0-15,6-3 0 16,1 1-3-1,8 2 2-15,0 0 1 0,6-3 0 16,-2 9-3-16,5-4 0 16,9 6 2-16,3-2 0 15,0 2 1-15,9-3 0 0,6 0 0 16,3 1 2-16,0-4-1 16,3-4 2-16,3-1-2 0,6-2 2 15,2-6 0-15,4 3 3 16,-3 0-3-16,6 1 0 31,2-7 1-31,10-1 0 16,0-4-2-16,5 1-2 0,-2-4 3 15,12 1 0-15,-13-2-1 16,7-1 1-16,-1 0-2 16,13 0-1-16,-6-2 5 15,2-1 1-15,1-4-2 16,-4-1-1-16,-2 0 1 15,8 3 0-15,7 0-2 0,-7-3 1 16,4 6-2-16,-7-6-1 16,-2 1 1-16,8-1 1 15,1 3-1-15,2 0 2 16,-2-8 0-16,-4 5 1 16,1 0-2-16,5-2-2 0,4 0 1 31,-4-1 1-31,6 1-1 15,-5-3 2-15,2-3-2 16,7-2-1-16,-1-6 1 16,1 1-1-16,-4-1 0 0,-3 1 0 15,16 2 2-15,-1 0 3 16,0-3-4-16,-5 1-3 16,5-1 1-16,6 3 0 0,-2 0-2 15,-1-2 2-15,0-1 1 16,12 0 2-16,4 3-1 15,-4 1 2-15,0-1-2 16,3 2-1-16,3 4 1 16,-5-1-1-16,2 0 2 15,3 1 1-15,0 2-1 0,-6 0-2 16,6 2 1-16,4-2-1 16,-1 3 2-16,-9-3 1 15,15 3-1-15,3-3-2 16,-9 0 1-16,9 0-1 0,-3 2 0 15,-3 1 2-15,0-3 1 32,10 3 1-32,-7-3-2 15,-6 0 1-15,3 0-2 16,3-3 2-16,-3 0-2 16,0-2 2-16,3 0-2 0,3-1-1 15,-6 4 1-15,6-3 1 16,1-1 1-16,-7 4 1 15,-3-1-2-15,6 0-2 0,0 1 1 16,-6-1-1-16,0 0 0 16,3 1 2-16,3 2-1 15,-8-8 2-15,5 5-4 16,-3-5 0-16,-3-2 1 16,-6-1 2-16,6 3-1 15,0 3 2 1,-5-3-2-16,-10 0 2 15,9 0-2-15,-6 5-1 16,1-2 1-16,-13 0 1 16,-9-3 1-16,4 0 1 15,-7 0 0-15,-5 0 0 16,-7-3-2-16,-2 3-2 0,-10-2 1 16,-8 2 1-16,-6-11-1 15,-6 4-1-15,-6-1 3 16,-7 0 2-16,-2-3 0 15,-6-2 0-15,-3 0 1 16,-6-3 1-16,-6 0-3 16,-6-5-1-16,-8 0-1 15,-7 3-2-15,-6-1 1 0,-6 1-1 0,-5 2 0 32,-4 3 0-32,-2 2 0 15,-7-5 2-15,-5 1-1 16,-7-1-1-16,1-5 1 15,-1 2 1-15,-5 1-1 16,-6-6-1-16,-4 6 1 16,1-9-1-16,0 9 0 0,-4-1 2 15,-5 3-1-15,0 3-1 16,-3 0 1-16,-4 3-1 16,-5 2-5-16,9 0 1 15,-3 0 4-15,-3 0 2 16,-6-8 0-16,8 6 1 0,-5 2-4 15,0 0 0-15,-3 0 1 16,6 0 2-16,-6 3-3 16,-4 0-2-16,4 0 4 15,3-1 1-15,-12 4 0 0,6-1-2 16,6 3-2-16,-3 0 1 16,-3 0 1-16,-3 0 2 31,5 0-3-31,-2 1 0 0,-6 1 1 15,3 1 0-15,0 0 0 16,-6-1 2-16,3 6-3 16,0-2 0-16,-3 2 1 15,0 2 0-15,3 1 0 16,0 5 0-16,-9-3 0 16,15 3 0-16,-4 0 0 0,1-3 0 15,0 1 0-15,3-1 0 16,0 0-3-16,-9-2 2 15,9 2 1-15,0-2 2 16,0 2-1-16,-3 0-1 16,3 1-2-16,-1-1 1 15,1 0 1 1,3 1 2-16,3-1-3 16,0 3 0-16,-3-3 1 15,6 3 2-15,5 3-1 16,4-6-1-16,-3 0-2 0,6-5 1 15,11 3 1-15,-2 2 2 16,2-2-3-16,4-1 0 16,3-2-21-16,2-5-8 0,10 0-42 15,8-3-17-15,4-5-94 16,5-11-57 0,15-5 108-16</inkml:trace>
  <inkml:trace contextRef="#ctx0" brushRef="#br0" timeOffset="11412.6638">3470 9491 148 0,'-15'-14'57'0,"15"-2"-30"0,12-10-23 15,-12 18 15-15</inkml:trace>
  <inkml:trace contextRef="#ctx0" brushRef="#br0" timeOffset="13632.6831">3461 9417 298 0,'-3'-6'35'16,"-3"6"-17"-16,0 0-4 0,-3 13-3 15,0-2 5-15,0 2 4 16,0-2 5-16,0-3 4 16,1 0-2-16,-1-3-2 31,3-2-9-31,0-1-3 0,0 1-1 15,0 0 0-15,0-3-4 16,0 0 0-16,0 0-3 16,6 0 0-16,-3 2-6 15,3-2-1-15,-3 3 1 16,3-3 0-16,0 0 1 16,0 0 2-16,0 3 5 0,0-3 4 15,3 0 2-15,0-3 5 16,0 0-10-16,0 1-4 15,3-1-1-15,0 0 2 0,0 1-2 16,3 2-2-16,0 0 0 16,0 0-1-16,-1 0 0 31,1 2 2-31,6-2 3 0,6 0 2 16,0 0-1-16,3 0 1 15,0-2-2-15,-1 2 2 16,1-3-4-16,0 3 0 15,0 0-1-15,0 0-2 16,-1 3 3-16,-2-1 0 16,3 4-4-16,-3-1 1 0,0-2 2 15,3-1 3-15,2 1 2 16,4-3 3-16,0 0-5 16,0 0-3-16,-4 0-1 15,4 0 1-15,-3 0-1 16,0 0-1-16,-3 2-2 15,2 1 1-15,-2 2 1 0,0 1 2 16,0-1-8-16,0 0-3 16,-1 3 13-16,4 0 7 15,3 0-3-15,3-3-2 16,-3 1-3-16,2-4 0 0,-2 1-2 16,0-3-1-16,0 0 3 31,-1 0 0-31,-2 0-4 15,-3 0-1-15,0 0 1 16,3 0 2-16,-1 3-2 0,10-1 0 16,0 1 1-16,-1 0 0 15,4-1 0-15,0-2 0 16,3 0 0-16,-7 0 0 16,1 0 0-16,0 0 2 0,-4 0-3 15,7 0 0-15,3 0 1 16,-1 0 2-16,-2 0-1 15,3 0-1-15,-3 0 1 16,-1-2 1-16,-2 2-3 16,-3 0-2-16,2 0 2 15,-2 0 0 1,9 2 3-16,0 1 1 0,-1-3 1 16,1 0 0-16,0 0-5 15,-1-3 1-15,-2 1-2 16,-3-1 0-1,-1 0 2-15,1 1 2 0,9-1-1 16,-1 0 2-16,-2 1-4 16,3-1 0-16,-4 0 1 0,1 1 2 15,-3-1-1-15,-1 3-1 16,1 0-2-16,-3-3 1 16,8 3 1-16,13 0 0 15,-3 0 0-15,-1 0 2 16,-2-2-3-16,-7-1 0 15,-5 1 1 1,0-1 0-16,0 0 2 16,2 1 1-16,4 2-4 15,-1-3-1-15,1 0 1 16,0 1 2-16,-4-1 0 16,-2-2-1-16,3-1 1 0,-3 4 1 0,-4-1-1 31,13 0-1-31,-4 3 1 0,4 0-1 15,0 0-3-15,-4 0 0 16,-2 0 2-16,-3-2 2 0,2-1 0 16,-2-2-1-16,9 0 1 15,-1-1 1-15,1 4-1 16,0-1-1-16,-1 0-2 16,-2 1 1-16,-3-1 1 0,-1 0 2 15,-2 3-1-15,9-2 2 16,-1 2-2-16,-2 0-1 15,5 0-2-15,-5 0 1 16,0 0 1-16,-4 0 2 16,1 0-1-16,-3 0-1 15,11-3 1 1,1 3 1-16,0 0-1 16,-4-3-1-16,1 3 1 15,-4-5-1-15,-2 5 0 16,0-2 0-16,-3-1 0 15,8 0 0-15,4-2 0 16,-4 0 0-16,4 2 0 16,-6 0 2-16,-4-2-1 0,1 2-1 15,0 6 1-15,-1-6-1 0,10 9-3 16,0-6 2-16,-1 5 1 16,-2-2 0-16,-1-3 2 15,-2 0 1-15,-3 8-4 16,-1-3 1-16,4-2 0 31,6-1 2-31,-1-2-1 0,1 0 2 16,-4 0-2-16,1-2-1 15,-3-1-2-15,-1 0 1 16,-2 1 1-16,12-1 2 16,2-2-1-16,1 2-1 15,-1 0-2-15,-2-2 1 16,2 2 1-16,1 1 0 0,5 2 0 15,4 0 2-15,-1-3-1 16,-2-2-1-16,-7 2-2 16,1 1 1-16,3 2 1 15,-1 0 2-15,1 2-1 16,-1 1-1-16,-2-3 1 16,-7 0-1-16,1 0 0 0,8 3 2 15,1-3-3-15,0 0-2 0,5 0 4 16,-8-6 1-16,-7 4 0 15,1-4-2-15,-1 4 1 16,1-1 1-16,3 0 1 16,-1 1 1-16,1-1-2 31,-4-2-2-31,-5 2 1 0,0-2 1 16,-1 0-1-16,7 2 2 15,-1 0-4-15,4-2 0 16,-3 5 1-1,-1-3 0-15,-2 1-3 0,-1-1 2 16,-2 0 3-16,12 6 1 16,-4 2-4-16,1 1-1 0,-1-6 3 15,-2 0 1-15,-6 5-3 16,-1-5 1-16,-2 3 0 16,3-1 2-16,2 1 1 15,1-1 1-15,-3 4-2 16,2-4-2-16,-5 4 1 0,0-6-1 31,-4 0 0-31,1 2 0 16,-3 1 0-16,2 5 0 0,7-3 0 15,-3 8 2-15,2-5-1 16,-2-2-1-16,0 4-2 16,-4-2-1-16,-5-3 2 15,0-2 2-15,-3 0 0 16,-7-1-1-16,1 1 1 0,-6 0-1 15,-3-1 0-15,-3 4 0 16,3-4-7-16,-3 1-3 16,-3 2-8-16,-1 1-3 15,-2 1-22-15,6 1-10 16,-12 3-34-16,-12 0-12 16,-5 7-67-16</inkml:trace>
  <inkml:trace contextRef="#ctx0" brushRef="#br0" timeOffset="16002.5616">3419 10544 208 0,'-18'-6'77'0,"7"1"-42"0,-1 0-43 0,6 2 10 0,-3-2-3 15,-3 0 0-15,0-3 7 16,3-3 4-16,0 0-5 16,0-4 6-16,0 1 2 0,3 1 9 15,0 0 6-15,0 2-2 16,3 1-1-16,0 2 2 31,0 2 0-31,0 1-6 0,0 0 0 16,3 0-12-16,0 2-3 15,0 0-4-15,0 1-2 16,3-1 1-16,0 3 1 16,3-3 1-16,0 3 1 15,3-2-2-15,0 2 1 16,0 0 2-16,3 0 2 0,0 0 5 15,3 0 3-15,3-3-4 16,0 3 1-16,11 0-3 16,1 0 2-16,0 0-6 15,3 3-3-15,-1-1-1 0,-2 1 1 16,3 0 1-16,-3-1 1 16,-1-2 4-16,4 0 3 0,-3 0-6 15,6 0-3-15,2 3 1 31,1 0 0-31,0-1-1 16,-1 1-2-16,1 0 3 16,-3-1 2-16,-3 1-2 15,-1-1-2-15,1 1 4 16,0 0 4-16,-3-1-3 0,11 4 2 16,-2-1-3-16,3-2 0 15,-1 2-3-15,1 0 1 16,-3-5 2-16,-4 0 2 15,-2 6-6-15,3-1 0 16,-3 0 1-16,5-2 1 16,1 2-1-16,3-2-2 0,-1 2 5 15,1-5 1-15,3 3-2 16,-7-3-3-16,-2 2 2 16,0-4 0-16,-1 2-1 15,4-3 1-15,3 0-2 16,-1 3-1-16,1 3-2 0,0-3 1 31,-1 3 1-31,-2-1 0 0,-3 1 0 16,0-3 2-16,-1 3-1 15,-2-3-1-15,9 0 1 16,-4 0 1-16,4 0-1 16,0 0 2-16,-1-3-4 15,-2 3 0-15,-3-3 1 16,0 1 2-16,-1 2-1 0,1-6-1 15,6 4 1-15,2-4 1 16,1 4-3-16,0-4 0 16,-4 1 3-16,1-3 1 15,-3 3-4-15,-1 0 1 16,1-1 0-16,-3 4 0 16,5-1 0-1,7 0 0-15,0 1 0 16,-1-1 2-16,-2 0-3 15,-3 1 0-15,-1 2 1 16,1 0 0-16,0 0 0 16,8 0 2-16,1 0-1 15,-1 0 2-15,-2 0-2 0,-3-3 2 16,-4 1-2-16,1-1 2 0,12 0-4 16,-10 1 0-16,13 2 1 15,-4 0 2-15,-2 0-3 16,0 0 0-1,-4-3 3-15,-5 0 1 16,0 1-4-16,-1-1 1 0,4 0 0 16,6 1 0-16,-1-1 0 0,1 0 2 15,-7 1-1-15,1-1 2 16,-3 0-2-16,-1 3-1 16,1 0-2-16,9 0 1 15,-4 3 1-15,4 0 0 16,2-1 2-16,-2-2 1 15,-6 0-4 1,-1 0-1-16,1 0 1 16,3 3 0-16,5 0 1 15,1-1 2-15,-4 1-1 16,1 2 2-16,-3-2-4 16,-4 0 0-16,1-1 1 15,-3 1 0-15,11 2 0 0,4-2 0 16,-1-1 0-16,-2 1 0 15,-4-6 0-15,1 1 2 0,-3-1-1 16,8 3-1-16,4 0-2 16,-1 0-1-16,-2 0 4 15,-4-2 3-15,-2 2-3 16,-3 0-1-16,-1 0 0 16,13 2 2-16,-1-2-3 0,1 0 0 15,-4 0 1-15,-5-2 2 16,0-1-1-16,-1 0-1 15,13 3-2-15,-4-2 1 16,1-1 1-16,-1 0 0 16,-2 1 0-16,2-4 2 31,1 4-1-31,5-1-1 0,1-2 1 16,-4-1-1-16,1 1 2 15,-4 0 1-15,-2 0-1 16,9-1-2-16,2 1 1 15,-3 2 1-15,1 1-3 16,-7-4 0-16,1 1 1 16,6 0 0-16,-4 2 0 0,-2 1 2 15,2-4-1-15,-2 4-1 16,-10-4 1-16,1 4 1 0,-7-6-1 16,7 2-1-16,-3-1 1 15,-1-1-1-15,-5 2 0 16,-3 4 0-16,-7 4 0 31,1-2 0-31,-6 6 0 0,-3-1 2 16,-3 0-10-16,-7 0-2 15,1 1-28-15,-3-1-11 16,-3 0-47-16,-3 1-19 16</inkml:trace>
  <inkml:trace contextRef="#ctx0" brushRef="#br0" timeOffset="25684.3266">3291 13187 132 0,'-15'0'52'0,"9"2"-28"0,-2-2-19 0,8 0 11 0,-6 0-3 31,0 0 2-31,0 0-2 16,-3 0 2-16,3-2-8 0,0-1 7 0,0 1 5 15,0-4 1-15,0 1 0 16,0 0 1-16,3 2 1 15,0 0 1-15,3 1 3 0,3-1-8 16,0 3 0-16,3 0-7 16,0 0-1-16,3 0-2 15,0-3 0-15,3 1 2 16,0-1 1-16,3 0-1 16,2-4-1-16,1-7-1 15,0 4 0-15,0 2 0 16,0 3 0-16,0-1 0 15,3 4 0-15,-4-1 4 0,13 8 3 16,0 3-4-16,0 0 1 16,-1 0-5-16,1-3-2 15,0-2 0-15,3 0 1 16,-4-3-1-16,1-6 0 0,3 6-3 16,-3-2 1-16,11-1 0 31,-2 3 1-31,3 0-2 0,-1 3 1 15,-2-1 2-15,3 1 2 16,-1 0-1-16,-2-1 1 16,0-2-2-16,6 0 0 15,-1 0-3-15,1 3-2 16,-1 0 5-16,-2-1 1 16,3 1-2-16,-4-1-1 0,-2 1-1 15,3-3 1-15,8 0-2 16,-2-3 2-16,3 3 0 15,-1-2 1-15,1-6-2 16,2 3 1-16,-5-1-2 16,0 1 2-16,5 2-2 15,1-5 2 1,-1 1-2-16,1 4 2 0,0-5 0 16,-7 3 1-16,1-1-2 15,-4 4 1-15,7-1-2 16,0 0 2-16,-1 1-2 15,1 2-1-15,-3 0 1 16,-1-6-1-16,-2 1 2 16,-1 0 1-16,7 0 1 0,3-3 0 15,-1 0-2-15,1 0-2 16,-1 0 1-16,-2 0-1 16,0 3 0-16,-4-1 0 15,7 4 0-15,-1-1 2 16,1 3-3-16,-1-3 0 15,1 1 1 1,-3-1 0-16,11 0 0 16,-2 3 0-16,5 0 2 15,-5 3 1-15,-1 0-1 16,-2 2-2-16,-7 0 1 16,-2 1-1-16,3 4 0 15,-1-2 0-15,4 0 0 0,-1 0 0 16,1 0 2-16,-3-3 1 0,-1-2 1 15,-5-3 0-15,-1 0 0 16,4 0 2-16,6 3-5 16,2-6-1-16,1 0 0 15,-1-2 2-15,-5 0-1 16,-3-1 2-16,-4 1-2 16,10 2 2-1,-4 1-2-15,4-1-1 16,0 0-2-16,-7 1 1 0,4-1 3 15,-4 1 1-15,-2-1-4 16,9 0-1-16,-4 1 1 16,4-1 2-16,-4 0 0 15,1 3-1-15,0 0 1 16,-7 0 1-16,1 0-1 0,-3 0-1 16,5 3 1-16,1 0-1 15,2 2 0-15,-2-2 0 16,-3-1 0-1,-1-2 0-15,-2 0 2 0,0 3 1 16,-4-3-4-16,10 0 1 16,0 0 0-16,-4 0 2 0,4 0-1 15,-3 0-1-15,-1-3-2 16,-2 3 1-16,-3 0 3 16,-1 0 1-16,1 0-1 15,6 0-2-15,-1 3-2 16,1-3-1-16,-3 0 2 0,-1-3 2 31,1 1 2-31,-3-4 1 0,-1 1-2 16,-2 0 1-16,9 2-4 15,-1 0-2-15,1 1 4 16,0-1 1-16,-1 0 0 16,1 1-2-16,0 2-2 15,-7 0 1-15,1 0-1 16,3 0 0-16,5 2 4 0,-2-2 1 15,3 3-1-15,-4-3 1 16,1 0-4-16,-3 3 0 16,-4-1 1-16,1 1 2 15,-3 0-3-15,8 2 0 16,1 0 1-16,0 1 2 16,-1-4-1-1,-2 1-1-15,0-1 1 16,-4-2-1-16,1 0 0 15,-3 3 0-15,-1-3 0 16,10 3 2-16,0 2-1 16,-1-2-1-16,-2-1 1 15,-3 1-1-15,2-3 0 16,-2 3 0-16,-3-1 0 0,0 1 2 16,-1 0-3-16,7 2 0 0,3 0-1 15,-4-5 0-15,1 3 4 16,0-3 1-16,-1 2-1 15,-2-2 1-15,-3 0-2 16,-1 0-1-16,-2 3 3 16,3 0 0-1,3 2-1-15,-1 6-2 16,1-3-2-16,0-3 1 16,-4 0 1-16,4 3 0 15,0-3 2-15,-7 1 3 16,1-4-2-16,3 1-2 15,3-3-3-15,2 0 1 16,1 0 1-16,-3-3 2 0,-1 1-8 16,1 4-1-16,-3 1 10 15,-1 0 5-15,1-3-10 16,-3 2-5-16,0-2 7 16,11 0 6-16,-2-5-2 15,3 5 0-15,-4 0 0 16,1-3 0-16,0-2-5 0,-4 2-1 0,-2 6-8 15,0 0-2-15,0-1 16 16,11-2 8-16,-5 3-7 16,2 0-3-16,-2-1-3 15,0-2-1-15,5 0 2 16,-8 0 2-16,0 0 1 31,-3 0 1-31,2 0-7 0,7 0 0 16,-3 0 1-16,-1 0 3 15,4 0 0-15,-3 0 2 16,-1 0-4-16,1 0-2 16,0 0 2-16,-4 0 2 15,13-2 0-15,-4-4 2 16,4-2-7-16,0 0 1 0,-4 1 3 16,1-1 2-16,-3 2-3 15,-4-2 1-15,10 6 2 16,-1-4 1-1,4 1-4-15,-3 2 1 16,2-2-2-16,-2 0 0 16,-4 2 4-16,-2 1 1 15,12 2-4-15,-1-3 1 16,-2 0-2-16,2 3 0 0,-5-2 4 16,0-1 3-16,-4 3-4 15,4-3-3-15,5 1 1 16,1-1 2-16,2 0 0 15,-2-2-1-15,-6 0-2 16,-1 0-1-16,1-1 2 0,2 1 0 16,1 0 1-16,0-1 2 15,-4 1-3-15,4 0 0 16,-4 0 1-16,-2-1 0 16,-3 1 2-16,8 0 1 15,-5-1-4-15,2 1 1 16,-2 0 0-16,0-1 0 0,-4 1 0 15,-5 0 0-15,-3 2 0 16,-1 1 2-16,-2-4-1 16,-6 1-1-16,9 0 3 15,-4-1 0-15,-2 1-6 16,0 2-2-16,-3 3-3 16,0-2 2-1,2-3-16-15,-5 2-6 16,-3-2-42-16,12-9-20 15,-10 4-121-15,25-9-64 16,6-23 130-16</inkml:trace>
  <inkml:trace contextRef="#ctx0" brushRef="#br0" timeOffset="29516.9493">2229 14401 156 0,'-9'-5'60'0,"6"0"-32"0,0-1-26 15,0 4 12-15,0-1-5 16,0-2 0-16,0-3-5 15,-3-5-1-15,3-1-1 16,0 4 9-16,0 2 6 0,0 0 6 16,0 3 3-1,3-1-5-15,0 1 0 0,3 0 1 16,3-1 1-16,3 1 1 16,0-3 0-16,15 3-7 15,-6-3-2-15,5 0-3 16,1 0 0-16,3 0 0 15,0 0 0-15,0 0 0 16,-1 3 0-16,1 0 0 16,0-1 0-16,-3 1 2 0,2 0 4 15,1 0-4-15,3-1 0 16,6 1-4-16,5 0-1 16,-2 2-1-16,0 0 2 15,3 1-3-15,-7 2-2 16,1-3 0-16,0 3 1 0,-1-3 1 15,4 3 3-15,3 0-3 16,-1 0-2-16,1 0 0 16,0 0-1-16,-4 0 0 15,4 0 0-15,-3 0-2 16,-3 0-2-16,-1 0 3 16,-2 3 2-1,9-3-2-15,-4 0 0 16,4 3-1-16,-3-1-2 15,-1 1 3-15,1 0 0 0,-3-1 1 16,0 4 2-16,-1-4-3 16,4 1 0-16,-3 0-1 15,5-1 1-15,1 4-2 16,0-1-1-16,-1 0 1 0,1 0-1 16,-3 1 2-16,-1-4 1 15,1 1 1-15,-3-3 0 16,9 0-2-1,-4 0 1-15,4 0 0 16,-1 0 1-16,-2 0-5 16,3 0-1-16,-4 0 1 15,-2 0 2-15,0 0 0 16,3 0-1-16,5 3 1 16,1-3-1-16,2 0 0 15,-2 0 2-15,3 0-3 0,-7 0 0 16,1 0 3-16,0 0 3 15,5 2 0-15,4-2 0 16,-4 0-3-16,1 3-2 0,0 0 1 16,-4-3-1-16,1 0 0 15,-4 0 0-15,10 5 0 16,12-2 2-16,-1-1-1 16,-5-2-1-16,-4 0-2 15,-5 0 1-15,-1 0 1 16,1 3 2-1,5 2-1-15,1-2 2 16,-3-1-2-16,-4 1-1 0,1 0 1 16,-4-3-1-16,-2 0 2 15,6 2 1-15,2 1-1 16,4-3-2-16,-1 3 3 16,1-3 0-16,-7 0-1 15,-2 0-2-15,0 2-2 0,8 1 1 16,-2 0 1-16,2-3 2 15,1-3-1-15,-6 0 2 16,-4 1 0-16,4-1 1 16,-4-2-5-16,10 2 1 15,3 0 0-15,-4-2 2 16,-2 2-3 0,-4-2 0-16,-2 3 1 15,0-1 2-15,2 0-3 16,7 3 0-16,-1-2 1 15,4 2 2-15,-4 0-1 16,-5-3-1-16,0 0-2 16,2 3 1-16,4 0 1 0,-1 0 2 15,1 0-1-15,-1 0-1 0,-2 0 1 16,-4 0 1-16,-2-2-1 16,9 2 2-16,-4 0-2 15,4 0 2-15,-1 0-4 16,-5 0 0-16,-3 0 3 15,-4-3 1-15,1 3-6 16,0 0 0-16,8-3 3 0,-2 1 4 16,2 2-1-16,-2 0 0 15,-3-3-1-15,-4 0-2 16,-2 3-6-16,-1 0-1 16,10 0 7-16,-3 0 7 15,2 0-3-15,1 0-2 16,0 0-1-1,-4 0-1-15,-2 3 0 16,-1 0 0-16,13-1 2 16,-3 4 1-16,-1-1-4 15,1-2-1-15,-1-1 1 16,-2 1 2-16,-3 0 0 16,-4 2-1-16,13 0 1 15,-1 0 1-15,-2-2 1 0,2 2 1 0,-2-5-2 16,0 3-2-16,-7 0-2 15,10 2 1-15,-1-2 3 16,1-3 1-16,-1 0-1 16,-2 0 1-16,-3 0-2 15,-1 0-1-15,-2-3-2 32,8 6 1-32,4-3 1 0,-4 0 2 15,1-3 1-15,-3 0 1 16,-4 3-5-16,1 0-1 15,5 0 1-15,1 3 2 16,-1-3-2-16,4 0 0 16,-3-3-1-16,-7 3 0 15,1 0 2-15,2 0 2 0,7 3-1 16,-1 0 2-16,1-3-4 16,-1-3-2-16,-5 0 2 15,0 3 0-15,-1 3 3 0,7-3 1 16,-1-3-1-16,4 3-2 15,-1-2-2-15,-5-1 1 16,-1 0 1 0,13 3 2-16,-1 0-1 15,-2 0-1-15,-1-2-2 16,-2-1 1-16,-4 0 1 16,10 3 0-16,-1-2 0 15,4-1 2-15,-4 0-3 16,-2-2-2-16,-4-3 4 15,10 3 1-15,-1-3-3 0,0 0 1 16,-2 0 2-16,-1 0 1 16,-8 3-4-16,8 0 1 15,4-1 0-15,-4 4 2 16,-2-1-3-16,-4 0 0 16,-2 1 3-16,5-4 1 15,4 1-4-15,2 0 1 0,-2 2 0 16,-7-2 0-16,-2 2 0 15,5-2 2-15,4 2-1 16,2 1-1-16,-2-1-2 16,-4 0 1-16,-2 3 1 0,5 0 2 15,3 0-1-15,1 0-1 32,-1 3 1-32,-5 0-1 0,-4 2-3 15,13-2 2-15,2-1 3 16,-3 1 1-16,-2 0-4 15,-4-1-1-15,-2 1 3 16,14 2 1-16,-5-2-3 16,2 2 1-16,-6 0-2 15,-5-2 0-15,11 2 4 0,4-2 3 16,-4 0-2-16,-5-1-2 16,-1 1 0-16,6 0-1 15,1-3 0-15,-1 0 0 16,-2 2 0-16,-1-2 2 0,3 0-1 15,-2 0-1-15,-1 0 1 32,1 0-1-32,-4 0 0 15,-5 0 0-15,5-2 0 0,3 2 2 16,1-3-1-16,-1 0-1 16,-5 1 1-16,-1-1-1 15,7 0 0-15,-1 1 0 16,-3-4-3-16,1 4 2 15,-7-1 1-15,1 0 2 0,5-2-3 16,-2 2-2-16,-1 1 4 16,-2-1 3-16,-4 1-3 15,1-4-1-15,2 1 0 16,4 2 0-16,-1-2 0 16,-5 5 0-16,-4-3 0 15,1 1 2-15,-7-4-3 0,7 1 0 16,-1 3-1-16,4-1 0 15,-7 3 2-15,-2-5 2 16,-3-3-1-16,-4 5-1 16,10 0 1-16,-4 1-1 15,1 2 0-15,-4-3 0 16,-2 0 0 0,0 1 0-16,-4-1 0 15,-2 0 2-15,3 6-3 16,2 0-2-16,1 2 2 15,0-2 2-15,2-1 0 0,-5-4 2 16,-4-4-2-16,-2 4-1 16,0 4 1-16,-3-4-1 15,-1 4 0-15,4 1 0 0,-3 2 0 16,-1 1 0-16,1-1 0 16,0 0 0-16,-3 1-3 15,-1-4 2-15,-2 6 1 16,-3-3 0-16,-3-2 0 15,0 0 0-15,-4 2-3 16,-2-2 2 0,-3 2-4-16,-3-2 1 15,0-1-9-15,-3-2-4 16,-3 0-29-16,-3-2-12 16,0-1-54-16,-3 0-23 15,0-2-66 1</inkml:trace>
  <inkml:trace contextRef="#ctx0" brushRef="#br0" timeOffset="34053.0638">2508 15438 240 0,'-17'0'90'0,"5"3"-48"0,-6-3-47 0,9 3 15 0,3-1 0 32,-9 1 6-32,6 0 1 15,-3-3-1-15,3 0-8 16,0 0-1-16,0-3 0 0,4 0 3 16,-1-2 4-16,3 0-2 0,0-1 1 15,3 1-3-15,0-3-1 16,0 3-3-16,3 0 1 15,0-1 2-15,0 1 5 0,0 0-4 16,0 0 0-16,-1-1-2 16,4 1 2-16,0 0 1 15,-3-1 3-15,0 1-3 16,3-3 1-16,0 0-3 16,0 0 2-16,0 3-4 15,0 0-2 1,6-3 0-16,-3 2-1 15,3 1 0-15,3-3 0 16,0 0 2-16,2 3 3 16,1 0-2-16,6-3-2 15,-6 2-2-15,12 1 0 0,3 0-2 16,-4 0-1-16,1 2 5 16,0 0 1-16,0 1 2 15,-1-1 2-15,1 0-1 16,0 1 2-16,0-1-2 0,-1 0 0 15,1 1-5-15,3 2-3 16,3 0 2-16,-1 0 2 16,1 0 0-16,3 0 0 15,-4 0-3-15,1 0-2 0,-9 0-2 16,3 2 1-16,0 1 1 16,-1 0 2-16,-2-1 1 15,0 1 1-15,3 2 0 16,2 1 0-16,1-1-2 15,3 0-2-15,0 0 1 16,-4-2 1 0,1 2-3-16,0-2 0 15,-3 0 3-15,-1-1 1 16,1 4-1-16,-3-1-2 16,0 5 1-16,5-4 1 15,1 2-1-15,0 0-1 0,-3 0 1 16,2-3 1-16,1 0-1 15,0 0-1-15,-3 1-2 16,-1-1 1-16,1 0 1 16,0 1 2-16,0-1-1 0,2 0 2 15,4 1-2-15,0-4-1 16,0 1 1-16,2-1 1 16,1 1-1-16,-3 0-1 15,-1-1 1 1,-2 1 1-16,9-3-1 15,-3 3-1-15,2 2 1 16,1-2-1-16,0-1 0 16,-1 1 2-16,1 0-1 15,0-1 2-15,-1 3-2 16,-5-5-1-16,0 0 3 16,-4-2 0-16,4 2 1 0,6-3 0 15,-1 3-5-15,4-2 1 16,-3 2 0-16,-1 0 2 15,1-3-3-15,-3 0 0 16,-3 1 1-16,-1-1 0 16,1 0 0-16,9 3 2 15,-4-2-1-15,1 2-1 0,0 0 1 16,-1 0 1-16,-2 0-1 0,-3 0-1 16,-1 2 1-16,-2-2-1 15,0 6 0-15,0-6 0 16,11 2 0-16,-5 1 2 15,0 0-1-15,-1-1-1 32,1 1 1-32,-3-3 1 0,3 0-1 15,-7 2-1-15,1-2 1 16,0 3 1-16,-3 0-3 16,11 2 0-16,-2 0 3 15,-3-2 1-15,2 2-4 16,1-5 1-16,0 0 0 15,-1 0 0-15,-2 0 2 0,-3-2 3 16,0-1-2-16,-1 0 0 16,10 3-3-16,0-2-1 0,-4-1 1 15,1 0 0-15,3 3 0 16,-7-2 2-16,1 2-3 16,0-3 0-16,-3 0 1 31,-1 1 2-31,1-1-1 0,12 1-1 15,-4-4 1-15,1 4-1 16,0-4 0-16,-1 4 0 16,1-4 0-16,-6 4 2 15,0-1 1-15,-4 0 1 16,1 1-5-16,0-1-1 16,8 3-2-16,-2-2 3 0,0-1 2 15,3 3 4-15,-7-3-4 16,4 3-3-16,-3 0 1 15,-4 0 0-15,1 0-2 16,-3 0 2-16,0 0 3 16,8 0 3-16,-2 0-2 15,0 0-2-15,3 0-3 0,-4 3-1 16,-2-3 4-16,3 0 1 16,-4 0 0-16,-2 0-2 0,0 0-4 15,0 3 0-15,-1-3 8 16,10 2 5-16,0-2-4 15,0 0-3-15,-4 0-4 32,4 3 1-32,-3-1 1 0,-1-2 0 15,-2 0 0-15,0 0 2 16,0 0 1-16,-1 0 1 16,7 0-2-16,0 0-2 15,-1 0-2-15,1 0 1 16,0-2 1-16,-3 2 2 15,-1 0-1-15,-2-3 2 0,0 1-2 16,0-1 2-16,-4 3-2 16,13-3 2-16,-6-2-2 15,2 5-1-15,-2-3-2 16,0 3 1-16,3-2 1 16,-1 2 2-16,-5-3-1 15,0 3 2 1,-1-3-2-16,1 1-1 15,-3-1 1-15,9-2-1 16,-1 2-3-16,-2 0 2 0,0 1 3 16,0-1 1-16,-4 3-4 15,4 3-1-15,-3-3 1 16,-4 0 2-16,1 0 0 16,0 0 2-16,-3 0-4 15,9-3-2-15,-1 1 4 0,1-1 1 16,3 0 0-1,-4 1 1-15,4-4-2 16,0-2 2-16,-7 0-4 0,-2 3 0 16,0 0-1-16,0 0 0 15,-3 2 2-15,11 0 2 0,-2 1-3 16,0-1 0-16,-1 0 1 16,-2 1 2-16,0-1-1 15,-3 0-1-15,2-2 1 16,-2 2-1-16,0 1 2 15,-3-1 1-15,0 1-1 32,-4-1-2-32,13 0-2 0,-3 3 1 15,-3-2 1-15,2-1 2 16,1 0-3-16,0 1 0 16,-3 2 1-16,2-3 2 15,-5 0-1-15,0 1-1 16,0 2 1-16,-4-3-1 0,1 3 0 15,6 0 0-15,3 0-3 16,0 0 2-16,2 0 1 16,-5 0 2-16,3 0-3 0,-3 0 0 15,2 0-1-15,-2-3 0 16,-3 1 2-16,0 2 2 16,-1-3-1-16,1 3 2 15,0 0-2 1,9 0-1-16,-1 0 1 15,1 0-1-15,0 0 0 16,0 0 0-16,-1 0 0 16,1 0 0-16,-3 0 0 15,-3 0 2-15,2-3-3 16,1 1 0-16,0 2 1 16,5 0 2-16,1 0-1 0,-3 0 2 15,0 0-4-15,-1 0 0 16,1 0 1-16,0 0 0 15,-1 0 0-15,1 0 0 16,0 0 0-16,9 0 0 16,-7 0 0-16,4 0 0 15,0 0 0-15,-1 2 0 0,-2 1 0 16,-3-3 0-16,-4 0 0 16,1 0 0-16,0 3 0 15,0-3 0-15,8 2 0 0,-2-2 0 16,0 0 0-16,2 0 0 15,-2 0 0-15,0 3 2 32,-4-3-1-32,1 0 2 0,-3 0-4 15,0 0 0-15,-1 0-1 16,10 0 0-16,-3 3 2 16,-1-1 0-16,1 1 0 15,0-3 2-15,0 3-3 16,-1-3 0-16,-2 0 1 15,0 0 0-15,-1 0 0 0,4 2 0 16,3 1 0-16,-1 0 2 16,1-1-3-16,0 1 0 15,-3 0 3-15,2-3 1 0,-2 2-4 16,-3 1 1-16,-1-1 0 16,10 4 0-16,0-4 0 31,-1-2 2-31,1 0-1 15,0 3-1-15,2-3 1 0,-5 0-1 16,0 0 0-16,-1 0 0 16,1 3-3-16,5-1 2 15,1 1 3-15,0 0 1 16,-1-1-4-16,1-2 1 16,-3 0 0-16,-1 0 2 0,-2 0 1 15,9 3 1-15,2-3-5 16,-2 0 1-16,-1 0-2 0,1 0 0 15,-6-3 6-15,-1 1 2 16,-2 2-7-16,3 0-1 16,5 0 0-16,-2 0 3 15,2 0 0-15,-5 2 2 16,3-2-4-16,-7 0 0 16,1 0 1-16,3 0 0 15,-4 0 0-15,10 0 2 16,0 0-1-16,-4 0-1 0,-2 0 1 15,2-2-1-15,-5-1 0 32,0 3 0-32,-1 0 0 15,10 3 2-15,-6-3-1 16,2 0-1-16,-2 0-2 0,3 0 1 16,-4-3 1-16,1 0 0 15,0 1 0-15,-4-1 0 16,10 3 0-16,-1 0 2 15,1-3-1-15,-3 3-1 0,5-2 1 16,-11 2-1-16,0 0 0 16,-4 0 0-16,-2 0 0 15,12 0 0-15,-1 0 0 16,1 0 0-16,-3 0 0 16,2-3 2-16,-2 0-1 15,-1 1-1 1,1-1 1-16,6 1-1 15,-10-1 0-15,7 0 0 16,-3 1 0-16,-1 2 0 16,1-3 0-16,-3 0 0 15,-1 3 0-15,-2 0 0 0,-3 0 0 16,8 0 0-16,4 0 0 16,-3 0 0-16,-4 3 0 15,1-3 0-15,3 0 0 0,-7 0 0 16,-2 0 0-16,0 3 0 15,-4-1 0-15,4 1 0 16,3 0 0-16,0-1 0 16,-1 1 0-16,-2-1 0 15,0 4 0 1,-4-4 0-16,4-2 0 16,-3 3 0-16,-3 0 0 15,-1-1 0-15,1 1 0 16,3 2 0-16,0 1 0 15,-4 1 0-15,1-4 0 16,0 5 0-16,0-3 0 16,-3 1 0-16,-4-4 0 0,1 4 0 15,-3-4 0-15,-3 1 0 16,0 2-7 0,3 0-11-16,-7-2-4 0,-2 2-22 15,0-5-7-15,-3 0-52 16,0 3-24-16,-3 5-85 15</inkml:trace>
  <inkml:trace contextRef="#ctx0" brushRef="#br0" timeOffset="37977.638">2559 16677 200 0,'-6'-3'74'0,"-6"6"-40"0,3-11-40 15,3 5 14-15,0 0-5 16,-3-4 1-16,4-1 0 15,-4 0 0-15,0 0-2 16,0 0 7-16,0 0 4 0,0 3 7 16,0-3 2-16,3 2 4 15,-3-2 1-15,3 0-3 16,3 0-3-16,0 1-9 0,3-4-3 0,0 0-1 16,3 1 0-16,0 2 0 15,0 0 2-15,6 0-5 16,-6 3-1-16,3-1 2 15,0 6 1-15,0 0-1 16,3 0 1-16,0 0 2 16,3 0 5-16,0 0-2 0,-1 0 1 15,4 6-1-15,6-4 2 16,-6 1-3-16,9 2 1 16,6 1-1-16,5-1 1 15,-5-2-4-15,6 4-3 16,3-1 0-16,-7-1-1 31,1 3 0-31,0 0 2 0,2-5-3 16,-2 4 0-16,9-1 1 15,3-1 2-15,-1 3-1 16,1 0 0-16,-4-5-1 16,4 5 0-16,-3 2-5 15,-1-2-1-15,4 3 3 16,3 2 1-16,2 0 4 0,-2-2 3 0,0-3-2 15,-4 0-2-15,-2-1 0 16,0-1 1-16,-1-1-3 16,1-2 0-16,6 5-1 15,-1-3 1-15,1 3-2 16,-1-5-1-16,1-3 1 31,-3 0 1-31,-1 0-1 0,-2 0 2 16,9 5-2-16,-1-5 2 15,4 0-2-15,-1 0 2 0,-11-3-2 16,9 1 2-16,-1-1-2 16,-2 0-1-16,11 1 3 15,-2-1 0 1,0 3-1-16,-4 3-2 0,4-6 1 16,-7 3 1-16,-2 0-1 15,2 3 2-15,7-1-2 16,0-2 2-16,-1 0-2 15,1-2-1-15,-7 2 1 16,1 0 1-16,-3 0-1 16,8 0 2-16,4 0-2 0,-4 0-1 15,1 5 1-15,8-5-1 16,-5 0 2-16,-4 0 1 0,7 3-1 16,-1 2-2-16,-2-5 1 15,-1 8 1-15,-2-11-1 16,-3 6 2-16,-4 10 0 31,4-5 1-31,5 0-5 0,4 0-1 16,-4-3 1-16,1 0 2 15,-7 1 0-15,1-1-1 16,8 0 1-16,-2-2 1 16,2 5-1-16,-2-3-1 15,0-2 1-15,-4-3 1 16,4 0 1-16,8 0 1 0,1 0 0 15,-1 0 0-15,-2 0-5 16,-4 0-1-16,-2 0 1 16,8 0 0-16,3 0 1 15,1 0 2-15,-4 0-1 16,-2 0 2-16,2-3-2 16,7 3-1-1,2 0-2-15,3 0 1 16,-8-3 1-16,-4 1 2 15,10 2-3-15,2-3 0 0,-2-2 1 16,-4 5 0-16,-3-3 0 16,13-2 2-16,-1 5-1 15,-3-3 2-15,-2 1-2 16,-4-1-1-16,10-2 1 0,5 2-1 16,-3-2 2-16,-5-3 1 15,-4 5-1-15,12-2-2 16,1 0 1-16,-4-6 1 15,-6 6 1-15,7 2 3 16,2-2-5-16,0 0-3 16,-6-3 3-16,-2 2 3 0,11 1-1 15,-3 0-2-15,1-3-3 16,-10 5 1-16,-3-2 1 16,10 2 2-16,-1-2-3 15,0 0 0-15,-5-3 3 16,2 0 3-16,3 5-4 15,7-5-3 1,-4-2-6-16,-9 7 0 0,7-2 10 16,2-3 8-16,-3 2-6 15,-2 1-2-15,-4 0-2 16,6-3 2-16,4 3-1 16,-4-1 2-16,-6-2-2 15,-2 3 2-15,14-6-2 16,-6 4-1-16,-2-4 1 0,-7 0-1 15,-3 3 0-15,13 1 0 16,-4 4-3-16,3-2 2 16,-8-1 3-16,-4 1 1 15,13 2-4-15,-1 1 1 16,-3-4 0-16,-2 1 2 16,-10 0-3-1,12 2 0-15,1-2 5 16,-7 0 2-16,-5-1-5 0,-4-2-2 0,6 6 0 15,1-1 2-15,-1 0-2 16,1-2-2-16,-10 0 2 16,1 2 0-16,5 1 3 31,4-4 3-31,2 6-2 0,-6-8-2 0,-5 8 0 16,-4-2 1-16,13-1-1 15,-4 3-1-15,1-3-2 16,-7 3 1-16,1 0 1 15,-7 0 0-15,10 0 0 16,-1 3 0-16,1 0 0 16,-4-1 0-1,-8-2 0-15,-1 6 0 16,10-4 0-16,-7 4 0 16,-2-4 2-16,2 1 1 15,1-1-4-15,-4 1 1 16,-2 0-2-16,8-1 0 15,1 1 4-15,-1 0 3 16,1-1-4-16,-4-2-1 0,-2 0 0 16,0 6 2-16,8-4-3 15,1 6-2-15,-4-2 2 16,1-1 0-16,-1-3 1 16,-5 1 2-16,8 2 1 15,1-5 1-15,-1 0-2 16,-2 0-2-16,-1 0 1 0,-2 0-1 15,-1 0-3-15,4 0 2 16,-1 0 1-16,-2 6 0 0,-1-6 0 16,-2 0 2-16,-1 0-1 15,1 2 2-15,2 1-2 16,4 0-1-16,-4-3 3 31,-2 0 2-31,-3 0-4 0,-4 0-3 16,-5 0 3-16,2 2 1 15,4 4 0-15,-6-1-2 16,-1 3-2-16,-2-6 1 16,-3 12 3-16,-1-9 1 15,-2 3-6-15,-6 0 0 16,0 0 1-16,-4-3 1 0,1 6 1 16,-3-3 0-16,3 0 0 15,3 5 0-15,-1-5-5 16,-2 8 1-16,0-6-14 15,0-2-5-15,0 0-28 16,2-8-12-16,4-5-53 16,3-11-21-16,-4-5-58 15</inkml:trace>
  <inkml:trace contextRef="#ctx0" brushRef="#br0" timeOffset="43984.2818">19832 3442 236 0,'-6'0'88'0,"6"0"-48"0,0 0-18 15,0 0 28-15,0 3-19 32,0-3-5-32,3 5-5 0,-3-2-1 15,6 5-11-15,0-3 1 0,0 14 3 16,0-4-5-16,0 15 0 15,0-7-4-15,0 20-3 16,0-9 2-16,0 22 0 16,-3-11-1-16,3 10-2 15,-3-10 1-15,0-5 1 0,0-6 3 16,0-5 2-16,0-5 8 16,-1-21 2-16,1-1-8 15,-3-23-3-15,0 3-4 16,-3-30-2-16,1 8-15 0,-4-23-7 15,0 5 11-15,-3-3 5 32,3 8 2-32,0 5 3 15,0 9-4-15,6 12-1 0,0 6 0 16,3 18 4-16,0 1-1 16,9 23 1-16,-3-3 4 15,5 22 1-15,-2-5-1 16,12 7-2-16,-3-8 3 15,3 11 0-15,-3-5-1 0,5 5 1 16,-2-8-2-16,3 0 2 16,-6-8 0-16,0-8 1 15,-3-2 9-15,-4-14 6 16,-2-2-6-16,-6-19-2 16,0 3-6-16,-9-27-4 15,0 6-7 1,-9-27-4-16,4 5-16 15,-10-10-9-15,0 10-3 16,-3 3 0-16,3 8-14 16,3 8-5-16,3 6-22 0,3 12-10 15,0 3 1 1</inkml:trace>
  <inkml:trace contextRef="#ctx0" brushRef="#br0" timeOffset="44389.4966">20377 3821 268 0,'-9'18'101'0,"9"-18"-54"0,-9 19-37 0,6-17 23 16,-3 4-12-16,3-1-1 15,-3-3-4-15,0 1 0 16,0-6-8-16,0 1-5 0,-3-11 0 15,0 2-4-15,0-15 0 16,3 4 1 0,4-7 2-16,-1 3-3 15,6-1 0-15,-1 4-4 16,4 4 1-16,0 3 6 0,3 6 4 16,0 2-1-16,0 8 2 15,0 0 2-15,0 8 2 16,-3 0-3-1,0 10-3-15,0-2-2 0,-3 5 0 16,0-2-4-16,-3 7 0 0,0-5-15 16,-3 6-6-16,0-3-27 15,-3-6-9-15,3-2-20 16,0-16-6-16,0 0-17 16</inkml:trace>
  <inkml:trace contextRef="#ctx0" brushRef="#br0" timeOffset="44852.6014">20395 3508 212 0,'12'-29'79'0,"-12"29"-42"0,14 13-19 16,-14-13 25-16,6 3-9 15,-3 0 0-15,0 10-8 16,0 0-4-16,0 8-12 16,0-2-2-16,3 10-1 0,-3-5-3 0,0 2-1 15,0-5-1-15,3 3-2 16,-3-5-2-16,3-1 1 15,0-2-1-15,3-3-2 16,-3-5-6-16,3-8-2 16,-3 0 5-16,0-13 3 15,0-3 1 1,-3-8-1-16,0 6 0 16,0-6 3-16,0 3 2 15,0 0 2-15,0 2-4 0,0 6 1 16,-1 0 0-16,4 10 0 15,0 1 0-15,3 12 2 16,-3-2 3-16,3 11 4 16,0-4 2-16,3 7 1 15,0-4 7-15,0 1 5 0,-3-3 2 16,3-3 2-16,-3-3-9 16,0-2-1-16,-1-2-9 15,1-14-3-15,0 2-3 16,3-17-3-16,-3 4-10 15,3-21-6-15,-3 9-28 0,0-9-9 16,0 5-47-16,-3 1-19 16,-3 5-5-1</inkml:trace>
  <inkml:trace contextRef="#ctx0" brushRef="#br0" timeOffset="45207.2402">21115 3098 240 0,'-6'-34'90'0,"6"34"-48"0,-9-5-20 0,6 5 28 0,3-3-8 16,0 0-3-16,0 1-6 15,0 2-1-15,0 0-18 16,0 0-1-16,0 2 0 0,0-2-1 16,3 8 1-16,-3 3-1 15,3 5 0 1,0 0-6-16,0 26-2 16,0-10-4-16,0 15-3 15,0-4-3-15,0 23 1 16,0-11-21-16,0 9-11 15,0-9-22-15,-3-4-9 16,0-9-47-16,0-10-56 16,0-6 55-16</inkml:trace>
  <inkml:trace contextRef="#ctx0" brushRef="#br0" timeOffset="45823.229">20990 3395 268 0,'-6'5'101'0,"6"-5"-54"0,6 18-24 0,-6-12 29 0,6 2-3 16,0 0 3-16,6 2-14 16,0 1-5-16,3-6-19 15,-1 0-9-15,4-5-3 0,-3 0-2 16,3-8 0-16,-3 0-25 16,9-10-8-16,-3 2-12 15,-1-16-2-15,-2 6 3 16,-3-16 2-16,0 4 17 0,-6-4 7 15,0 5 18-15,-6 0 7 16,0 5 15-16,-6 6 6 16,0-1-1-16,0 12-2 15,0 1-5-15,0 14-2 16,3 0-2-16,0 19 0 16,0-9-2-16,6 19-1 0,0 1-3 15,3 7-1-15,-3-3-5 0,3 3-1 16,-3-3-1-16,0 11 1 15,-3-8-2-15,0 14-1 16,0-9 1-16,-3 6 1 16,0-6-14-16,0-5-5 31,0-5-11-31,-3-11-5 0,0-2 2 16,0-22 4-16,0 0 13 15,3-21 5-15,0 6 9 16,3-11 2-16,0 5 4 15,3 0 3-15,-1 3 5 16,1 2 3-16,0 4 6 16,3 7 3-16,0 0-2 0,0 8-3 15,0 0 0-15,0 5 1 16,0 0-8-16,0 9-3 16,-3-4-6-16,0 11-4 15,-3-5-9-15,0 5-3 16,0-2-43-16,-3-1-19 15,0-2-81 1,0-3-50-16,0-2 92 16</inkml:trace>
  <inkml:trace contextRef="#ctx0" brushRef="#br0" timeOffset="46007.6771">21502 3400 312 0,'9'-11'118'0,"-9"11"-64"0,-3 6-43 0,3-4 28 0,-3 4-10 15,3-1-2-15,0 8-18 16,0-2-5-16,0 10-3 16,0-3-4-16,0 6 2 0,0-5-34 15,3-1-15-15,0-2-78 16,0-8-61 0,0-3 73-16</inkml:trace>
  <inkml:trace contextRef="#ctx0" brushRef="#br0" timeOffset="46138.9616">21541 3141 228 0,'-3'-8'88'0,"3"8"-48"0,-6 18-34 0,3-15 22 0,0 7-17 31,0 1-4-31,0 0-20 0,3-1-6 16,0 6-90-16,0-8-38 15</inkml:trace>
  <inkml:trace contextRef="#ctx0" brushRef="#br0" timeOffset="46494.0984">21704 3260 340 0,'-12'5'129'0,"6"3"-70"0,-14-3-58 16,8 0 27-16,3-2-17 16,0 0-3-16,0 5-10 15,3 0-1-15,0 2 1 16,0 1-1-16,3-1 1 0,3-2 0 15,3 0-2 1,0-2 3-16,6-1 0 16,0 0-2-16,0 0 0 15,0-2 2-15,0 0 2 16,0-1 0-16,0 6 2 16,0-5 2-16,-1 5 2 0,-2 0 10 15,-3 2 6-15,0-2 3 16,-3 6 2-16,0-4-11 0,-9 6-5 15,0-3-5-15,-5 0-2 16,-1-2-6-16,-3-3 1 16,3 0-31-16,0-11-14 15,0 1-41-15,3-12-18 16,3 6-42 0</inkml:trace>
  <inkml:trace contextRef="#ctx0" brushRef="#br0" timeOffset="46740.9493">21963 3291 332 0,'0'3'126'0,"0"0"-68"0,0-1-43 0,0 1 29 16,0 2-29-16,0 1-7 0,0 2-11 15,0-1-1-15,0 1 2 16,0 0-6-16,0 0-2 0,0-2-27 16,0-1-14-16,0 0-92 15,0-15-44-15,0-12 94 16</inkml:trace>
  <inkml:trace contextRef="#ctx0" brushRef="#br0" timeOffset="46894.754">21996 2984 288 0,'-6'0'107'0,"0"6"-58"0,0 2-55 15,3 0 17-15,0-3-12 16,3 3-1-16,0 0-50 16,0 0-20-16,3 5-37 15,0 3-12-15</inkml:trace>
  <inkml:trace contextRef="#ctx0" brushRef="#br0" timeOffset="47210.928">22195 3080 340 0,'0'5'129'0,"-5"-2"-70"0,-7-1-58 16,6 4 25-16,0-1-21 16,0 3-2-1,-3 2-7-15,3-2 0 16,-3 11 2-16,0-1-4 0,0 4 2 15,3-4 0-15,3-2 2 16,0-5 1-16,3-1 1 16,3-2 0-16,3-5 2 15,0-3 8-15,3 2 5 16,0 1-5-16,-3 2-1 0,0 1-1 16,-3 2 0-16,0-3-2 15,-3 11-1-15,0-3-3 16,-9 5 1-16,3-2-13 15,-12 5-6-15,0-2-42 0,-3 10-20 16,3-5-67 0</inkml:trace>
  <inkml:trace contextRef="#ctx0" brushRef="#br0" timeOffset="47695.8379">20165 4408 260 0,'15'-11'96'0,"-15"11"-52"0,6 6-25 0,-6-4 26 0,3 4-10 16,0-1-3-16,0 5-3 16,0 1 1-16,0 5-16 15,0-3 5-15,-3 8 2 0,0-2-9 16,-3 7-2-16,0-5-6 0,-6 9-3 16,3-7-5-16,-6 4-2 15,3-3-41-15,-2-3-17 16,2-5-66-1,0-16-67-15,0 0 67 16</inkml:trace>
  <inkml:trace contextRef="#ctx0" brushRef="#br0" timeOffset="47858.3606">20115 4167 208 0,'0'5'79'0,"0"-5"-42"0,-9 14-28 16,6-12 19-16,0 9-14 0,0-3-5 31,0 5-9-31,0-2 0 16,3-1-97-16,0-2-42 15,6 0 61-15,0 0 31 16</inkml:trace>
  <inkml:trace contextRef="#ctx0" brushRef="#br0" timeOffset="48280.9112">20314 4286 280 0,'-9'6'107'0,"9"-6"-58"0,-6 5-35 0,3-3 26 15,0 6-24-15,0-2-6 16,3 4-9-16,0 1-2 16,0 7 1-1,0-2-3-15,3 8 2 0,0-5 1 16,3-1 2-16,0-2-1 15,3-3-1-15,-3-2 7 16,3-9 5-16,-3 1-4 16,3-16-2-16,-3 2-17 15,3-15-5-15,-3 5-12 16,3-8-3-16,0 5 10 0,-3 3 7 16,-3 2 11-16,-3 6 7 15,0 2 7-15,0 6 3 16,0 2 1-16,0 6 4 0,0 0-7 15,-3 7 1-15,3 1-4 16,0 5 2-16,0-3-6 16,3 8-1-1,0-2-2-15,9 4-2 16,-1-4-6-16,7-1-1 16,-3-2-35-16,3-8-14 15,-3 0-29-15,3-10-11 16,-3-1 2-1</inkml:trace>
  <inkml:trace contextRef="#ctx0" brushRef="#br0" timeOffset="48728.2433">20618 4186 212 0,'-6'-24'82'0,"6"24"-44"0,-12 0-27 16,9 0 21-16,-3 5-13 16,0 0-1-16,-3 6-4 0,3-3 1 15,-3 8-8 1,3-3 5-16,-3 8 1 0,4-2 0 0,-1 2 0 15,0-3-1-15,3 4 0 16,0-4-6-16,6 1-2 16,0-3-2-16,6-1-2 0,-4-4 1 15,7-6 1-15,-3-2 1 16,3-11 3-16,-3 0-5 31,3-13-1-31,-3 5-5 0,0-8-1 16,0 6-2-16,-6-17 2 15,0 6 2-15,-6-13 2 16,0 5 1-16,-6-6 3 16,3 6-1-16,-3 6 2 15,3 4-4-15,0 9 0 16,0 2 1-16,3 13 0 0,0 3 4 16,6 19 2-16,0-3 2 15,6 15 0-15,-3-4-4 16,6 7-1-16,-3-5-3 15,6 11-3-15,-3-8-20 16,6-1-8-16,-4-4-39 16,1-6-18-1,0-2-28 1</inkml:trace>
  <inkml:trace contextRef="#ctx0" brushRef="#br0" timeOffset="49060.759">20844 4252 244 0,'-30'0'93'0,"30"0"-50"0,-6 10-37 16,3-7 20-16,0 2-8 0,0 1 2 16,-2 7 0-16,-1-3 0 15,0 1-11-15,0-3 3 0,0-8 2 16,0 0-1-16,3-8 0 16,0 3-10-16,3-11-1 15,0 3 0-15,3-6 1 16,0 3-4-16,3-2 1 0,0 2 0 15,9 5 0-15,-4 1-3 16,7 4 2-16,-3 1 3 16,3 8 3-16,-3-1 7 15,0 4 4-15,-3-1 3 0,-6 8 1 16,0-2-9-16,-9 7-4 31,0-2-7-31,-12 8 0 16,3-5-38-16,-3-4-14 15,0 1-102-15,0-10-58 16,3-1 97-16</inkml:trace>
  <inkml:trace contextRef="#ctx0" brushRef="#br0" timeOffset="49919.1092">21350 3781 184 0,'-12'-8'68'0,"12"8"-36"0,0-3-4 0,0 3 25 0,0 0-10 15,0 0 0-15,0 0-2 0,0 0-1 16,3 3-22-16,0 0-4 0,3 2 0 15,0 0-2-15,0 8 1 16,0-2-5-16,3 10-3 16,-3-2-5-16,3 15 0 15,0-5-2-15,0 16 0 0,-3-8 2 32,3 6 2-32,-1-6-17 15,-5-3-6-15,0-5-10 16,-3-8-4-16,0-2-7 15,-3-14-3-15,0 0 13 16,-2-15 8-16,-1-1 13 16,3-7 6-16,0 2 4 0,3-3 3 15,0 3 1-15,6 1 1 16,0 1 9-16,5 1 6 16,1 2 3-16,6 4 4 0,-3 1 3 15,3 6 2-15,-3 0-5 16,9 6-2-16,-4-1-2 15,1 3-2-15,-3-3-2 16,-6 6 1-16,-3-1-4 0,-6 6-1 16,0-3-8-16,-9 3-4 15,0-3-6-15,-6 3-2 16,3-2-15-16,-6-7-6 16,3 1-13-16,-2-5-2 15,2 0-27-15,0-19-10 31,3 3-46-31</inkml:trace>
  <inkml:trace contextRef="#ctx0" brushRef="#br0" timeOffset="50188.5013">21746 3651 296 0,'-9'8'112'0,"9"-8"-60"0,-9 27-34 0,6-22 28 0,-3 8-15 15,0-2-6-15,0 2-8 16,3 0-3-16,0 8-8 16,0-5-4-16,0 5-1 0,0-2-1 15,0 10 0-15,0-3 0 16,-2 12 0 0,-1-7 0-16,0 14 0 15,0-8-20-15,-3 3-7 16,0-6-37-16,3 1-16 15,0-6-42 1,6-13-36-16,0-3 70 16</inkml:trace>
  <inkml:trace contextRef="#ctx0" brushRef="#br0" timeOffset="50456.2846">21931 3733 312 0,'-9'45'115'0,"9"-45"-62"0,-27 37-31 16,21-29 31-16,-3 13-6 0,3-2 1 0,-6 7-9 16,3-4-4-16,0 4-19 15,3-2-3-15,3 0-2 0,0-6-6 16,6 3-1-16,0-5-7 16,12-3-2-16,-3-2-14 15,9-3-5-15,-3-3-23 31,15-2-9-31,-4-3-75 0,1-5-32 16,-3 2 30-16</inkml:trace>
  <inkml:trace contextRef="#ctx0" brushRef="#br0" timeOffset="51195.0392">20246 4776 272 0,'-3'0'104'0,"3"0"-56"0,0 8-30 0,0-6 31 0,0 4-14 16,0-4 0-16,0 6-18 16,0-3-5-16,0 9-8 15,0-4-3-15,3 17 2 0,0-6-2 16,3 13-1-16,0-5-2 16,0 22 1-16,0-6-1 0,0 10 0 15,-3-7-20-15,0-1-10 16,0-4-20-16,-3-6-5 15,0-5-15-15,-9-9-6 16,3-4-19 0</inkml:trace>
  <inkml:trace contextRef="#ctx0" brushRef="#br0" timeOffset="51794.0037">20088 5138 216 0,'-6'-29'82'0,"6"29"-44"0,6-3-14 0,-6 3 27 31,6 3-11-31,-3-3-1 15,12 3-7-15,-3-1-2 16,9-2-17-16,-4 0 8 0,7-5 5 16,-3 0-14-16,3-8-4 15,-3 2-5-15,0-10-3 16,-4 2-8-16,1-5-3 16,0 1-16-16,-9-9-8 15,0 5-1-15,-6-12 1 16,0 4 7-16,-3-2 2 15,0 6 15-15,0 1 8 0,0 7 3 0,0 4 3 16,0 3 4-16,0 14 4 16,0-1 0-16,3 19 1 15,0-3 2-15,0 14 2 16,0-6-3-16,3 13 2 16,-3-5 1-16,0 8-1 15,0-5-5 1,3 16-2-16,0-9-9 15,0 20-1-15,-3-12 0 16,0 6 1-16,0-8 1 0,-3-5 0 16,0-6-9-16,0-10-2 15,0-3-7-15,-3-24-4 16,3 3 7-16,0-21 6 16,0 3 6-16,3-17 2 0,0 6 1 15,3-2 2-15,-1 4-1 16,4 6-1-16,-3 2 12 15,3 9 4-15,0 2 3 16,0 11 1-16,0-1-7 16,0 14-3-16,0-3-5 15,0 14-4-15,0-6 0 0,0 5-1 16,0-2-22-16,0 0-10 16,-3-3-46-16,2-8-20 15,-2-2-21 1</inkml:trace>
  <inkml:trace contextRef="#ctx0" brushRef="#br0" timeOffset="52573.9955">20591 5104 324 0,'3'2'123'0,"-3"-2"-66"0,3 0-51 0,-3 0 25 15,3 0-6-15,0 0 2 16,6-5-11-16,0 0-4 15,3-6-7-15,-3 3-4 0,3-5 0 0,-3 3-4 16,-3-9 2-16,-1 3-8 16,-2-2-2-16,0 4-7 15,-9 1-4-15,1 3 5 16,-4 4 5-16,0 1 7 16,-3 8 3-16,0-1 4 15,0 9 1 1,3-3 1-16,3 8 0 15,0-3 6-15,6 13 6 16,0-4-4-16,6 7-2 16,-3-6-3-16,9 1 0 15,0-3-4-15,3-2-2 16,-3-3 0-16,3-8-1 16,-4-3-22-16,1-8-8 0,0 1-14 15,-3-17-3-15,-3 3-3 16,0-5 1-16,-3 3 18 15,0-14 11-15,0 5 21 0,-3 1 9 16,0 5 15-16,3 0 10 16,-3 5-6-16,3 8 0 15,0 0-5-15,3 8-1 16,-3 0-6-16,3 11 0 0,-3-4-6 16,3 9-1-16,0-2-6 15,0 4-1-15,0-5-1 16,3 3 1-16,-4-3-2 15,4-2-1-15,0-3 3 32,0-3 0-32,-3-2 1 0,0-8 0 15,-3 2-5-15,0-10-1 16,0 2-13-16,0-15-2 16,0 2 3-16,0-5 4 15,-3 5 3-15,0 5 5 16,0 4 3-16,0 7 4 15,0 0 0-15,3 16 0 0,-3-3 5 16,3 13 6-16,0-2 3 16,0 11 1-16,0-3 0 15,0 18 2-15,0-8-6 16,-3 14 1-16,0-8-8 0,-12 10-3 16,3-8-3-16,-3 11 0 31,3-8-13-31,-3 0-3 15,3-8-40-15,-3-5-18 16,4-6-80-16,-1-12-51 16,0-4 93-16</inkml:trace>
  <inkml:trace contextRef="#ctx0" brushRef="#br0" timeOffset="53496.2699">21225 4321 236 0,'-18'-27'90'0,"18"27"-48"0,-3-5-36 0,0 5 20 16,3 0-12-16,0 0-1 0,0 0-3 15,0 0-1-15,0 8-5 16,0 0 2-16,6 8 0 0,-3-3 2 0,6 16 0 16,0-3 0-16,0 11 0 15,0-7-7-15,0 17-2 16,0-7 0-16,3 18 2 15,-3-10-2-15,3 10 0 0,-1-8-4 16,1 3 1-16,-3-8-31 16,-3 3-14-16,0-9-63 15,-9-7-39 1,3-3 70-16</inkml:trace>
  <inkml:trace contextRef="#ctx0" brushRef="#br0" timeOffset="54396.3028">21157 4704 168 0,'0'-18'66'0,"0"18"-36"0,6 0-9 0,-6 0 22 15,3 2-8-15,0 1-1 16,11 2-10-16,1-2-3 16,6 5-12-16,-3-3-3 0,9-5 0 0,-3 0-1 15,8-2 2-15,-5-1-2 0,3-2 2 16,-3 2-4-16,0-2 0 15,-7 2-1-15,-2 0 1 16,-3 1 0-16,-3-1 1 16,-3 0 4-16,-6 6 5 15,0-3-7-15,-3 8-1 0,0-3-1 16,-9 9 0-16,3-4-2 16,-6 6-2-16,3-3 1 15,-3 6-1-15,3-3-3 16,0 2 0-16,3-2 2 15,3 5 0-15,0-5-2 32,6 3 0-32,0-4 4 0,9-1 1 15,-3-4 2-15,3-10 0 16,0 0 0-16,3-10 0 16,-3 2-5-16,0-11 1 15,-3 3-9-15,0-10-4 16,-3 5-4-16,-3-6-3 15,0 6 3-15,-6 0 0 0,3 2 7 16,-6 9 4-16,3-1 4 16,-3 9 1-16,0-1 5 15,0 3 5-15,3 0-5 0,0 11 0 16,0-3 0-16,3 2 0 16,0 1 0-16,3 2 0 31,0-3-2-31,6 9 1 15,-3-3-2-15,6 2-1 16,-3-2-2-16,8 0 1 0,-2-3-6 16,0-5 0-16,-3-2-24 15,0-12-7-15,0 1-9 16,-3-11-3-16,-3 3 16 16,0-11 7-16,0 3 19 0,-3-3 7 15,0 6 8-15,0-1 4 16,0 3 11-16,3 6 6 15,-1 2 1-15,1 8 0 16,0 0-10-16,0 10-1 16,0-2-2-16,0 5-1 15,0 1 1 1,-3-1 0-16,0-3 7 16,0-2 3-16,-3 0-3 15,0-8 0-15,0 0-6 16,0-10-2-16,0-1-7 15,3-5-3-15,-3 0-2 0,6-2-3 16,-3 2-2-16,3-5 1 16,0 2-1-16,0 3 0 15,0 3-5-15,0 5 0 16,0 0-15-16,0 8-3 16,-3 0-27-16,3 6-11 0,-3-4-69 15</inkml:trace>
  <inkml:trace contextRef="#ctx0" brushRef="#br0" timeOffset="54812.1551">21978 4686 252 0,'0'5'93'0,"0"-5"-50"0,-6 19-22 0,3-17 30 16,-3 9-16-16,3-3-5 15,-3 5-6 1,0-2-4-16,-5-1-10 15,2-2-6-15,-3-3-3 0,3 1-1 16,-3-6 0-16,3 0-9 16,0-14-2-16,0 4-5 15,6-9-1-15,0 3 5 0,3-7 5 16,0 4 4-16,9-5 2 16,-3 3 1-16,3 3 0 15,0 2 2-15,0 5 1 16,0 3 7-16,0 11 4 0,0-3 1 15,-1 8 1-15,-2 0 3 16,0 10 0-16,0-2-2 16,-3 16 0-16,0-6-5 15,-3 11-2-15,0-5-6 0,-6 8-3 32,3-6-5-32,0 1 0 15,0-6-29-15,0-5-13 16,0-3-27-16,3-11-10 15,0-2-17 1,0-18-45-16,0 2 42 16</inkml:trace>
  <inkml:trace contextRef="#ctx0" brushRef="#br0" timeOffset="55575.6697">22011 4683 224 0,'3'5'85'0,"-3"-5"-46"0,3 19-13 15,-3-16 31-15,3 5-1 0,0-3 3 16,6-3-15-16,0 1-4 15,6-3-23-15,-4 0 1 0,7-3 2 16,-3 1-11-16,3-3-2 0,-3-1-3 16,0 1 0-16,-3 0-2 15,0-3-2-15,-3 0-4 16,-6-3 0-16,0 3-11 16,-9-2-3-16,0-1-4 31,-9-2 0-31,3 0 4 0,-9 5 1 15,3 0 3-15,-3 8 3 16,3 0 9-16,1 2 6 16,2 1 0-16,3 5 3 15,3 0 7-15,3 5 5 16,0-2 4-16,6 7 3 16,0-2-10-16,12 3-4 0,0-3-7 15,9 5-2-15,-4-5-1 16,7 2-2-16,-3-2 1 15,3-5 1-15,-3-4-3 0,3-4-2 16,-7-3-14-16,1-13-4 16,-3 2-22-16,-3-13-8 31,0 6-11-31,-6-16-1 0,0 4-10 16,-6-17-4-16,0 7 11 15,-6-13-6 1,3 8 32-16,-3-8 63 15,0 8 34-15,0 0 11 0,0 8 2 16,0 3-8-16,0 5-3 16,0 8-33-16,0 2 5 0,3 6 0 15,0 2-1-15,0 9 0 16,0-1-11-16,0 8-1 16,1-2-7-16,2 8 1 15,0-1-3-15,5 9 0 16,-2-3-1-16,6 7 2 15,-3-1-3-15,3 9-2 0,0-4-2 16,3 12 0-16,-3-7-4 16,3 3 0-16,-3-6 3 15,0 2 1-15,0-1-1 0,0 4 1 16,-3-5-2-16,0-5-1 16,-3-3-10-16,-3-5-4 31,0-3-37-31,-3-10-17 15,0-1-19-15,-9-7-9 16,0 0-39-16</inkml:trace>
  <inkml:trace contextRef="#ctx0" brushRef="#br0" timeOffset="55813.4502">22097 4514 280 0,'-9'10'107'0,"9"-10"-58"0,3 8-20 0,-3-5 33 15,3 0-1-15,0-1 2 16,12 1-17-16,0-3-5 15,12-3-24-15,-3 1 1 0,5-4 2 16,-2 1-5-16,12-3 0 16,-6 0-9-16,2-2-2 15,-5-1 0 1,0 0 0-16,-3 1-5 16,-1-3 1-16,-5 2-13 15,-3 0-5-15,0 3-30 16,-6 1-14-16,-3-1-64 15,-6 10-27-15,0 1-4 16</inkml:trace>
  <inkml:trace contextRef="#ctx0" brushRef="#br0" timeOffset="66217.2372">20410 5935 184 0,'-21'-27'71'0,"21"27"-38"0,-6-3-12 0,3 3 25 16,0-2-11-16,0 2-2 15,0-3-15-15,0 1-6 16,-3-1-7-16,3 3-2 0,-3 0 1 0,3 0 0 15,-3 5 2-15,0 0 1 16,0 11 1-16,0-2-4 16,0 9-3-16,3-1 0 15,0 4-1-15,0-2 0 16,3 8 2-16,0-6-3 16,3-2 0-1,0-3 1-15,3-5 2 16,0-3 1-16,3-13 1 15,-3 0-2-15,6-16 1 16,-3 3-4-16,6-19-2 16,-3 6-7-16,0-14-4 0,-3 8-1 15,-9-18 1-15,0 8 3 16,-6-19 5-16,0 11-2 0,-3-6 3 16,0 11 5-16,-3 3 2 15,3 2 0-15,0 8-2 16,0 6 9-16,0 7 4 15,3 3 0-15,0 9 0 16,0 1-3-16,3 12-1 16,0-1-1-16,3 13 0 0,0-2 0 15,6 8 0-15,0-3-4 16,6 14-1-16,-3-4-1 16,12 9 1-16,-3-6-2 15,9 14-1-15,-7-8 1 16,7 2 1-16,-6-8-21 31,0-2-9-31,-3-5-39 0,0-14-15 16,-4-2-34-1</inkml:trace>
  <inkml:trace contextRef="#ctx0" brushRef="#br0" timeOffset="66417.5631">20654 5723 260 0,'0'16'99'0,"0"-16"-54"0,0 37-24 16,0-32 28-16,0 8-17 16,0-2-4-16,3 5-14 15,0-3-6-15,3 8-5 0,-3-2-3 16,2 2 1-16,1-5-15 0,0 0-5 16,0-3-39-1,0-5-15-15,-3 0-55 16</inkml:trace>
  <inkml:trace contextRef="#ctx0" brushRef="#br0" timeOffset="66570.8443">20558 5440 184 0,'-17'5'68'0,"17"-5"-36"0,-18 24-9 0,15-19 24 15,-3 11-20-15,0-3-5 16,3 6-15-16,0-3-5 15,6-3-2-15,0 0-49 0,12-5-19 0,-3-3-32 16</inkml:trace>
  <inkml:trace contextRef="#ctx0" brushRef="#br0" timeOffset="66871.2349">20811 5726 248 0,'0'23'93'0,"0"-23"-50"0,0 35-37 0,0-30 20 0,0 3-10 16,0 0-1-16,0 0-9 15,0 0-2-15,-3-3-2 16,0 0-2-16,0-2 3 0,3 0-2 16,-3-6-1-16,0 0 1 15,1-15 1-15,-1 2-3 16,0-13 0-16,0 2-1 0,3-15 0 15,0 8 0-15,0-11 0 16,0 8 0-16,6 0-2 16,-1 5-22-16,4 13-7 15,0 4-24-15,0 12-9 16,0 0-24-16</inkml:trace>
  <inkml:trace contextRef="#ctx0" brushRef="#br0" timeOffset="67306.7942">20674 5683 180 0,'-11'-10'68'0,"11"10"-36"0,8-8-26 0,-8 8 17 0,6-6-10 16,-3 4 0-16,9-6-3 15,-3 0-1-15,6 0-5 16,-3 3 2-16,15-3 0 0,-6 2-2 15,2 4-1-15,-2 2-1 16,0 5-2-16,-3 0 1 16,0 9 1-16,-3-1 1 0,-3 3 3 15,0-3-1-15,-4 11 2 16,-2-6-2-16,-3 1 2 16,0-3 2-16,-3-3 5 15,0-3-4-15,0-4 0 0,0-1-6 16,-3-16-1-16,3 4-1 31,-3-15-2-31,3 4-2 0,0-17-1 16,0 6 2-16,3-10 2 15,0 7 4-15,6-8 2 16,0 6-3-16,0-6-1 16,0 8-3-16,0 3-3 15,0 5-18-15,-3 6-9 16,0 2-24-1,-3 13-9-15,0 1-39 16</inkml:trace>
  <inkml:trace contextRef="#ctx0" brushRef="#br0" timeOffset="67502.3097">20820 5607 236 0,'-12'0'88'0,"12"0"-48"0,18 0-36 0,-18 0 19 16,12 0-13-16,0 0-1 16,9-3-7-16,-3 0-4 0,9-7 1 15,-7 2-20-15,7-6-8 0,-3 4-73 16,-3-1-36-16,-3 3 67 16</inkml:trace>
  <inkml:trace contextRef="#ctx0" brushRef="#br0" timeOffset="67886.5817">21079 5620 188 0,'9'10'71'0,"-9"-10"-38"0,12 3-14 0,-12 0 21 0,3-3-11 15,0 0-2-15,6-3-7 16,0 0-1-16,3-5-10 16,-3 0-3-16,6-7-2 0,-3 1-2 31,-4 1 1-31,1 0-2 15,-9 0-1-15,0 2-15 16,-6 0-5-16,0 4 3 0,-2-1 5 16,-1 2 5-16,-9 4 2 15,3 2 11-15,0 5 9 16,0 0 1-16,3 8 2 16,3-2-7-16,3 5-2 15,0-3-1-15,9 8 0 16,0-5-2-16,6 5-1 0,0-5-6 15,3 8 1-15,0-5 0 0,3 2 2 16,-3-3-10-16,9-4-2 16,-4-4-26-16,-5-10-9 15,0 0-34 1,-3-13-57-16,0 2 31 31</inkml:trace>
  <inkml:trace contextRef="#ctx0" brushRef="#br0" timeOffset="68471.984">21291 5450 196 0,'6'0'74'0,"-6"0"-40"0,3 16-16 16,-3-13 23-16,0 10-10 15,0 0-1-15,0 9-11 16,0-7-1-16,0 7-11 0,0-4-4 0,0 3 0 16,0-5 2-16,0 0 2 15,0-3-3-15,0-5-1 16,0-3-1-16,0-15-2 15,0 5 1-15,3-17 1 16,-1 4-1-16,4-9-1 16,0 4 1-16,3-9-1 0,-3 5 0 15,3 4 2-15,-3 4-6 0,0 3 1 16,0 3-1-16,0 8-1 16,-3 2 4-16,3 6 2 15,-3-1-2-15,3 4 0 16,0-1 1-16,3 3 0 31,0 0 0-31,3 0 2 0,-3 0-1 16,2-3-1-16,-2 0 5 15,3-2 4-15,-3 0-5 16,3-3 0-16,-3 0-2 16,0-6 1-16,-3 1-18 15,-3-3-6-15,0 0-17 16,-6-8-6-1,0 3-9-15,-6 5-3 0,3 0 33 0,-6 11 17 16,3-3 30-16,0 8 13 16,0-3 0-16,3 8 1 15,0-2-6-15,6 10-2 16,0-2-4-16,3 4-1 16,0-4-6-1,6 5-1-15,0-6-8 16,3 1-4-16,-3-3-6 0,3-3 0 15,0-3-18-15,0-4-5 16,-3-4-51-16,0-7-19 16,-3 0-29-1</inkml:trace>
  <inkml:trace contextRef="#ctx0" brushRef="#br0" timeOffset="68872.5944">21582 5321 212 0,'3'5'79'0,"-3"-5"-42"0,0 34-15 15,0-28 26-15,0 4-10 16,0-2 0-16,0 5-12 16,0 1-7-1,3 7-10-15,-3-5-4 0,3 10 1 16,0-5-5-16,3 3-1 16,0-3 0-16,-3-2 2 15,0-3-8-15,0-3-1 16,0-2-7-16,0-9-2 15,0-2-2-15,0-13-2 0,0 2 5 16,3-10 4-16,0 3 6 0,0-6 5 16,-3 5 7-16,3-4 4 15,-3 4 5-15,3 3 2 16,-3 0 2-16,3 8 2 16,-3 0-1-16,3 8 2 15,-1 0-2-15,4 8-1 16,-3-2-6-16,3 7-1 0,-3-3-8 15,3 9-3-15,-3-3-1 16,3 2 1-16,-3-2-32 16,0 3-14-16,-3-3-60 15,0-6-25-15,0 1 1 16</inkml:trace>
  <inkml:trace contextRef="#ctx0" brushRef="#br0" timeOffset="69088.4956">21844 5014 292 0,'-3'0'110'0,"3"0"-60"16,3 13-36-16,-3-10 28 0,0 7-10 0,0 1 1 16,3 13-9-16,0-3-5 15,0 16-11-15,0-5-5 0,3 10 0 16,0-8 0-16,3 9 1 15,-3-9-11-15,0 11-5 16,0-5-54-16,-3-1-23 16,0-4-63-1</inkml:trace>
  <inkml:trace contextRef="#ctx0" brushRef="#br0" timeOffset="69292.3676">21725 5411 340 0,'6'-3'126'0,"-6"3"-68"0,21 3-37 0,-18-1 35 15,9-2-28-15,-3 0-10 16,9 0-16-16,-3 0-4 16,8 0 0-16,-5 0-30 0,0 3-11 15,-3-3-97-15,-6 11-70 16,0-3 81-1</inkml:trace>
  <inkml:trace contextRef="#ctx0" brushRef="#br0" timeOffset="70152.848">20502 6321 236 0,'-6'3'90'0,"6"-3"-48"0,0 10-25 0,0-7 25 16,0 2-9-16,0 0-2 15,0 6-11-15,0-3-2 16,3 8-11-16,0-3-2 0,3 8 1 15,-3-2-3-15,3 10 0 16,0-5-1-16,0 2-2 0,-3-2 3 16,3-3 0-16,-3-2-1 15,-1-4-2-15,1-1-2 16,-3-9 1-16,0 0-6 16,0-18 0-16,0 0 1 15,-3-16 3-15,1 5 2 16,2-11 1-16,0 6-3 0,2 0 2 15,1 5 5-15,3 3 5 16,-3 3-1-16,3 5 1 16,0 2-10-16,3 6-1 15,-3 2 4-15,3 11 4 16,0-3-3-16,0 11-2 16,-3-3 2-1,0 11 0-15,0-5-4 16,0 2 1-16,0-3 2 0,0 1 1 15,-3-3-1-15,3-8-2 16,0 0 1-16,0-11 1 16,-1 0-10-16,1-10-2 15,-3 3 7-15,0-17 6 16,0 6-6-16,3-3 1 0,0 3 4 16,0 0 4-16,0 2-8 15,3 3-3-15,-3 3 9 16,3 5 6-16,-3 3-4 15,3 5-3-15,-3 0 0 16,0 13 0-16,0-2-1 16,0 5-2-1,-3-3-2-15,0 5 1 16,0-2-21-16,0-3-10 16,0 1-24-16,3-9-10 15,-1 0-66 1</inkml:trace>
  <inkml:trace contextRef="#ctx0" brushRef="#br0" timeOffset="70621.1609">21070 6218 336 0,'-20'8'126'0,"20"-8"-68"0,-18 16-52 0,15-14 28 15,-6 9-18-15,0-3-3 16,-6 10-8-16,3-5-4 0,-3 9 0 15,3-7-1-15,3 9 0 0,0-5 0 16,3 2 0-16,0-5-3 16,6 0 2-16,0 0 3 15,6-6 3-15,0 1 0 16,3-9 0-16,0 1-3 16,3-14 1-1,-3 4-9-15,0-15-1 16,0 4-12-16,-3-6-5 15,0 3 2-15,-3-8 0 16,0 5 2-16,-3 0 0 16,0 0 8-16,-3 11 5 0,0 3 9 15,-3 7 4-15,3 0 5 16,0 6 4-16,0 0 0 0,3 4 1 16,0-1-2-16,3 7 1 15,0 3-8-15,3 5-2 16,0-2-1-16,6 4 0 15,-3-4-5-15,3-1-1 16,-4-2-15-16,4-3-6 31,-3-2-30-31,0-11-14 0,0 0-50 16,-3-16-34 0,0 0 69-16</inkml:trace>
  <inkml:trace contextRef="#ctx0" brushRef="#br0" timeOffset="70958.8939">21139 6159 236 0,'3'22'90'0,"-3"-22"-48"0,6 23-25 0,-6-17 27 16,0 4-8-16,0-2-1 15,3 6-6-15,0-4-4 16,0 9-13-16,0-1-3 0,-3-2-2 16,0-3-1-16,0-2 1 0,0-1-4 15,0-10 0-15,0 0-3 16,0-8-3-16,0 3-3 0,0-8-1 15,0 2 1-15,3-5 4 16,0 1 1-16,3-4 3 16,-3 3 3-16,2 0 4 15,-2 3-6-15,6 5-2 16,-3 0-3-16,6 11-2 31,-3 0 0-31,0 2 0 0,0 0-15 16,0 3-5-16,-3-3-21 15,0 3-9-15,0-2-40 16,0-1-56 0,0-2 37-16</inkml:trace>
  <inkml:trace contextRef="#ctx0" brushRef="#br0" timeOffset="71189.6557">21305 5842 300 0,'0'0'112'0,"0"0"-60"0,3 13-39 16,-3-10 28-16,0 5-10 31,0 0-1-31,0 8-10 0,0-3-2 16,3 8-11-16,0-5-2 0,3 10 1 16,0-4-5-16,3 4-3 15,-3-2-13-15,3 8-5 16,-3-3-62-16,3 0-26 15,0-5-33 1</inkml:trace>
  <inkml:trace contextRef="#ctx0" brushRef="#br0" timeOffset="71574.0349">21386 6056 372 0,'3'-10'140'0,"-3"10"-76"0,15-27-50 0,-15 25 31 16,9-12-23-16,-3 1-7 16,6-8-12-16,-1 2-2 15,1-2-1-15,0 3-29 0,0-6-10 16,-3 3-10-16,-3 5 0 16,0 3 0-1,-3 13 1-15,0 0 22 0,-6 5 12 16,0 0 19-16,-3 6 6 15,0-3 18-15,0 8 8 16,0-3-4-16,3 5 0 16,0-2-9-16,3 5-5 15,0-2-9-15,6 7-2 16,0-4-4-16,3 9-1 0,0-4 1 16,3 2 0-16,-3-3-5 15,3 1 1-15,-3-6-9 16,0 0-2-16,-3-5-38 15,-1-5-18-15,-2-1-78 16</inkml:trace>
  <inkml:trace contextRef="#ctx0" brushRef="#br0" timeOffset="71974.784">21591 6043 272 0,'0'19'104'0,"0"-19"-56"0,3 13-25 0,-3-11 29 0,3 1-14 0,-3 0-4 16,12-3-12-16,-3 0-3 15,6-3-11-15,-3 0-1 0,3-7 3 16,-3 2-4-16,0-5 2 16,-4 2-25-16,-2-7-10 15,0 2-14-15,-6 0-2 16,0 3 14-16,-6 5 9 0,3 0 19 31,-11 10 11-31,2 1 15 16,0 5 9-16,0 0-1 15,3 8 1-15,0-3-4 16,3 8 1-16,0-5-6 16,6 11-1-16,0-6-11 15,12 0-3-15,0-3-8 0,6 1-4 16,-3-3-2-16,5-3 3 15,-2 0-29-15,0-7-12 16,-3-1-25-16,-3-16-8 16,0 3-44-16,-3-13-16 15,0 5 25 1</inkml:trace>
  <inkml:trace contextRef="#ctx0" brushRef="#br0" timeOffset="72226.7228">21767 5633 300 0,'-6'3'112'0,"6"-3"-60"0,0 23-32 0,0-17 32 16,0 4-6-16,0 1 2 31,3 10-9-31,-3-5-4 0,3 5-19 16,0-2 1-16,3 4 1 0,0-1-8 0,0 7-1 16,0-3-5-16,0 11-1 15,0-5-1-15,0 5-2 16,2-5-6-16,-5 5-4 15,0-5-30-15,0-1-11 16,0-4-40-16,-6-6-17 0,3-5-51 16</inkml:trace>
  <inkml:trace contextRef="#ctx0" brushRef="#br0" timeOffset="72442.3307">21713 5916 444 0,'3'19'167'0,"-3"-19"-90"0,15 10-61 16,-15-7 38-16,9 2-18 15,0-2-3-15,9-3-17 16,-3 0-5-16,6-6-7 16,-1 1-3-16,1-3 2 0,-3 3-4 15,0-3 0-15,-3 0-30 0,0 3-12 16,-3-1-53-16,-3 4-23 15,-1-1-70 1</inkml:trace>
  <inkml:trace contextRef="#ctx0" brushRef="#br0" timeOffset="75127.7997">20398 7041 268 0,'-3'0'101'0,"3"0"-54"0,-3 2-35 16,3 1 26-16,0-1-16 15,0 1-4-15,0 2-5 16,0 1-1-16,0-1-6 16,0 0 3-16,3 1 1 15,-3-1-8-15,6 3 0 16,-3 0-2-16,8 13 0 15,-2-3 0-15,6 19 0 16,-3-7 0-16,6 12 0 16,-3-8-3-16,0 3 2 15,-3-5-30-15,-3-5-14 16,0-6-28-16,-9-8-12 0,0-2-25 16</inkml:trace>
  <inkml:trace contextRef="#ctx0" brushRef="#br0" timeOffset="75717.1577">20311 7181 280 0,'3'13'104'0,"-3"-13"-56"0,9 8-38 31,-9-5 23-31,6-1-14 16,-3 1-1-16,9-3-6 15,0 0-2-15,9-3-6 16,-3 1-3-16,5-12 2 0,-2 4-4 15,3-6-2-15,-3 3-18 0,-3-8-7 16,-3 2-5-16,-3-10-2 16,-3 5-8-16,-6-13 0 15,-1 5-6-15,-4-7 1 16,-1 4 26-16,0 3 12 16,0 6 34-16,0 7 17 15,0 4 1-15,3 17 2 16,0-2-9-16,6 16-4 0,-3-3-4 15,3 14 0-15,-1-6-4 16,4 11 0-16,-3-8-3 0,3 10-1 16,0-5-8-16,0 13-2 15,0-5-5-15,3 6-3 16,-3-6 0-16,0 2 1 31,0-4-1-31,-3-6 2 0,0-3 0 16,-3-4 1-16,0-7-13 15,-3-15-4-15,0 0-7 16,0-15-3-16,0-1 4 16,3-11 1-16,0 3 4 15,3 1 3-15,-3 4 9 16,2 3 3-16,-2 3 9 0,3 2 6 16,-3 3-2-16,0 8 0 15,0 0-6-15,0 11-3 16,0-3-5-16,0 5 0 15,0-2-5-15,0 2 1 16,0-2-42-16,0-3-17 16,0 0-69-1</inkml:trace>
  <inkml:trace contextRef="#ctx0" brushRef="#br0" timeOffset="76187.1811">20811 7096 304 0,'0'3'115'0,"0"-3"-62"0,-6 10-46 0,3-7 23 0,0 8-7 16,0-3 0-16,-2 7-6 0,2-1 0 15,-3 1-10-15,3-1-2 0,0 2-1 16,0-3-2-16,3 3-2 16,0-3 1-16,3 3-1 15,-3-3-3-15,9-2 0 31,0-3-1-31,8-6 3 0,-2 1-5 16,3-14 0-16,-3 3-11 16,0-13-1-16,-3 3 0 15,-3-6 1-15,-3 3-4 16,-3-6 1-16,0 3 0 16,-6-5 2-16,0 5 10 15,-3 3 4-15,0 3 6 0,-3 2 1 16,3 3 7-16,0 10 6 15,0 0 3-15,3 9 3 16,0-1 1-16,0 6 1 16,0-1-5-16,9 9 1 15,-3-3-9-15,6 7-2 0,0-1-5 16,3 1-1-16,-3-2-1 0,3 1 1 16,0-6-18-16,-1-3-4 15,1-3-31-15,-3-10-10 16,0 0-44-1,-3-18-60-15,0 2 47 16</inkml:trace>
  <inkml:trace contextRef="#ctx0" brushRef="#br0" timeOffset="76419.3895">20954 6728 264 0,'0'0'101'0,"0"0"-54"0,3 27-22 16,-3-22 31-1,3 6-8-15,0-1-1 0,3 9-11 16,-3-3-3-16,3 7-18 0,0-1-5 0,3 4 1 16,-3-5-7-16,3 8-2 15,-3-5-1-15,3 3 1 16,0-4-21-16,3 9-7 16,-4-5-38-16,1-1-14 15,-3-2-41-15,-3-6-15 16,0-2 28-1</inkml:trace>
  <inkml:trace contextRef="#ctx0" brushRef="#br0" timeOffset="76604.1358">20924 7054 292 0,'-5'2'110'0,"5"-2"-60"0,5 8-23 0,-5-5 32 0,6 0-22 16,0-3-9-16,6 0-12 15,0 0-6-15,6-6-5 16,-3 4-24-16,6-12-7 0,-3 4-58 16,2-3-22-16,-2 2-32 15</inkml:trace>
  <inkml:trace contextRef="#ctx0" brushRef="#br0" timeOffset="77008.4898">21460 6784 184 0,'-3'-11'68'0,"3"11"-36"0,-3-10 4 16,3 10 32-16,-3 0-21 15,3 0-9-15,0 5-7 16,0-2-1-16,0 5-16 16,0-3 7-16,3 8 6 0,0-2-4 15,0 5 1-15,0-3-11 31,3 8-5-31,0-5-5 0,0 10 0 16,0-2-4-16,0 3 0 0,0-6-30 16,-3 3-14-1,0-6-17-15,0-2-5 0,0-3-18 16,-6-2-7-16,0-3-10 16</inkml:trace>
  <inkml:trace contextRef="#ctx0" brushRef="#br0" timeOffset="77523.8371">21341 6731 228 0,'3'-16'85'0,"-3"16"-46"0,15-5-13 0,-15 5 31 15,6-3-8-15,0 1-1 0,9-4-10 32,-3 4-3-32,6-4-20 0,-3 1-7 0,2 0-3 15,-2 2-3-15,3 3 1 16,-3 0-2-16,0 3-1 15,-3-1 1-15,-3 6-1 16,0-2-5-16,-6 9-1 16,0-1-8-16,-3 4-4 15,0-2 1-15,-6 3 2 0,0-4 0 16,-3 1 2-16,3-2 2 16,-3-4 2-1,3 1 6-15,3-3 3 16,0 0-1-16,3-3 0 15,0-2 5-15,6-3 2 16,0 0 4-16,3 0 4 16,0 0 3-16,6-3 4 15,-1 3-7-15,7 0-1 16,-3 0 2-16,0 5 0 16,-3 1 0-16,-3 4 1 15,0-2 3-15,-6 11 0 16,0-6-8-16,-9 5-2 15,0-2-3-15,-9 5 1 0,3-2-4 16,-6-1 0-16,3-2-1 16,-3-3-2-16,3 1-28 0,0-9-14 15,0 0-22-15,4-10-9 16,2 2-17-16,3-20-7 16,0 1-26-1</inkml:trace>
  <inkml:trace contextRef="#ctx0" brushRef="#br0" timeOffset="78024.3631">21803 6509 332 0,'0'2'126'0,"0"-2"-68"0,-3 11-50 32,0-8 29-32,0 7-14 0,0 1-1 15,0 5-4-15,0-3 0 16,0 8-9-16,0-2-1 0,0 10 2 15,0-6-4-15,-3 12-1 16,3-6-2-16,-3 8-3 16,0-5 1-16,0 7 1 15,3-7-1-15,-3 0-1 0,3 0-8 16,0-8-3-16,0-6-14 0,0-10-4 16,3 0-7-16,0-19-1 15,0 1 5-15,0-22 5 16,0 6 6-16,3-17 3 15,0 9 6-15,-3-14 3 32,0 9 11-32,3-1 6 0,0 5 8 15,0 6 2-15,-3 6 2 16,3 4 0-16,0 3 0 16,3 8 2-16,0 0 1 15,3 8 3-15,-3 0-1 16,3 11 2-16,-3-1-9 15,3 9 0-15,0-3-9 0,5 10-1 16,-5-5-4-16,3 11-3 16,-3-5 0-16,3 7 1 15,-3-5-1-15,0 6 2 16,0-6-33-16,-3-3-14 16,-3 1-38-16,-3-9-15 15,0-2-55-15</inkml:trace>
  <inkml:trace contextRef="#ctx0" brushRef="#br0" timeOffset="78208.4439">21695 6826 364 0,'0'3'137'0,"0"-3"-74"0,18 3-51 0,-18-3 30 0,12 0-18 15,-3 0-1-15,12-6-15 16,-3 1-6-16,9-8-1 15,-4-1-32-15,4-1-12 0,-3 1-40 16,12-1-17-16,20-7-42 16</inkml:trace>
  <inkml:trace contextRef="#ctx0" brushRef="#br0" timeOffset="78671.7867">22300 6638 368 0,'-27'6'140'0,"18"-1"-76"0,-3 3-70 16,9-5 22-16,-3 2-12 0,0 0-1 15,-3 3 3-15,3 0 1 16,-3 8-3-16,0-3-1 0,0 3 3 16,4-3 3-16,2 6 2 15,0-3-1-15,6-1 1 16,0-1-4-16,2-6-2 15,1-3-2-15,3-8 0 0,0 1-11 16,6-14-4-16,-3 3-12 16,0-9-3-16,-3 4-5 15,0-11 0-15,-3 5 1 16,-3-3 5-16,0 6 16 16,-6 3 8-16,3 2 7 15,-3 8 4-15,0 0 9 0,0 8 6 31,0 0 4-31,3 8 3 16,0 0-3-16,3 5-3 16,-3 0-7-16,6 6-3 15,-3-3-9-15,6 5-2 16,-3-3-2-16,3-2 1 16,-3-2-18-16,2-4-6 0,-2 1-34 15,0-6-15-15,0 0-43 16,0-15-18-16,0 2 19 15</inkml:trace>
  <inkml:trace contextRef="#ctx0" brushRef="#br0" timeOffset="79055.6197">22407 6511 260 0,'3'-2'96'0,"-3"2"-52"0,3 8-21 0,-3-6 29 0,0 4-14 16,0-1-2-16,0 8-10 15,0 0-4-15,0 3-12 16,0-3-6-16,0 3-1 0,0 0-2 15,0 0-1-15,0-3 3 16,0 1 0 0,0-1-4-16,0-3 1 15,0-2-16-15,0-5-6 16,0 0 2-16,6-9 1 16,0 1 9-16,6-11 6 15,-3 3 7-15,2-3 6 16,-2 3 10-16,3 0 8 15,-3-1-3-15,0 4 0 0,0 2-4 16,0 5-1-16,0 1-4 16,0 4 1-16,-3 1-9 0,0 5-2 15,3 0-3-15,-3 2-2 16,-3 1-8-16,0 2-3 16,0-2-40-16,0-1-17 15,0-2-38-15,2-3-16 16,-2 1-7-16</inkml:trace>
  <inkml:trace contextRef="#ctx0" brushRef="#br0" timeOffset="79456.1998">22746 6474 272 0,'-3'3'101'0,"3"-3"-54"0,-6 8-28 0,0-3 26 16,0 3-17-16,0 0-3 15,0 3-13-15,0-3-5 16,0 7-4-16,1-1 0 0,-1 4 0 16,3-2 5-16,3 0 5 15,0-3 2-15,6 0 0 0,-3-2 6 16,5-6 1-16,-2-2 4 0,6-8 3 16,-3 2-9-16,3-21-4 15,6-21-23-15,9-8-9 16,-3 0-44-16,-12 19-18 15,-1 5 0-15,-8-3 4 32,0 6 46-32,-6 7 21 0,0 3 44 15,-3 8 19-15,1 0 7 16,-4 14 4-16,3-1-20 16,0 19-8-16,0 18-18 15,3 6-6-15,3-1-9 16,3-2-2-16,0-2-37 15,3-4-16-15,9 4-57 0,-1-4-24 16,1-2-25 0</inkml:trace>
  <inkml:trace contextRef="#ctx0" brushRef="#br0" timeOffset="80425.997">20591 7739 208 0,'-3'-11'79'0,"3"11"-42"0,-3-2-23 16,3 2 20-16,-3 2-8 16,3 1-1-16,0 2-3 15,0-2 1 1,0 5-13-16,0-3 5 0,-3 9 3 15,0-1-4-15,0 5 0 16,0-2-6-16,0 16-3 16,0-6-5-16,0 17 0 15,0-6 0-15,0 16 0 16,3-8 0-16,0 5 2 16,0-8-1-16,0 3-1 0,0-8-4 15,-3-16-2-15,3-2-19 16,-3-22-7-16,0 1-5 15,-2-27 0-15,2 5-22 16,-3-27-7-16,3 9-16 16,-3-19-21-16,3 8 42 15,0-5 175 17,6 5-32-32,0 8-3 0,0 13-26 15,0 6-14-15,0 18-7 31,0 0-2-31,5 19-17 16,-2-1 5-16,6 9 5 0,-3-3-6 0,6 13 1 16,-3-5-7-16,3 10 1 15,-3-5-7-15,6 8-1 16,-3-5-2-16,-1 5-2 16,1-5-4-16,-3-1 0 15,0-4-42-15,-3-3-19 16,-3 0-49-1,-6-9-55-15,0-1 56 0</inkml:trace>
  <inkml:trace contextRef="#ctx0" brushRef="#br0" timeOffset="80626.1912">20517 8062 296 0,'3'16'110'0,"-3"-16"-60"0,15 8-34 0,-15-6 29 0,8 1-6 15,-2 0-1-15,9-3-15 16,-3 0-6-16,9-8-10 16,-3 2-5-16,3-7 1 0,-3 0-40 15,2-6-14-15,-2 4-52 16,12 1-22-16,-3 4 2 16</inkml:trace>
  <inkml:trace contextRef="#ctx0" brushRef="#br0" timeOffset="80841.5963">20883 7927 312 0,'-9'3'118'0,"9"-3"-64"0,-15 10-41 0,12-7 28 0,0 7-19 16,0-2-4-16,6 8-9 0,-3-3-4 16,3 9-2-16,0-4-3 0,3 6 1 15,-3-6-1-15,3 4 0 16,-3-7-31-16,3-4-14 15,0 0-37-15,0-14-13 32,0 0-25-32</inkml:trace>
  <inkml:trace contextRef="#ctx0" brushRef="#br0" timeOffset="80992.1021">20835 7726 228 0,'-30'8'88'0,"30"-8"-48"0,-6 13-36 15,3-10 19-15,1 7-7 0,-1-2 1 16,3 5-18-16,0-2-9 16,3 0 5-16,-3-1-51 0,14 1-22 15,-2-3-15 1</inkml:trace>
  <inkml:trace contextRef="#ctx0" brushRef="#br0" timeOffset="81326.5276">21020 7927 288 0,'0'10'107'0,"0"-10"-58"0,3 30-40 0,-3-25 25 15,0 3-13-15,0 0-1 16,0 0-8-16,0 0 0 16,0 2-7-16,0-2-3 0,0 3 1 0,0-3-2 15,0 2 2-15,0-2 0 16,0-3 1-16,0 1-5 15,0-9 1-15,0 3 0 16,0-13 2-16,0 2 5 16,3-10 4-16,0 3 0 15,3-6 1-15,0 3-4 0,3-6 0 16,-1 3-7-16,1 6-3 16,0 2-2-16,0 13 3 15,-3 1-2-15,3 4-1 16,-3 1-6-1,3 5-4-15,-3-3-34 16,3 1-16-16,0-1-86 16</inkml:trace>
  <inkml:trace contextRef="#ctx0" brushRef="#br0" timeOffset="81742.8788">21454 7485 280 0,'0'3'107'0,"0"-3"-58"0,0 10-37 16,0-7 24-16,0 2-8 16,0 1 0-16,0 7 2 15,0-3 4 1,0 6-19-16,0-5 1 0,0 7 0 15,0-2-8-15,0 5-4 16,0-2-6-16,0 10 1 16,0-5 1-16,0 8 0 15,0-6 0-15,3 3 2 16,0-2-1-16,0-1 2 16,0-2 7-16,3-3 5 0,-3-5 6 15,3-8 4-15,0 0-4 16,0-6-3-16,0 1-8 0,3-6-4 15,-3 1-6-15,3-4 0 16,-3 4-18-16,3-3-5 16,-3-1-29-16,3 4-9 15,-4-1-39-15,1 0-16 0,0 1-31 16</inkml:trace>
  <inkml:trace contextRef="#ctx0" brushRef="#br0" timeOffset="81974.8595">21695 7691 340 0,'0'8'126'0,"0"-8"-68"0,0 16-35 0,0-13 35 16,-3 5-19-16,3 0-2 16,0 0-22-16,0 0-7 15,0 5-5-15,0 0 0 0,0 0 0 16,0-2-12-16,0 2-7 15,0-2-49-15,0-3-20 0,0 0-40 0,0-6-17 16,0 1 30 0</inkml:trace>
  <inkml:trace contextRef="#ctx0" brushRef="#br0" timeOffset="82443.1704">21609 7459 252 0,'-3'-3'96'0,"3"3"-52"0,0 3-36 0,0-1 21 0,0 4-15 16,0-1-3-16,3 3-9 16,0-3-2-16,6 3 0 15,0 0-3-15,3 0 2 0,-3 0-10 16,3 5-5-16,-3-2 5 16,3 4 4-16,-1-1 5 0,1 4 3 15,-3-2 4-15,3 5 2 16,-3-2 5-16,0 2 5 15,0-3-5-15,-3-2 1 16,0 0-8-16,-3-3-1 16,0-2 0-16,0-6 0 15,0 1-7-15,-3-9 0 0,0 0-10 16,0-7-4-16,0 2 6 16,3-5 4-16,0 2 11 15,3-2 5-15,-3 2 11 16,3 1 7-16,0-1-3 0,5 3 0 15,-5 0-2-15,3 6-2 32,0-1-4-32,0 6-2 15,0-1-4-15,0 3 1 0,0 1-6 16,-3 4-1-16,0-2-2 16,0 5-2-16,0-2 1 15,0 2 1-15,-3-2-45 16,3-3-21-16,-3 0-64 15,3-6-66-15,-3 1 65 16</inkml:trace>
  <inkml:trace contextRef="#ctx0" brushRef="#br0" timeOffset="82843.1237">22100 7633 244 0,'-6'16'93'0,"6"-16"-50"0,-18 16-26 15,15-13 25-15,-5 5-13 0,-1-1-5 16,0 4-11-16,0 0-6 16,-3-1-4-16,3-2 2 0,0 0 4 15,0-3 1-15,0-5 2 16,3 0-6-16,0-5-2 16,0 0-4-16,6-8-3 0,0 2-1 15,3-8 0-15,0 4 3 16,3-4 0-16,0 3 3 15,6 6 1-15,0-1 1 16,0 8 2-16,-3 1 14 16,3 7 7-16,-3-2 0 15,0 10-2-15,-1-2-5 0,-2 10-2 16,0-5-10-16,-3 10-5 16,0-2-2-16,-3 5 1 15,0-3-1-15,-6 1-1 16,0-3-17-16,0-1-9 15,3-4-30-15,0-11-15 32,1 0-15-32,4-19-7 0,1 3-31 15</inkml:trace>
  <inkml:trace contextRef="#ctx0" brushRef="#br0" timeOffset="83260.3032">22190 7451 288 0,'0'0'107'0,"0"0"-58"0,-3 10-33 0,3-7 29 0,0 2-9 16,0 0 2-16,0 6-11 16,0-3-4-16,3 8-13 15,0-3-2-15,2 3-1 0,1 0-3 16,3 0-1-16,-3-3 1 16,3 3 0-16,-3-3 0 31,6-2 0-31,-3-3 0 0,0-3 2 15,0-2-3-15,0-9-2 16,0 4-7-16,-3-14-1 16,0 2-13-16,0-7-2 15,-3 5 1-15,0-13 2 16,0 8 4-16,-3 0 2 16,0 2 10-16,0 6 4 0,0 3 8 15,0 7 7-15,0 3-2 16,0 5 2-16,0-2-7 15,0 8-3-15,0-4-6 16,2 4 0-16,1 0-2 16,3 2 0-16,-3-3-47 0,3-2-21 15,0 0-62 1,3-8-55-16,0 0 73 16</inkml:trace>
  <inkml:trace contextRef="#ctx0" brushRef="#br0" timeOffset="83560.0163">22526 7347 312 0,'3'-15'118'0,"-3"15"-64"0,-3-3-39 16,0 3 29-16,-3 3-18 0,3-1-2 15,-3 6-12-15,0-3-5 16,-3 6-4-16,3-3 0 0,-3 5 0 16,0-2-1-16,6-1-2 15,0 1 1-15,6 0-1 16,0-4 0-16,3 4 0 15,-3-3 0-15,6 0 2 0,-3-3-1 16,3 1-1-16,0-1-2 16,0 0 1-16,-3 0 1 0,-3 3 0 15,0 0 0-15,-3 11 0 16,0-3-7-16,-9 10-3 16,3-5-32-16,-15 8-15 31,3-5-32-31,-6 11-12 0,7-6-12 15</inkml:trace>
  <inkml:trace contextRef="#ctx0" brushRef="#br0" timeOffset="84321.7674">20722 8647 212 0,'-9'-16'79'0,"9"16"-42"0,-6-19-12 0,3 17 27 0,0 2-24 15,0 0-7-15,-3 0-5 16,3 0-1-16,-3 5-8 15,0 0 2-15,0 3 2 0,1 0 2 16,-4 3 3-16,3-1-3 16,-3 6 2-16,3-3-6 0,0 11-3 31,0-5-3-31,3 7-3 0,3-5 1 16,3 6-1-1,0-1-9-15,9-5-4 0,-3-2-20 16,6-9-8-16,-4-2-23 15,7-10-8-15,-3-1-45 16</inkml:trace>
  <inkml:trace contextRef="#ctx0" brushRef="#br0" timeOffset="84770.2022">20859 8594 228 0,'-21'2'88'0,"21"-2"-48"16,-18 29-27-16,15-23 24 0,-3 2-15 15,0 0-2-15,0 5-8 16,1-3-2-16,-1 4-6 0,3-4-3 0,0 3 2 16,0-2 0-16,3 5 3 15,0 0-1-15,3 0 0 16,-3-3-6-16,9-3 1 16,-4 1 0-16,10 0 2 0,-3-3-3 15,3-6 0 1,0 1 1-16,0-11 0 0,-3-3-7 15,0-2 0-15,-3 3-2 16,-3-6 1-16,-3 2 0 16,-3-7 2-16,0 5 2 15,-3 0-1-15,3 1 1 16,-3 1 0-16,0 4 0 16,3 7 3-1,0 1 0-15,0 2 3 16,0 0 3-16,3 2 2 0,0 1 3 15,0 5 1-15,0 0-5 16,3 5-4-16,-1-3-1 16,4 14-1-16,0-3 0 15,3 1 2-15,-3-4-14 16,3-2-7-16,0 0-34 0,3-11-14 16,-3 0-40-1</inkml:trace>
  <inkml:trace contextRef="#ctx0" brushRef="#br0" timeOffset="85210.871">21050 8551 228 0,'0'19'88'0,"0"-19"-48"0,2 29-31 0,-2-24 22 15,0 6-10-15,0-1 0 16,3 4-10-16,0-4-4 15,3 3-4-15,0-2 0 0,0 2 0 16,-3-2 1-16,0-1 0 0,0-2-2 16,0 0 1-1,0-2-2-15,0-4-1 0,0 1-4 16,0-8 0-16,0-1-7 16,3-7-1-16,-3 2 2 15,3-10 4-15,-3 3 3 16,3-3 2-1,-3 2 1-15,3 3 0 16,0 0 6-16,0 6 4 16,0-1 6-16,0 6 2 15,0 2 4-15,0 3 1 16,-1 0-4-16,4 8-1 16,-3-3-8-16,6 9-2 0,-3-4-4 15,0 6-3-15,-3-3 0 0,0 3 1 16,0-2-1-16,0-1-1 15,-3-3-24-15,0-2-9 16,0-2-21-16,0-9-8 16,0 0-69-1</inkml:trace>
  <inkml:trace contextRef="#ctx0" brushRef="#br0" timeOffset="85427.5569">21356 8292 244 0,'3'-3'90'0,"-3"3"-48"0,9 6-25 0,-9-4 27 0,3 4-23 16,0-4-6-1,0 4-10-15,0-1-2 16,0 3-1-16,0 0-2 0,0 8 1 16,0-3-4-16,-3 0 2 15,0 0-32-15,3 1-13 0,-3-4-74 16,3-2-34-1,0 0 77-15</inkml:trace>
  <inkml:trace contextRef="#ctx0" brushRef="#br0" timeOffset="85689.7973">21523 8266 252 0,'0'0'96'0,"0"0"-52"0,-3 2-18 0,0 1 29 16,0 0-18-1,3-1-6-15,0 6 1 16,0-3 2-16,0 6-18 16,0-3 2-16,0 10 0 0,0-2-6 15,3 5 1-15,0-2-8 16,0 5-3-16,0-3-1 16,0 5-1-16,0-4-22 15,0 7-8-15,0-5-31 0,-3-1-14 16,0-2-37-16,0-2-15 15,0-3 22 1</inkml:trace>
  <inkml:trace contextRef="#ctx0" brushRef="#br0" timeOffset="85843.0802">21428 8562 252 0,'-6'-8'96'0,"6"8"-52"0,6 0-18 0,-6 0 31 16,3 0-15-16,-1 0-3 15,7 0-8-15,0 0-2 16,3-3-16-16,0 1-6 0,6-4 0 15,-3 1-9-15,12-5 0 16,-6 2-53-16,2-6-21 31,-2 4-84-31</inkml:trace>
  <inkml:trace contextRef="#ctx0" brushRef="#br0" timeOffset="86974.9485">21925 8348 308 0,'0'5'115'0,"0"-5"-62"0,0 32-46 0,0-27 26 0,0 6-10 16,0-4-1-16,0 7-4 16,0-4 1-16,0 6-10 15,0-3 3-15,0 3 2 0,0-3-3 31,0-2 1-31,0 0-5 0,0-6 1 16,0 0-7-16,0-10-1 16,0 2-7-16,3-15 0 15,-3 2-4-15,6-11 2 16,-3 6 3-16,2-5 3 16,1 5 0-16,0 2-1 15,0 3 3-15,0 3 0 0,0 2-2 16,-3 3 0-16,0 1 4 15,0 4 1-15,0 0 0 16,0 6-2-16,0 0 5 16,6 2 1-16,-3 0 2 15,6 3 0-15,0-3 0 0,3 1 2 16,-3-4 1-16,2-2 1 31,1 0-6-31,3-2-2 0,-3-1-2 0,0-2 1 16,-3-1-7-1,0-2 1-15,-3 3-15 0,-3-3-5 16,0 0-6-16,-6 0 0 16,0 0 7-1,-9 6 6-15,3-1 7 0,-3 3 3 16,0 0 6-16,0 5 4 16,0 1 8-16,0 4 2 15,3-2 1-15,3 5 4 16,0-2-7-16,3 5-2 15,0-3-3-15,6 0-2 16,0-2-3-16,6-3-2 0,-3-3 1 16,6-7 1-16,-3-1-10 15,6-8-4-15,-4 3-1 16,7-7 0-16,-3 1 8 16,0-2 2-16,6-5 5 15,-6 0 1-15,-3 3 1 16,-7 7 2-1,-2 3 8-15,-3 8 3 16,0 0-6-16,-3 3-2 16,0-1-3-16,-3 4 1 15,0-1-2-15,-3 3 2 16,1 0-4-16,-4 5 0 0,3-2-3 16,-3 7-1-16,3-2 3 15,0 3 1-15,0-4-4 0,6 1-1 16,0-2 3-16,6-1 3 15,0-3 1-15,3-4 2 16,0-4-2-16,3-12 2 16,-4 2-4-16,4-8 0 15,0 0-3-15,0-5-1 16,-3 5-8 0,-3-11-2-16,0 4-10 15,-3-4-1-15,0 6-7 16,-6 5 1-16,3 0 10 15,-6 8 8-15,3 0 9 16,-3 8 3-16,3 0 8 16,0 8 4-16,0 0 8 15,3 6 4-15,0-4-6 0,0 6 1 16,0-3-6-16,6 3-1 16,-3-3-8-16,6 8-4 15,-3-2-1-15,9-6 1 16,-3 0-1-16,3-2-1 0,-3 0-26 15,-1-9-12-15,1-2-21 16,0-8-6-16,-3 3-22 0,-3-11-8 16,0 3-28-1</inkml:trace>
  <inkml:trace contextRef="#ctx0" brushRef="#br0" timeOffset="87243.312">22535 7863 312 0,'3'8'118'0,"-3"-8"-64"0,0 19-37 16,0-14 33-16,0 6-10 15,0-3 1-15,3 13-10 16,0-5-4-16,-3 8-15 16,6-3-3-16,-3 8 1 0,0-5-8 15,0 10-1-15,0-5 1 0,3 6 1 16,-3-4-1-16,2 1-2 15,-2-6-2-15,0 4 1 16,0-7-26-16,0-1-9 16,0-7-24-16,-3-12-8 15,0 0-18-15,0-11-7 0,0 0-28 16</inkml:trace>
  <inkml:trace contextRef="#ctx0" brushRef="#br0" timeOffset="87490.551">22609 7871 288 0,'6'-16'110'0,"-6"16"-60"0,0 0-30 0,0 0 30 16,0 6-10-16,0-4 2 15,0 6-9-15,0-2 0 0,0 4-19 16,0 1-1-16,0 7-2 0,0-2-4 16,3 8-2-16,0-3-2 15,0 8-3-15,0-5 1 16,0 10-1-16,0-4-3 15,0 1 2-15,0-2-17 16,0 3-5-16,0-8-20 0,0-3-5 16,-3-2-17-16,0-6-6 15,0-2-46 1,3-9-44-16,3 1 61 16</inkml:trace>
  <inkml:trace contextRef="#ctx0" brushRef="#br0" timeOffset="87844.7277">22737 8184 260 0,'3'5'96'0,"-3"-5"-52"0,-3 32-21 0,3-27 31 16,0 3-10-16,0-3-2 16,0 3-6-16,0 0-2 15,0 0-19-15,0-3 0 0,3 1-1 16,0-1-5-16,0 0-1 16,0-2-4-16,0-3-1 15,-3 0-1-15,9-8-2 0,-3 0-15 16,3-11-7-16,-3 3-7 15,3-7-2-15,0 1 12 16,-3 1 9-16,0 5 12 16,-6 6 7-16,0 2 9 15,0 8 6-15,0 0-9 16,-3 16-1 0,0-3 3-16,-3 13 3 15,0-4-1-15,-3 17-2 16,0-4-5-16,-3 12-2 15,0-7-9-15,-3 8 0 0,3-9-47 16,-3 4-20-16,4-9-96 16,-4-5-76-1,3-2 94-15</inkml:trace>
  <inkml:trace contextRef="#ctx0" brushRef="#br0" timeOffset="88662.2634">20740 9075 220 0,'-6'-8'85'0,"6"8"-46"0,0 0-19 15,0 0 24-15,0 3-11 0,0 0-4 16,3 2-4-16,-3 0-1 16,3 8-13-16,0-2 7 0,6 10 4 15,-3-2-2-15,0 10 0 16,-3-5-7-16,3 13 0 0,-3-6-10 16,0 9-2-16,0-6-1 15,6 6 2-15,-4-8-1 16,1 8 2-16,0-9-2 15,3-4 2-15,-3-6 2 16,3-10 2 0,-3-4-14-16,0-12-8 15,-3 3-1-15,0-17 1 16,0 3-2-16,-3-13 0 16,0 5 3-16,0-5 3 15,0 5 5-15,3 8 3 16,0 1 2-16,3 7 1 15,0 2 11-15,3 9 5 0,-3 0 0 16,3 5 3-16,0-1-1 16,0 9-2-16,0-2-4 15,-1 1-2-15,-2-1-6 16,0 2-1-16,0-3-1 0,0-3-2 16,-3 1-35-16,0-3-16 15,0-3-45-15,0-5-17 16,0 0-19-1</inkml:trace>
  <inkml:trace contextRef="#ctx0" brushRef="#br0" timeOffset="88878.6309">21061 9303 348 0,'0'29'129'0,"0"-29"-70"0,12 29-45 0,-12-24 31 15,0 8-21-15,0-2-3 16,3 5-13-16,0-3-5 16,3 0-2-16,-3 1-15 0,0-6-3 15,0-1-35-15,0-1-16 0,0-4-47 16,-3-12-61 0,0-1 54-16</inkml:trace>
  <inkml:trace contextRef="#ctx0" brushRef="#br0" timeOffset="89031.6462">20996 9033 288 0,'-9'29'110'0,"9"-29"-60"0,-9 11-54 16,6-9 21-16,0 3-13 16,0 1-2-16,3-1-34 15,0 0-16-15,3-2-71 16,0 0-31-16</inkml:trace>
  <inkml:trace contextRef="#ctx0" brushRef="#br0" timeOffset="89296.1489">21103 9012 288 0,'-12'21'107'0,"12"-21"-58"0,-3 13-33 0,3-10 27 0,0 2-10 16,0 0 0-16,0 3-5 15,0 0 0-15,3 3-16 16,0-1 4-16,0 6 4 0,0-3-7 16,0 11-2-16,0-3-6 15,3 6-2-15,0-3-1 0,0 2-2 32,0-2-4-32,0 2 0 15,0-2-40-15,0 0-16 0,-3-3-42 16,0-8-18-1,-3-2-13-15</inkml:trace>
  <inkml:trace contextRef="#ctx0" brushRef="#br0" timeOffset="89493.7067">21055 9250 408 0,'0'18'154'0,"0"-18"-84"0,6 6-62 0,-6-4 34 15,6 4-24-15,0-4-7 16,6-4-7 0,-3-1-1-16,12-8-2 15,-3 3-18-15,12-7-9 0,-4 1-39 16,7-2-18-16,-6 3-85 16</inkml:trace>
  <inkml:trace contextRef="#ctx0" brushRef="#br0" timeOffset="90215.5409">21514 9115 336 0,'-6'8'126'0,"6"-8"-68"0,-3 13-41 16,3-10 30-16,0 5-14 15,0-3-4-15,0 11-11 0,0-3-3 16,3 3-9-16,0-3 0 0,0 0 4 15,0 1-6-15,3-1 0 16,0 0-2-16,0-2 1 16,0-3-4-16,3 0-2 15,-3-3-7-15,2-5-4 16,-2 0-3 0,0-5-3-16,0-1 1 15,-3-10 1-15,0 0-10 16,0-2-4-16,0 2-3 15,0 0 1-15,-3 3 12 16,0 2 8-16,0 3 15 0,0 6 7 16,0-1 16-16,3 6 8 15,-3-1 11-15,3 4 8 16,0-1-14-16,3 3-7 16,0 0-11-16,6-8-4 0,-3 0-14 15,3-3-3-15,0 1-4 16,3-9-1-16,-4 3-21 15,1-10-8-15,0 2-4 16,0-16 1 0,0 5 4-16,0-15 2 15,-3 5 12-15,0-5 7 16,0 5 9-16,0 2 3 16,-3 6 4-16,0 5 1 15,-3 3 7-15,0 5 6 16,0 3 7-16,0 8 6 15,0 2 4-15,2 11 2 0,-5 0-4 16,0 11 1-16,0-6-7 16,0 11-3-16,0-6-10 15,-5 14-3-15,5-6-5 16,-3 11-3-16,3-5-3 0,0 11 1 16,0-6 1-16,0 5 2 15,0-5-3-15,0-3 0 16,0-5-23-16,3-5-10 0,-3-3-24 15,0-13-9-15,0 0-57 16,5-13-66 0,-2 0 58-16</inkml:trace>
  <inkml:trace contextRef="#ctx0" brushRef="#br0" timeOffset="90818.6974">21975 8983 252 0,'-6'-6'93'0,"6"6"-50"0,-6 0-24 15,3 0 29-15,0 3-15 16,0 0-4-16,0 2-8 15,0-2-3-15,0 10-10 0,0 0 6 0,0 3 5 16,1-3 5-16,-1 3 3 16,3-3-10-16,0 0-5 15,0-2-3-15,5 0-1 16,-2-3-7-16,6-3 0 16,0 0-1-16,12-5 0 15,-3 0-7-15,0-5 0 0,-3 2-6 16,0-5-2-16,-3 0 0 15,-4-8 1-15,1 3 6 16,-6-3 2-16,-3 3-1 16,-9-3 0-16,1 3-1 0,-4 2 2 15,3 3-3-15,-3 6 1 32,3-1-3-32,0 6 0 15,3-1 1-15,0 6 4 16,0 0-15-16,6-8-5 0,0 0-40 15,9-2-17-15,-3-1-30 16</inkml:trace>
  <inkml:trace contextRef="#ctx0" brushRef="#br0" timeOffset="91263.4835">22210 8895 332 0,'-12'14'126'0,"12"-14"-68"0,-8 10-57 0,5-7 27 15,0 5-8-15,0 0 0 16,3 2-6 0,0 1-4-16,3 5-5 15,0-3 3-15,3 3 4 0,-1-3-4 16,4-2 0-16,0-1 0 0,3-2 0 16,-3-3-2-16,3-2 1 15,0 0-2-15,0-11 0 16,-3 0-6-16,0-5-1 15,0 2-4-15,-3-8-1 0,0 4-5 16,-3-4 0-16,0 3-1 16,-3 3 3-16,0 2 4 15,0 1 3-15,0 2 0 16,0 5 1-16,0 1 6 16,0 2 2-16,0 0 4 15,0 5 1 1,0 0-1-16,2 6 1 15,-2-3-4-15,3 8 1 16,0-3-5-16,3 5-2 16,-3-2 0-16,3-3-1 15,0 1-25-15,0-4-8 16,-3-2-27-16,3-3-10 16,-3-2-31-16,3-13-12 0,-3-1 6 15</inkml:trace>
  <inkml:trace contextRef="#ctx0" brushRef="#br0" timeOffset="91534.5111">22422 8546 236 0,'3'-13'90'0,"-3"13"-48"0,0 2-14 0,0-2 30 0,0 6-10 16,0-4-1-16,0 6-10 16,0 0 0-16,3 8-21 15,0-3 6-15,0 6 5 0,0-3-6 16,0 5 0-16,-3-3-8 15,8 9 0-15,-2-6-8 16,3 8-1 0,-3-2-2-16,3 4-2 15,0-2-2-15,0-2 1 16,-3-3-17-16,-3 0-8 16,0-3-33-16,-3-5-12 15,0-3-45-15,-3-5-16 16,0-3 4-1</inkml:trace>
  <inkml:trace contextRef="#ctx0" brushRef="#br0" timeOffset="91736.3216">22359 8840 296 0,'-3'0'112'0,"3"0"-60"0,0 5-17 0,0-2 38 16,0-3-6-16,0 0 2 16,6 0-18-16,0 0-9 15,6-3-24 1,0 0-9-16,12-7-4 0,-6 2-3 15,8-3 1-15,-5-2-13 16,3 2-3-16,-3 1-45 16,-3-1-17-16,3 3-49 15,-7 3-22-15,-2 2-4 16</inkml:trace>
  <inkml:trace contextRef="#ctx0" brushRef="#br0" timeOffset="92783.5901">21285 9898 232 0,'-3'-11'88'0,"3"11"-48"0,-18-5-27 0,15 5 24 15,-6-2-10-15,3-1-1 0,0 0-6 0,0 1-1 16,-3 2-10-16,3 0-3 0,-3 2 0 16,0 1-3-16,0 2 0 15,0 0-1-15,1 6 1 16,-1 0-2-16,0 7-1 0,3-2-2 15,0 8 1-15,0-6 1 32,3 6 0-32,0-3 0 0,6 1 2 15,0-4 1-15,3 1 1 16,0-6 0-16,6-11 2 16,0 1 1-16,5-11 1 15,-2 0-4-15,0-13-1 16,-3 5-8-16,0-8-4 15,-3 3-4 1,-3-5 0-16,0 2-2 16,-6 0 2-16,0 3 5 0,-9 2 4 15,3 4 1-15,0 4 1 16,0 0 0-16,0 11-2 16,0 0 7-16,3 6 3 15,0-1 5-15,6 6 6 16,-3-1-5-16,9 6 1 15,-3-3-6-15,6 8 1 16,-3-2-7-16,6 5-1 16,-3-6 0-16,5 3 0 15,1-5-5-15,0-2 1 16,-3-4-22-16,0-5-8 16,-3-2-18-16,0-11-6 0,-3 0-23 15,-3-10-49 1,0 2 33-16</inkml:trace>
  <inkml:trace contextRef="#ctx0" brushRef="#br0" timeOffset="93052.546">21350 9504 260 0,'-6'5'96'0,"6"-5"-52"0,0 24-27 16,0-19 27-16,0 11-5 15,0-3-1-15,3 8-10 16,0-2-3-16,3 10-14 15,0-5 0-15,0 8 2 0,0-3-3 32,3 3 2-32,-3-6-5 0,3 6-2 15,-3-6-5-15,6 9 0 16,-3-6-2-16,-1 5 0 16,1-5-25-16,-3 0-11 15,0-5-19-15,0-5-7 16,-3-3-9-16,0-11-5 0,0 0-30 15</inkml:trace>
  <inkml:trace contextRef="#ctx0" brushRef="#br0" timeOffset="93299.6804">21520 9811 340 0,'0'5'129'0,"0"-5"-70"0,0 29-47 15,0-24 30-15,0 3-18 16,0-2-1-16,3 2-11 16,-3 0-5-16,3 2-4 15,0 1-3-15,0 2 1 0,0-2-1 16,0-1 2-16,0-2-14 16,0 0-7-16,0 0-32 0,0-3-13 15,0-2-26-15,0-6-8 16,-1 1-16-1</inkml:trace>
  <inkml:trace contextRef="#ctx0" brushRef="#br0" timeOffset="93437.1553">21520 9594 228 0,'-3'-13'88'0,"3"13"-48"0,-3 13-34 0,3-11 22 15,0 1-19-15,0 0-5 16,0 7-12-16,0-2-3 15,0 0 6-15,0 0-44 0,3 0-17 16,0 0-23 0</inkml:trace>
  <inkml:trace contextRef="#ctx0" brushRef="#br0" timeOffset="95859.7932">21737 9755 176 0,'-3'-8'66'0,"3"8"-36"0,0-2-11 0,0 2 23 16,-3 0-8-16,3 0 0 15,-3 0-4-15,3 0 1 16,-3 0-17-16,0 0 1 0,0 0 1 16,0 0-8-16,0 2-2 0,0 1-4 15,-3 2-2-15,0 0 1 16,-3 3-1-16,1-2 0 16,-4 2 0-16,3-3 0 0,0 6 2 15,0-4-1-15,3 1-1 16,0-2 1-16,9-1 1 31,-3 0-3-31,9-2 0 0,0 0 1 16,3-3 0-16,-3 0 6 15,5-3 4-15,-2 3 1 16,3-3 1-16,-3 1 0 16,0-6 2-16,0 0-3 15,0-3 1-15,-3 1-7 16,0-4-3-16,-3 4 1 0,-3-3 0 15,0 2-4-15,-3 0-1 16,0 3-2-16,-9 0 0 16,3 1-4-16,-6 4 0 15,3 0 2-15,-3 3 1 16,0 0 0-16,-6 6 4 16,3-1 0-16,1 5 3 0,2-2-1 15,3 6-1-15,0-4 3 16,9 11 2-1,0-5 2-15,9 5 1 0,-3-2-2 16,9 2 1-16,-4-2-2 16,7-4 2-16,-3-1 0 15,3-4 1 1,0-2-2-16,0-5-1 0,-3 0-1 16,5-9 2-16,-5 4-12 15,-3-14-3-15,0 2-20 16,-3-7-9-16,0 3 4 15,-3-6 3-15,0 3 4 16,-3-3 3-16,0 5 10 16,0-7 9-16,0 5 7 0,-3 2 4 15,0 3 9-15,0 9 4 16,0-1 0-16,3 8-2 16,0 0-3-16,0 5 1 15,0 0 3-15,0 8 3 16,0-2-7-16,0 5-1 15,0-3-7 1,3 8-4-16,-3-2 1 0,0-1 2 16,0-2-4-16,-1 0-1 15,1-3 0-15,0-2 0 16,0-3 0-16,0-3 2 16,0 0-6-16,0-13 1 15,0 0-4-15,0-7 2 16,0 1-2-16,3-4 2 0,0 2 3 15,0-3 1-15,0 4 1 16,6-4 2-16,0 3 3 16,-3 6 4-16,0 2 0 15,0 5 2-15,0 0-2 16,0 9 2-16,-3-4-4 16,-1 6-2-1,1 0-2-15,0 5-3 16,0-2 1-16,0 2-1 15,-3-2-20-15,3-1-7 16,0-2-21-16,0-2-8 0,0-1-12 0,3-8-3 16,-3 1-12-16,3-9-3 31,0 3 3-31</inkml:trace>
  <inkml:trace contextRef="#ctx0" brushRef="#br0" timeOffset="96290.6638">22282 9607 280 0,'15'-3'104'0,"-15"3"-56"0,-9-5-25 0,6 5 31 15,-3 0-13-15,3 0-3 16,-3 8-22-16,0 0-10 16,0 3-4-16,0-4-5 0,-3 7 2 0,3-1 1 15,0 5 0-15,0-2 0 16,0 0 0-16,3-3 2 16,3 1 1-16,0-1-4 15,3-3-1-15,0-2 1 16,3-2 2-16,-3-4 0 15,6-4 2 1,0-1-4-16,3-8 0 16,-3 1 1-16,0-6 2 15,0 3-8-15,-3-8-3 16,0 2-2-16,-3 1-1 16,0 2 0-16,-6 0 2 15,0 3 1-15,-3 2 3 16,0 0 4-16,0 6 1 0,3 0 7 15,0 5 4-15,0 0 1 16,6 10 3-16,0-2-1 0,0 6 0 16,0-1-7-16,3 3-4 15,0 0 1-15,3-1 0 16,0-1-10-16,-1-4-3 31,1-2-33-31,0-3-14 16,0 1-23-16,-3-12-11 0,0 1-23 15</inkml:trace>
  <inkml:trace contextRef="#ctx0" brushRef="#br0" timeOffset="96529.4388">22404 9128 280 0,'-3'-5'104'0,"3"5"-56"0,0 5-36 0,0-2 24 16,0 5-6-16,0-3 0 15,3 11-4-15,0-3-1 16,3 6-14-16,0-4 0 0,3 9 2 16,0-3-5-16,0 6-2 0,-1-3-3 0,1 7-3 15,-3-4-2-15,0 5 1 16,-3-6-48-16,0 6-19 16,0-8-50-16,-3 0-18 15,0-3 26 1</inkml:trace>
  <inkml:trace contextRef="#ctx0" brushRef="#br0" timeOffset="97292.5292">22392 9485 284 0,'6'3'107'0,"-6"-3"-58"0,12 3-35 15,-12-3 26-15,15 0-5 16,-3 0 2-16,5-3-7 0,-2 3-4 15,6-8-14-15,-3 0-1 0,3 0 0 16,-6 3-4-16,9 2 1 16,-7 1-7-16,1 4-1 15,-3 1 0-15,0 5 2 16,-3-3-1-16,-6 6 2 0,6-1-4 31,-6 3 0-31,0-2-15 16,-3 0-6-16,0-3-9 0,-3-3-1 15,0-2-7-15,-3-9-3 16,3 1 9-16,0-14 5 16,0 4 14-16,-3-15 6 15,0 7 8-15,3-14 4 16,0 7 14-16,-3 1 6 16,3 3-1-16,-3 5-2 0,3 2-7 15,0 11-1-15,0 0-8 16,0 6-3-16,0-1-8 15,6 8-4-15,-3 1-16 16,6 2-7-16,0 0-2 16,-1-1 1-16,1 1 12 0,3 3 6 15,-3-3 10-15,0 2 5 16,0 1 15-16,-3 5 6 16,3-3 5-16,-3 3 4 15,0-3-2-15,-3 1-2 16,0-1-9-16,0 0-3 15,0-2-7 1,-3-4-4-16,0 1-1 0,3-2-1 16,-3-1 0-1,3-5 0-15,0 0-3 0,0-5 2 16,0-1 7-16,3-4 4 16,0 2 3-16,0-5 5 15,0 2-4-15,2 3 2 16,1 0-7-16,3 0-1 0,-6 3-2 15,9 2-1-15,0 3-1 16,-6 3 2-16,0 0-1 16,0 2 0-16,-3 0-6 15,0 6-1-15,0-3-10 16,0 5-3-16,-3-5-32 16,0 0-14-1,0-3-39-15,0 0-17 16,-3 1 8-1</inkml:trace>
  <inkml:trace contextRef="#ctx0" brushRef="#br0" timeOffset="97630.7847">23094 9419 244 0,'18'-2'93'0,"-9"12"-50"0,-3-2-30 0,-6-5 42 16,0 7-14-1,0-4-3-15,0-6-4 16,-6 0-19-16,-3 0-5 0,3-3 1 15,0 0-7-15,0-7-2 16,0-1-6-16,0-2-2 16,4-3-2-16,2 0 2 0,0 0 6 15,5 0 2-15,1 0 0 16,3 3 1-16,0 3 0 16,0 2 3-16,3 0-3 15,0 5 0-15,0 6 3 16,0 2 1-16,-3 6 8 31,3 7 4-31,-6 11 6 0,0 0 2 16,-6 3-10-16,-3 5-5 15,-3 11-10-15,-6 2-3 16,6 3-60-16,-9 3-26 16,3-1-97-1</inkml:trace>
  <inkml:trace contextRef="#ctx0" brushRef="#br0" timeOffset="98307.959">22070 10223 260 0,'-17'-7'96'0,"17"7"-52"0,0 0-16 16,0 0 30-16,0 0-19 0,0 0-5 15,3 0-11-15,0 0-3 16,3 5-11-16,-1-3-3 0,4 12 0 16,0-4-5-16,3 14-1 15,-3-3 0-15,6 22 0 0,-3-6 0 16,0 16 0-16,0-8 0 31,0 2 0-31,-3-4-25 0,-3 1-8 16,0-6-21-1,-6-7-8-15,0-4-77 16</inkml:trace>
  <inkml:trace contextRef="#ctx0" brushRef="#br0" timeOffset="98936.9382">21990 10533 340 0,'0'5'129'0,"0"-5"-70"0,6 3-47 16,-6 0 30-16,3-3-18 15,0 0-3-15,12-6-12 16,-3 1-4-16,12-8-3 16,-4 2-6-16,7-10 0 15,-3 3-27-15,3-9-11 16,-3 6-15-16,-1-16-2 0,-2 5-3 16,-6-5-2-16,3-16 16 15,-9 21 8-15,0 6 28 16,-6 2 14-16,0 6 32 15,-3 2 13-15,0 3-5 16,-3 10-2-16,3 0-9 0,0 14-5 16,3 5 1-16,0 2 0 15,0-2 3-15,0 8 1 16,0-6-8-16,0 9-3 16,0-6-10-16,0 13-4 15,0-4-3-15,0 7 0 0,0-6-2 31,0 6 2-31,0-5-4 16,0 0 0-16,0-6 5 0,-3-7 2 16,0-3-5-16,0-11 0 15,0 0-6-15,2-10-1 16,1 0 0-16,0-11 2 16,0 3 2-16,3-9 1 15,0 4 1-15,3-1 2 0,-3 4 5 16,3 1 6-16,-3 4-1 15,0 2 3-15,0 0 1 16,0 5-1-16,0 1-7 16,-3 12-3-16,0 1-3 15,0 10-2-15,0-3 1 16,0 6-1-16,0-5-5 0,3 5-1 16,-3-3-28-16,0-5-10 15,0-1-18-15,3-12-4 16,0 0-43-1,2-14-62-15,-2 3 49 16</inkml:trace>
  <inkml:trace contextRef="#ctx0" brushRef="#br0" timeOffset="99484.1222">22526 10369 244 0,'-6'5'93'0,"6"-5"-50"0,-6 11-15 0,3-8 30 16,0-1-26-16,0 1-7 15,0 2-12-15,0 0-3 16,0 1-6-16,0-1-3 0,3 0 2 0,0 1 0 16,0-1 1-16,0-2 2 15,3 2 3-15,-3 0 2 16,3 0 1-16,0-2 5 16,6 0 3-16,-3-1-8 15,6-2-4-15,-3 0 1 16,3-2 2-1,-3-1-4-15,3-5-2 16,-4 0-2-16,4-5-3 16,-3 2 1-16,0-5-1 15,0 3-11-15,-3-3-3 16,0 3-6-16,-3-3-3 0,0 0-7 16,-6 3-2-16,0 3 7 15,-6 2 4-15,3 0 13 0,-6 10 4 16,0 1 8-1,-3 5 2-15,4 0 6 0,-1 5 3 16,3 0 3-16,3 6 1 0,3-3 5 16,6 5 2-16,0-3-2 15,6 4-1-15,0-4-6 32,6-2-2-32,-4 0-7 15,7-6-3-15,-3 1-2 16,3-6 0-16,-6 1-2 15,6-6 2-15,-6 0-33 16,0-11-12-16,-1 0-30 16,-2-7-10-16,0 2-29 15,-3-5-10-15,0 2 14 16</inkml:trace>
  <inkml:trace contextRef="#ctx0" brushRef="#br0" timeOffset="99637.8117">22776 10266 308 0,'0'13'115'0,"0"-13"-62"0,0 5-38 0,0 1 31 0,0-1-10 15,0-2 2-15,3 5-18 16,-3-3-4-16,3 5-10 0,0 4-6 0,0-4-1 16,0-2 1-16,0 5 2 15,0-2-34-15,0 0-16 16,-3-1-39-16,0-10-18 16,0 0-28-1</inkml:trace>
  <inkml:trace contextRef="#ctx0" brushRef="#br0" timeOffset="99815.7403">22770 9980 312 0,'-6'0'118'0,"3"3"-64"0,-3-1-63 16,6 12 33-1,0-1-17-15,6 0-29 0,-3 0-13 16,3 1-60-16,0-1-24 15,3 3 22-15,3-1 14 16</inkml:trace>
  <inkml:trace contextRef="#ctx0" brushRef="#br0" timeOffset="100071.7944">22963 10279 228 0,'3'16'88'0,"-3"-11"-48"0,0 3-31 0,-3-3 22 16,3 3-6-16,-3 0 0 15,3 0-7-15,3 0-1 16,-3-3-10-16,0-2 5 0,0-3 3 16,0 0 4-16,0-5 1 15,3 2-5-15,3-7 1 0,3-12-9 16,-3 1-2-16,3 0-3 16,0 0-2-16,0 2-2 15,0 4-1-15,3 4-16 16,0 3-5-16,0 5-28 15,-3 3-11-15,8 6-73 32</inkml:trace>
  <inkml:trace contextRef="#ctx0" brushRef="#br0" timeOffset="100942.2174">22056 10795 228 0,'0'-3'88'0,"0"3"-48"0,0 3-23 0,0 0 25 16,0-1-18-16,0 1-5 15,3 5-6-15,0 0-1 16,5 10-6 0,-2-2 5-16,6 13 2 0,-3-2-2 15,6 10-1-15,-3-5-6 0,3 7-1 16,-3-4 1-16,0 7 2 16,0-8-5-16,-3 3-1 15,0-5 2-15,-7-3 1 16,1-2-15-16,-3-6-6 15,0-3-2-15,-5-7 1 0,-1-3 0 16,0-13-1-16,0 2 3 16,0-13 0-16,3 0 5 15,3-2 5-15,0 2 2 16,3 3 3-16,0-1 16 16,6 4 11-16,-3 2 0 15,5 0 3-15,-2 3-1 0,6-1 1 16,-3 4-2-16,3 2 1 15,-3 0-9-15,0 2-3 16,0 1-6-16,-3 8-1 16,-3-3-3-16,-3 13 2 15,0-5-4-15,-6 7 0 32,0-1-1-32,-6 1 1 0,3-1-13 15,-6-1-3-15,3-5-23 16,-3-6-7-16,0-2-23 0,3-11-11 15,0 1-58 1</inkml:trace>
  <inkml:trace contextRef="#ctx0" brushRef="#br0" timeOffset="101374.7971">22383 10967 236 0,'0'8'90'0,"0"-8"-48"0,-3 18-25 16,3-15 25-16,0 13-16 15,0-3-2-15,0 3-10 16,0-3-1 0,3 6-8-16,-3-3 6 0,3 7 2 15,0-1-6-15,6 1-4 16,-3-1 0-16,0-1 2 16,0-3-2-16,6-4 0 15,-3-4 1-15,0-7 0 16,-1-1-5-16,4-12-1 15,-3 2-4-15,3-11 1 0,-3 4-10 16,0-12-6-16,-3 3-2 16,0-8 2-16,-3 6 4 15,0 0 6-15,-3 4 4 0,0 4 2 16,0 2 5-16,-3 13 2 16,0 1 6-16,3 10 5 15,0 0-1-15,0 7 3 0,0-1 1 16,3 7-1-16,0-3-5 15,3 1-4-15,-3-3-3 16,6 2-3-16,-6-2-19 16,9-8-8-16,-3 0-28 15,0-5-12-15,-1-1-51 32</inkml:trace>
  <inkml:trace contextRef="#ctx0" brushRef="#br0" timeOffset="101722.0791">22707 10935 272 0,'-3'-2'104'0,"3"2"-56"0,-14 0-32 0,11 0 27 0,-3 5-25 15,3-2-7-15,-3 4-8 0,0-1-3 16,3 4 1-16,0-2-4 0,0 3 0 16,-3-3-16-16,6 2-5 31,0-2 3-31,6 3 5 0,-6-3 7 15,6 0 5-15,-3-3 3 16,3 3 3 0,-3 0 10-16,3 0 4 0,0-3-1 15,0 0 1-15,0 1 2 16,-4 2 1-16,1 0 3 16,0 2 1-16,0 1-1 15,-3 2-2-15,0-2-8 16,-6 4-3-16,1 1-5 15,-1 0-1-15,0-3-19 0,-3-5-7 16,0 0-45-16,0-13-19 16,-3 2-56-1</inkml:trace>
  <inkml:trace contextRef="#ctx0" brushRef="#br0" timeOffset="101906.8053">22821 10951 288 0,'3'19'107'0,"-3"-11"-58"0,0 7-26 0,0-12 31 15,-3 8-28-15,0-1-9 16,3 6-11-16,0-3-5 16,0 1 0-16,0-1-39 0,0 0-16 0,0-2-72 15,3-3-52 1,0-1 74-16</inkml:trace>
  <inkml:trace contextRef="#ctx0" brushRef="#br0" timeOffset="102060.3372">22797 10776 224 0,'0'-2'85'0,"0"4"-46"0,0 1-46 0,0 0 14 16,0 2-29-16,0 6-8 0,3 2-60 15,0 3-24-15</inkml:trace>
  <inkml:trace contextRef="#ctx0" brushRef="#br0" timeOffset="102475.5692">22984 10956 264 0,'3'6'101'0,"-3"-1"-54"0,0 8-44 0,0-8 23 15,0 3-11-15,-3 0 0 0,3 8-9 16,0 3-2-16,0-3-2 16,-3 0-2-16,0-6 1 0,3-2-4 15,-3 0 0-15,0-3-20 16,3-2-8-16,0 0-2 16,0-6 2-16,0 0 16 15,3-10 6 1,3-5 17-16,0-1 9 15,3 0 12-15,0 4 4 0,0-1 2 16,0 2 4-16,0 1-7 16,3 5-2-16,-3 3-8 15,3 2-1-15,-3 3-6 16,2 3 1-16,-2 2-7 16,-3 6-3-16,0-3-3 15,0 10 0-15,0 4-4 16,-3-4 0-16,0-2-12 0,0 0-5 15,0-3-36-15,0-2-16 16,0-6-45 0,0-2-59-16,3-9 53 15</inkml:trace>
  <inkml:trace contextRef="#ctx0" brushRef="#br0" timeOffset="102807.5709">23193 10946 296 0,'0'0'110'0,"3"0"-60"0,0-3-41 16,0 1 25 0,0-1-17-16,2-2-2 15,10-3-7-15,0 0-3 16,-3-6-2-16,0 1 0 0,0 0 0 16,-6 0-1-16,6 0-2 15,-6 2 1-15,-3 0 1 16,-3 3-8-16,-3 3-3 15,-6 0 5-15,-6 2 1 0,3 3 3 16,0 13 2-16,0 1 3 0,0 2 4 16,3 2 2-16,3 1 3 15,3-1-1-15,3 1 0 16,3-3-5-16,3 2 0 16,6-2-7-16,0-3-1 31,3-5-18-31,0-3-5 0,-3-5-33 15,6-5-14-15,0-3-73 16</inkml:trace>
  <inkml:trace contextRef="#ctx0" brushRef="#br0" timeOffset="103245.5471">23455 10702 328 0,'-6'0'123'0,"0"6"-66"0,0-1-62 0,0 0 20 15,0 1-9-15,0 1-1 16,0 4-3-16,0 0 1 0,0-1-2 16,-3 1-3-16,6-1 1 0,0 1-1 15,3-3-2-15,3 3-22 16,6-4 8-16,-3-1 2 16,0-1 6-16,0-2 5 15,0 2 3-15,3-2 3 16,0 2 4-16,3-2 2 15,-1-1 8-15,4 1 4 32,-6-1 4-32,6 1 1 0,-6 0 2 15,0 2 3-15,-3 0-2 16,0 3-2-16,-3 3-2 16,-3-1 0-16,-3 4-9 15,-3 2-1-15,-3 2-7 16,-3 1-2-16,-3-4-2 15,3 7 1-15,-3-4-18 0,4-2-4 16,-1-5-24-16,6-17-43 16,6-2 10-1,3-7-20-15,3-7-4 16,9-4-9 0</inkml:trace>
  <inkml:trace contextRef="#ctx0" brushRef="#br0" timeOffset="103593.353">23684 10684 300 0,'-12'0'112'0,"9"3"-60"0,0-3-61 0,-6 2 103 15,3 1-37-15,0-1-26 16,0 4-18-16,0 2-11 16,0-3-2-16,0 3 0 0,3 0 0 15,0 0 0-15,3 0-5 16,0 0-1-16,0 0 0 15,0 0 2-15,3-1 2 16,0 4 3-16,3 5 2 16,0-5 1-16,0-1 2 15,3 1 3 1,-6-1-4-16,0 3-3 16,-3 3-1-16,-6 0 1 15,-3 3-1-15,-3 2-1 16,-3-3-4-16,-6 14-2 15,-5-3-4-15,-4 0-1 0,-9-2-30 16,6-3-10-16,1-6-71 16,5-2-71-16,3-5 62 15</inkml:trace>
  <inkml:trace contextRef="#ctx0" brushRef="#br0" timeOffset="104246.402">22255 11901 272 0,'-9'11'104'0,"9"-11"-56"0,-9 2-32 0,6 1 29 16,-3-1-11-16,3 1 0 15,-3 0-8-15,0-1-4 16,0 4-12-16,0-1-4 0,0 6 0 16,1-3-1-16,-1 7 0 0,0-1-1 15,6 7 0-15,0-3-2 16,3 6-2-16,0-3 1 15,3 3-1-15,-1-3-5 0,7-2-1 16,-3-3-13-16,6-8-5 16,0-3-18-16,0-13-9 15,0 0-27-15,0-18-14 16,-3 2-21 0</inkml:trace>
  <inkml:trace contextRef="#ctx0" brushRef="#br0" timeOffset="104513.5996">22401 11411 280 0,'0'6'104'0,"0"-1"-56"0,0 19-25 0,0-19 29 16,-3 6-12-16,3-1-1 16,-3 6-11-16,0-3-3 0,0 14-14 15,0-3-4-15,3 7-3 0,0-4 0 16,0 10 0-16,0-5-5 15,0 10 1-15,0-8-5 16,3 6 1-16,0-5-31 16,3 7-14-16,0-5-13 31,0-3-4-31,-3-2-33 16,0-11-55-16,0-2 42 15</inkml:trace>
  <inkml:trace contextRef="#ctx0" brushRef="#br0" timeOffset="104968.1953">22544 11840 316 0,'0'0'121'0,"0"0"-66"0,0 3-40 0,0-3 31 16,-3 2-16-16,0 1-5 16,0 5-12-16,0 0-6 15,0 2-4-15,0-2-3 0,0 6 3 16,0-4-4-16,3 6-2 15,0-3 2 1,3 1 0-16,-3-1 1 16,6 0 0-16,0-5-3 15,3-3 2-15,0 1 1 16,3-6 2-16,-3 0-8 16,2-11-1-16,-2 3-3 15,3-16-1-15,-3 6-8 16,0-14 0-16,-3 5-10 0,-3-4-2 15,0 4 6-15,-3 1 4 16,0 2 13-16,-3 8 7 16,0 3 7-16,-3 10 5 15,3 1 5-15,0 10 2 0,0-1 2 16,3 9 2-16,0-2 3 16,3 7 2-16,-3-3-10 0,6 3-5 15,0-5-7-15,6 0-4 16,-3 0-11-16,9-3-4 15,-6-2-22-15,3-6-7 16,-4 0-17-16,4-10-5 16,-3 0-60 15</inkml:trace>
  <inkml:trace contextRef="#ctx0" brushRef="#br0" timeOffset="105369.1125">22919 11607 304 0,'-6'3'115'0,"6"-3"-62"0,-6 10-46 16,3-7 23-16,-6 8-7 16,3-1-2-16,-9 6-11 0,3-3-4 15,6 3-4-15,-3 0 1 0,0 0 0 16,3-3-4-16,1 0 1 0,-1 1-11 16,0-4-3-16,3 1-13 15,3-3-5-15,0-3-1 16,6-2 0-16,-3-1 10 31,8-2 4-31,-2 0 13 0,3 0 6 16,-3 0 14-16,12 0 8 15,-9 0 11-15,0 3 4 16,-3 0-2-16,0 5-1 16,-3-3-2-16,-3 8 2 15,0-2-9-15,-3 2-6 16,0-2-10-16,-3 2-4 15,0-3-5-15,-9 4-1 0,3-4-28 16,-6-2-13-16,3 0-27 16,-3-5-9-16,3-1-63 15,15-7-30 1,0 0 83-16</inkml:trace>
  <inkml:trace contextRef="#ctx0" brushRef="#br0" timeOffset="105718.1551">23133 11554 284 0,'-3'3'107'0,"-9"2"-58"0,3 3-29 15,6-5 32-15,-6 5-24 16,3-3-5-16,-3 8-12 0,-2-2-5 16,5 5-3-16,0-3-3 0,0 0 1 15,3-2-4-15,3-1 2 16,0-2 3-16,3-2 1 15,0-1-4-15,6 0-1 16,-6-2 1-16,9 0 0 16,-4-1 1-1,1 3 2-15,0-2 14 16,0 5 7-16,-3-3 4 16,0 6 1-16,0-3-4 0,-3 5-1 15,0-2-8-15,-3 5-2 16,0-1-7-16,-6 4-4 15,0-3-21-15,-6 2-8 16,0-2-35-16,-6 3-12 16,1-3-35-16,-1 5-13 0,0-3-6 15</inkml:trace>
  <inkml:trace contextRef="#ctx0" brushRef="#br0" timeOffset="106176.0647">22225 12626 240 0,'-15'-5'90'0,"15"5"-48"0,-9 0-29 0,6 0 22 0,-2 2-9 16,-1 1-1-16,0 2-1 15,0 0 0-15,-3 6-13 16,3 0 4-16,-3 5 5 0,0-3-2 15,0 3-1-15,0 0-1 16,3 2 0-16,0-2-8 16,0 5-5-1,0-2-2-15,3 4-1 16,0-1-3-16,6 4 2 16,0-5-4-16,3 3 1 0,0-3-25 15,6-5-10-15,-3-3-22 16,3-7-7-16,0-4-70 15</inkml:trace>
  <inkml:trace contextRef="#ctx0" brushRef="#br0" timeOffset="106660.9083">22338 12623 240 0,'0'13'90'0,"0"-13"-48"0,3 30-25 15,-3-25 27-15,0 5-12 0,0-2-1 16,0 3-9-16,0 0-2 16,0 2-11-16,0-3 1 0,3 4 1 0,-3-1-9 15,3 3 0-15,0-3-2 16,0 3 2-16,0-3-6 16,3-5-1-1,-3 0-5-15,3-8-1 0,0 0 3 16,6-8 5-16,-3 0 0 15,6-13-1-15,-3 2 3 16,3-4 2-16,-4 1 0 16,-2-4-1-16,0 5 1 15,-3 0 1-15,0 2-3 16,-6 6-2-16,0 2 4 0,-6 9 1 16,3-1 2-16,0 6 0 15,0-1-2-15,3 6-2 16,0 0 1-16,3 5-1 15,0 1-3-15,6-1 2 16,-3 0 1-16,3 0 2 31,0 1-3-31,3-1 0 0,-3-3-19 16,3-2-9-16,-6-2-29 16,9-4-14-16,-3-2-36 15,2-10-26 1,-2-1 65-16</inkml:trace>
  <inkml:trace contextRef="#ctx0" brushRef="#br0" timeOffset="107060.761">22749 12401 292 0,'0'-11'110'0,"0"11"-60"0,-6 0-32 0,3 0 31 0,0 3-12 16,0 0-1-16,-6 5-9 16,0 0-3-16,0 5-13 15,1-3-4-15,-1 9-1 0,0-3-3 16,0 2-2-1,3-2-3-15,0 0-1 16,-3-3-7-16,9 1-4 16,0-4-3-16,6-2-3 15,-3 0 9-15,3-3 6 16,0-2 4-16,3 0 1 16,-3-1 0-16,3 1 0 15,-1 0 2-15,1-1 1 0,0 1 5 16,0 5 5-16,-3-3-1 15,0 0 3-15,0 1 1 16,-3 4 2-16,-3 1-6 16,0 2-2-16,0-2-5 0,-3 2-2 15,-3-3-1-15,-9 4-2 16,3-4-8-16,-3 1-3 16,1-1-25-16,-1-4-9 15,0-1-19-15,3-5-5 16,0 0-29-16,6-19-13 0,3 4 9 15</inkml:trace>
  <inkml:trace contextRef="#ctx0" brushRef="#br0" timeOffset="107377.5089">22821 12197 244 0,'-3'-5'90'0,"3"5"-48"0,0-3-23 0,0 3 26 0,0 3-17 16,0-3-5-16,0 3-1 15,0-1 2-15,0 6-12 16,0 0 9-16,0 11 5 0,0-3 1 0,6 2 4 16,-3-2-8-16,-1 5-2 15,1-2-8-15,0 7-3 31,0-2-5-31,6 5-2 0,-3-3-3 16,-3 9-3-16,3-6-23 16,3 8-10-16,-3-8-34 15,3 0-16-15,-6-2-38 16,0-11-54 0,0-3 58-16</inkml:trace>
  <inkml:trace contextRef="#ctx0" brushRef="#br0" timeOffset="107893.4264">22779 12557 296 0,'3'3'112'0,"-3"-3"-60"0,12 0-45 0,-12 0 23 16,9 0-12 0,0 0 0-16,11-6-11 15,-2 1-4-15,9-3-2 16,0 0-1-16,3-2 0 0,-7-1 2 15,4 1 3-15,-3-1-7 0,0 6 0 16,-6 2-2-16,0 6 2 16,-4-1 3-16,-2 4 4 15,0-1 15-15,-6 3 7 0,0 0-7 16,-6 0-2-16,0 0-8 16,-6 2-4-16,0-2-8 15,-3 0-3-15,0 0-3 16,-5-5 0-16,8-1-9 15,-3-4-1-15,3-1 7 16,0-5 3-16,0 0 8 0,6-5 4 16,0 0 10-16,3-3 3 15,0 3 3-15,6-1 2 16,0 1-1-16,0 3-1 16,2-1-2-16,1 3-1 15,-3 0-1-15,3 5 0 16,3 1-4-1,-6 4-2-15,-3-2-6 16,0 11-1-16,-3 0-1 0,-3 5-2 16,0-3-13-16,0 3-6 15,0-3-23-15,-3 0-11 16,0 0-32-16,0-5-11 16,0 0-61-1</inkml:trace>
  <inkml:trace contextRef="#ctx0" brushRef="#br0" timeOffset="108540.2597">23258 12290 340 0,'3'0'126'0,"-3"0"-68"0,-12 16-48 16,9-14 30-16,3 6-9 0,0-2 2 31,0 4-13-31,0 1-2 0,3 2-10 0,-3 0-7 0,3 6-2 16,0-3 1-16,0 2 0 31,0-2-9-31,0 0-2 16,0-3-10-16,0-5-1 15,-3 0-9-15,0-5-1 0,0-1 11 16,-3-10 5-16,0 0 7 16,3-5 4-16,0 3 3 15,3-9 3-15,0 3 4 0,3-8 2 16,-3 6 14-1,9-3 6-15,-3 2 4 0,0 3 3 16,6-5-12-16,-1 5-3 16,-2 6-7-16,0 4 0 15,0 4-7-15,-6 10-1 0,0 2-2 16,-3 1-2-16,0-3 1 16,3 5-1-16,-3 0-5 15,-3 3-1-15,3 3-4 31,-3-6-1-31,3-3-3 0,-3-4-1 16,0-4-1-16,3-7 0 16,0 0 6-16,3-14 4 15,-3 3 1-15,6-10 4 0,6-16 4 16,0 5 6-16,-1 5 10 16,-5 11 6-16,0 5 0 15,3 5 2-15,-6 6-4 16,0 5-2-16,0 8 0 15,-3 5-1-15,0-2-3 16,0 18 2-16,0 0-8 16,-3 0-4-16,0 0-4 15,0-2-3-15,0-1-24 16,0 0-9-16,0-4-38 0,0-4-17 31,3-5-49-31,3-18-80 16</inkml:trace>
  <inkml:trace contextRef="#ctx0" brushRef="#br0" timeOffset="109125.4068">23603 12242 280 0,'12'3'104'0,"-6"-6"-56"0,12 3-21 0,-12 0 32 0,6-2-16 16,0-4-4-16,3 1-12 16,-3-3-5-16,-3-2-12 15,5-4-4-15,-2 1-2 0,-3-3-2 16,0 0-2-16,0 3-6 16,-3 0-4-16,-3-3-5 15,-3 0-4-15,-3 3 0 0,-3 2-1 16,-3 1 4-16,0 2 2 15,0 5 11-15,-5 0 4 16,-7 11 6-16,9 3 4 16,0 2-2-16,0 3 2 15,3 3 7-15,3 2 6 16,3 0 0 0,6 0 1-16,0 3-3 15,9 2-2-15,3-2-4 16,0-3 0-16,0-2-9 15,8-3-4-15,-5-3-2 16,0-5 1-16,-3-3-19 16,0-2-6-16,-6-3-19 0,3-5-6 15,0-9-19-15,-6-2-8 0,0-5-25 16,-1-5-12-16,1-3 5 16</inkml:trace>
  <inkml:trace contextRef="#ctx0" brushRef="#br0" timeOffset="109410.4607">23904 11996 244 0,'0'-5'90'0,"0"8"-48"0,3-1-27 16,0 1 26-16,-3 2-2 0,0 11 4 16,0 3-4-16,0 2-2 15,0 3-20-15,0-1 5 0,0 1 5 16,-3 0-9-16,3 0 0 16,-3-6-8-16,3 3-4 15,-6-5-1-15,3-8-1 16,-3-5-5-1,3-6 1-15,0-5 0 0,3-8 0 16,3-5-3-16,6-3 2 16,0-7 1-16,-3-1 0 15,3 3-3-15,3 2 0 16,0 4-5-16,0 1 0 16,-3 7-27-16,-1 1-9 15,1 1-33-15,-3 3-12 0</inkml:trace>
  <inkml:trace contextRef="#ctx0" brushRef="#br0" timeOffset="109813.0703">24211 11869 348 0,'-3'13'132'0,"0"-10"-72"0,-9 8-35 0,6-6 36 16,-3 0-18-16,-3 1-2 15,0 1-22-15,-3 1-9 16,-3 3-6-16,3 0-4 0,1-1 1 16,2 3-4-16,9-2 0 0,3-3-1 15,9 0-4-15,0-3-2 16,2-2-2-16,1-3 0 16,9 0 4-16,-6 0 5 15,3 0 4-15,-3 2 2 16,-3 1-1-16,0 2-2 15,-3 6 12-15,-6 2 6 16,-1 3 8 0,-4 3 7-16,-1 2-12 15,-9 3-4-15,-3-1-6 16,-3 4 0-16,-6 2-6 16,-9-3-1-16,10-2-9 15,-4-5-4-15,3-3-35 16,0-6-16-16,9-2-51 15,3-29-127 1</inkml:trace>
  <inkml:trace contextRef="#ctx0" brushRef="#br0" timeOffset="146184.5288">20136 13182 336 0,'-12'-6'126'0,"12"6"-68"0,-9-5-65 0,6 5 19 0,3-3-8 16,0 3 0-16,3-2-5 16,0-1-1-16,6-5 1 15,-3 3 2-15,6-6 2 0,0 3 10 16,5-5 6-16,-2 0 7 15,6-11 7-15,-3 5-3 0,12-15 0 16,-3 5-13-16,17-16-3 16,-5 8-8-1,11-21-2-15,-5 10-2 0,18-18-2 16,-10 10-2-16,16-10 1 31,-10 8 1-31,10-8 2 0,-13 10-3 16,10-5 0-16,-10 11 3 15,1 0 1-15,-10 5-1 16,1 3-2-16,-9 5 3 16,-1 2 0-16,-5 6-4 15,-3 0 1-15,-3 3 2 16,-3 2 3-16,-4 5-7 0,-2 1 0 16,-3-1 2-16,-3 6 4 15,0 0 1-15,-9 2 2 16,0 1-4-16,-12-1 0 0,3 3-3 15,-18-3-1-15,3 3 3 16,-11-2 1-16,2 2-4 31,-15 0 1-31,7 3 0 16,-19 2 2-16,9 0-1 0,-5 14-1 16,8-3 3-16,3 3 2 15,7-1-7-15,2 1 0 16,3-1 2-16,9 1 2 15,4-3-5-15,11 0 0 16,0-3 3-16,20-5 4 0,-2 0-1 16,21-5 0-16,-6-1 3 15,18-7 1-15,-7 0-3 16,22 0-3-16,-10 2 2 16,16 3 0-16,-13 0-1 15,7 16 1-15,-9-2-2 16,2 4 2-16,-8 1-2 0,2 10 2 15,-8-5 4-15,-6 13 6 16,-3-3-3-16,-10 14 0 0,-2-6-2 16,-15 11 0-16,0-8-4 15,-3 8-1-15,0-8-1 16,-3 8-2-16,0-5-2 31,-3 0 1-31,3-8-39 0,-3-1-15 16,3-2-57-16,-2-2-23 15,-1-3-48 1</inkml:trace>
  <inkml:trace contextRef="#ctx0" brushRef="#br0" timeOffset="147054.0993">20171 13150 112 0,'-3'-8'44'0,"3"8"-24"0,3-16-19 0,-3 13 11 16,0-5 5-16,0 3 7 16,-3 0 18-16,3 0 8 15,-3-1-7-15,0 1 0 16,1 2-25-16,-1 1 9 0,-3 2 4 0,3 0 3 15,-3 0 2-15,3 0 0 16,-3 0 3-16,0 0-9 16,0-3-1-16,0 3-7 15,-3-8-2-15,3 3-2 16,-6-11 0-16,3 3-9 16,-3-16-3-1,0 2 0-15,3-10 1 16,0 5-6-16,4-18 0 15,-1 8-1-15,6-14 0 16,0 9 0-16,8-6 0 16,1 8-3-16,6-3 0 0,-3 11-1 15,6 5 3-15,-3 3-5 16,3 5 2-16,-3 6 4 16,0 2 2-16,-4 3-3 0,-2 7-1 15,0 4 1-15,-6 10 0 16,0-3 1-16,-9 21 2 15,0-2-1-15,-6 19-1 16,4-6 1-16,-10 16-1 16,3-6 4-1,-3 17 2-15,3-9 0 16,0 11 1-16,0-10 0 16,3 5 1-16,3-11 2 15,4 3 4-15,2-8-2 16,11-5 3-16,-2-6-2 15,12-10 0-15,0-3 1 16,12-13 2-16,-3-3-12 0,8-7-4 16,-2 2 2-16,15-8 2 15,-10 0 1-15,10-3 2 16,-9 3-9-16,2-2 0 0,-5-1-22 16,-6 3-7-16,-6 3-35 15,-9 7-15-15,-3 1-74 16,-12 21-31-16,0-3 27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425ED4C-984E-4D88-8525-65EFBF2CBEE5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8F64E0-1542-45FA-9BEF-177EAC7C2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57C63-4FB0-4340-AEB0-A6D6A3CCC9A9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74688"/>
            <a:ext cx="4603750" cy="34544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82480" cy="412901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89364B-0007-4766-A917-E6752605B0C0}" type="slidenum">
              <a:rPr lang="en-US"/>
              <a:pPr/>
              <a:t>2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5573F-A068-40EF-B48C-EC662472F31A}" type="slidenum">
              <a:rPr lang="en-US"/>
              <a:pPr/>
              <a:t>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32DCA-D397-4848-AA13-D14BE1C7EB5B}" type="slidenum">
              <a:rPr lang="en-US"/>
              <a:pPr/>
              <a:t>4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933D3-2AAD-4E85-959F-0E70B4B48B1A}" type="slidenum">
              <a:rPr lang="en-US"/>
              <a:pPr/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15AEF-C354-42CF-9926-8C5601EC4784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A41E4-4972-46A1-A11D-FFB1C0EC1540}" type="slidenum">
              <a:rPr lang="en-US"/>
              <a:pPr/>
              <a:t>7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16 Marcador de pie de página"/>
          <p:cNvSpPr>
            <a:spLocks noGrp="1"/>
          </p:cNvSpPr>
          <p:nvPr>
            <p:ph type="ftr" sz="quarter" idx="10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28 Marcador de número de diapositiva"/>
          <p:cNvSpPr>
            <a:spLocks noGrp="1"/>
          </p:cNvSpPr>
          <p:nvPr>
            <p:ph type="sldNum" sz="quarter" idx="11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B80F-4688-49AE-861D-20835D7C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05A695-963D-41A4-8E78-8A7F68ED2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7F071-AAA7-449A-A3BD-52CD51B84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476B42-FCF5-4B86-B776-6AEFE5C47B7C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F9FC-6361-4D45-A5AE-4DEA03DDD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D0771A-8EA3-401A-A49C-9B4DFBBD62DF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D13C89-F476-4965-B5EC-74E49F5F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876E8-DA79-4210-BEAF-932D20822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DB8B12-9C33-4EEE-8EF5-6A734AAE9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2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D5639F-AA41-43A2-A799-FDB4D7B035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5" r:id="rId3"/>
    <p:sldLayoutId id="2147483899" r:id="rId4"/>
    <p:sldLayoutId id="2147483900" r:id="rId5"/>
    <p:sldLayoutId id="2147483896" r:id="rId6"/>
    <p:sldLayoutId id="21474839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 b="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 dirty="0">
              <a:solidFill>
                <a:srgbClr val="FFFF0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5: </a:t>
            </a:r>
            <a:br>
              <a:rPr lang="en-US" dirty="0"/>
            </a:br>
            <a:r>
              <a:rPr lang="en-US" dirty="0" err="1"/>
              <a:t>RyanAir</a:t>
            </a:r>
            <a:r>
              <a:rPr lang="en-US" dirty="0"/>
              <a:t> Wrap Up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Competitive Strategy</a:t>
            </a:r>
          </a:p>
          <a:p>
            <a:r>
              <a:rPr lang="en-US" dirty="0"/>
              <a:t>Luis Garicano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analysis of this case...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Ryanair’s potential competitive advantages in the UK airline market</a:t>
            </a:r>
          </a:p>
          <a:p>
            <a:r>
              <a:rPr lang="en-US"/>
              <a:t>Predict the likely reactions of British Airways and Air Lingus to Ryanair’s entry</a:t>
            </a:r>
          </a:p>
          <a:p>
            <a:pPr lvl="1"/>
            <a:r>
              <a:rPr lang="en-US"/>
              <a:t>Quantitative tradeoffs in retaliation</a:t>
            </a:r>
          </a:p>
          <a:p>
            <a:pPr lvl="1"/>
            <a:r>
              <a:rPr lang="en-US"/>
              <a:t>“Soft” factors that make their likely reaction different from pure profit-maximizing competitors</a:t>
            </a:r>
          </a:p>
          <a:p>
            <a:r>
              <a:rPr lang="en-US"/>
              <a:t>Critique Ryanair’s strategy both before and after their initial entry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7F7791-7E90-45C2-BC34-5D0EAA9657DD}"/>
                  </a:ext>
                </a:extLst>
              </p14:cNvPr>
              <p14:cNvContentPartPr/>
              <p14:nvPr/>
            </p14:nvContentPartPr>
            <p14:xfrm>
              <a:off x="3913200" y="1036440"/>
              <a:ext cx="2905200" cy="70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7F7791-7E90-45C2-BC34-5D0EAA965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3840" y="1027080"/>
                <a:ext cx="292392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Takeaways: Fixed, marginal, and sunk costs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Ryanair’s main competitive advantage is on the cost side</a:t>
            </a:r>
          </a:p>
          <a:p>
            <a:pPr lvl="1"/>
            <a:r>
              <a:rPr lang="en-US"/>
              <a:t>Industry is characterized by high fixed costs and very low marginal costs (per passenger)</a:t>
            </a:r>
          </a:p>
          <a:p>
            <a:pPr lvl="1"/>
            <a:r>
              <a:rPr lang="en-US"/>
              <a:t>Ryanair’s advantages are mainly in terms of fixed costs</a:t>
            </a:r>
          </a:p>
          <a:p>
            <a:r>
              <a:rPr lang="en-US"/>
              <a:t>Low marginal costs mean that price wars can be very damaging &amp; incumbent retaliation can be especially harsh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EBA239-E43C-4289-931E-D5696CA00C25}"/>
                  </a:ext>
                </a:extLst>
              </p14:cNvPr>
              <p14:cNvContentPartPr/>
              <p14:nvPr/>
            </p14:nvContentPartPr>
            <p14:xfrm>
              <a:off x="405720" y="3557520"/>
              <a:ext cx="7391160" cy="132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EBA239-E43C-4289-931E-D5696CA00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360" y="3548160"/>
                <a:ext cx="7409880" cy="134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Takeaways: Targeted incumbent responses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to competitor analysis in this case = whether or not they will be able to respond to Ryanair in a targeted way</a:t>
            </a:r>
          </a:p>
          <a:p>
            <a:pPr lvl="1"/>
            <a:r>
              <a:rPr lang="en-US"/>
              <a:t>The more responses can be targeted, the less costly response will be for incumbent &amp; the harsher retaliation an entrant can expect</a:t>
            </a:r>
          </a:p>
          <a:p>
            <a:r>
              <a:rPr lang="en-US"/>
              <a:t>Airlines’ complex pricing structures give them a lot of flexibility to respond in targeted ways</a:t>
            </a:r>
          </a:p>
          <a:p>
            <a:pPr lvl="1"/>
            <a:r>
              <a:rPr lang="en-US"/>
              <a:t>(recall the cost of American’s 4-fare pricing experiment...)</a:t>
            </a:r>
          </a:p>
          <a:p>
            <a:pPr lvl="1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7ED8E2-757B-421A-81A9-5FC2A1FAB04C}"/>
                  </a:ext>
                </a:extLst>
              </p14:cNvPr>
              <p14:cNvContentPartPr/>
              <p14:nvPr/>
            </p14:nvContentPartPr>
            <p14:xfrm>
              <a:off x="797040" y="765720"/>
              <a:ext cx="6857280" cy="198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7ED8E2-757B-421A-81A9-5FC2A1FAB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680" y="756360"/>
                <a:ext cx="6876000" cy="200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Takeaways: Judo &amp; provocation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Ryanair’s entry looks designed to provoke a harsh response</a:t>
            </a:r>
          </a:p>
          <a:p>
            <a:pPr lvl="1"/>
            <a:r>
              <a:rPr lang="en-US" sz="1800"/>
              <a:t>Targets Air Lingus’ most profitable route</a:t>
            </a:r>
          </a:p>
          <a:p>
            <a:pPr lvl="1"/>
            <a:r>
              <a:rPr lang="en-US" sz="1800"/>
              <a:t>Clear intentions to expand further</a:t>
            </a:r>
          </a:p>
          <a:p>
            <a:pPr lvl="1"/>
            <a:r>
              <a:rPr lang="en-US" sz="1800"/>
              <a:t>Focus on customer service, etc. = little differentiation</a:t>
            </a:r>
          </a:p>
          <a:p>
            <a:r>
              <a:rPr lang="en-US" sz="1800"/>
              <a:t>Could they have done better?</a:t>
            </a:r>
          </a:p>
          <a:p>
            <a:r>
              <a:rPr lang="en-US" sz="1800"/>
              <a:t>Key: entrant must create real reasons why it won’t be worthwhile for incumbent to respond</a:t>
            </a:r>
          </a:p>
          <a:p>
            <a:pPr lvl="1"/>
            <a:r>
              <a:rPr lang="en-US" sz="1800"/>
              <a:t>Limiting the (perceived) threat to the incumbent</a:t>
            </a:r>
          </a:p>
          <a:p>
            <a:pPr lvl="1"/>
            <a:r>
              <a:rPr lang="en-US" sz="1800"/>
              <a:t>Make sunk investments and make it clear you’re there to stay</a:t>
            </a:r>
          </a:p>
          <a:p>
            <a:pPr lvl="1"/>
            <a:r>
              <a:rPr lang="en-US" sz="1800"/>
              <a:t>Differentiate and force incumbent to pay straddling costs in order to responde (remember Continental Lite...)</a:t>
            </a:r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F0AB27-D5F2-4BC8-8778-552F64C782BB}"/>
                  </a:ext>
                </a:extLst>
              </p14:cNvPr>
              <p14:cNvContentPartPr/>
              <p14:nvPr/>
            </p14:nvContentPartPr>
            <p14:xfrm>
              <a:off x="747720" y="736200"/>
              <a:ext cx="6908760" cy="448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F0AB27-D5F2-4BC8-8778-552F64C782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726840"/>
                <a:ext cx="6927480" cy="449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Update: The “Southwest Airlines of Europe”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Ryan family provides last minute cash to get through the 1991 crunch</a:t>
            </a:r>
          </a:p>
          <a:p>
            <a:pPr>
              <a:lnSpc>
                <a:spcPct val="90000"/>
              </a:lnSpc>
            </a:pPr>
            <a:r>
              <a:rPr lang="en-US"/>
              <a:t>Cut costs to the bone</a:t>
            </a:r>
          </a:p>
          <a:p>
            <a:pPr lvl="1">
              <a:lnSpc>
                <a:spcPct val="90000"/>
              </a:lnSpc>
            </a:pPr>
            <a:r>
              <a:rPr lang="en-US"/>
              <a:t>Eliminate loss-making routes</a:t>
            </a:r>
          </a:p>
          <a:p>
            <a:pPr lvl="1">
              <a:lnSpc>
                <a:spcPct val="90000"/>
              </a:lnSpc>
            </a:pPr>
            <a:r>
              <a:rPr lang="en-US"/>
              <a:t>Less focus on customer service</a:t>
            </a:r>
          </a:p>
          <a:p>
            <a:pPr lvl="1">
              <a:lnSpc>
                <a:spcPct val="90000"/>
              </a:lnSpc>
            </a:pPr>
            <a:r>
              <a:rPr lang="en-US"/>
              <a:t>Eliminate coffee &amp; snacks</a:t>
            </a:r>
          </a:p>
          <a:p>
            <a:pPr lvl="1">
              <a:lnSpc>
                <a:spcPct val="90000"/>
              </a:lnSpc>
            </a:pPr>
            <a:r>
              <a:rPr lang="en-US"/>
              <a:t>Focus on duty-free sales in flight (commissions for flight attendants)</a:t>
            </a:r>
          </a:p>
          <a:p>
            <a:pPr lvl="1">
              <a:lnSpc>
                <a:spcPct val="90000"/>
              </a:lnSpc>
            </a:pPr>
            <a:r>
              <a:rPr lang="en-US"/>
              <a:t>Lease space on seat trays to advertisers</a:t>
            </a:r>
          </a:p>
          <a:p>
            <a:pPr>
              <a:lnSpc>
                <a:spcPct val="90000"/>
              </a:lnSpc>
            </a:pPr>
            <a:r>
              <a:rPr lang="en-US"/>
              <a:t>Focus almost exclusively on secondary airports</a:t>
            </a:r>
          </a:p>
          <a:p>
            <a:pPr>
              <a:lnSpc>
                <a:spcPct val="90000"/>
              </a:lnSpc>
            </a:pPr>
            <a:r>
              <a:rPr lang="en-US"/>
              <a:t>Enters with fares 50% or more below market</a:t>
            </a:r>
          </a:p>
          <a:p>
            <a:pPr>
              <a:lnSpc>
                <a:spcPct val="90000"/>
              </a:lnSpc>
            </a:pPr>
            <a:r>
              <a:rPr lang="en-US"/>
              <a:t>Total traffic skyrockets where they add service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96FE24-5931-40BC-8678-03AB640CD755}"/>
                  </a:ext>
                </a:extLst>
              </p14:cNvPr>
              <p14:cNvContentPartPr/>
              <p14:nvPr/>
            </p14:nvContentPartPr>
            <p14:xfrm>
              <a:off x="419760" y="1074240"/>
              <a:ext cx="8301600" cy="498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96FE24-5931-40BC-8678-03AB640CD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0" y="1064880"/>
                <a:ext cx="8320320" cy="500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Update: The “Southwest Airlines of Europe”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By 1999 Ryanair was one of the world’s most profitable airlines</a:t>
            </a:r>
          </a:p>
          <a:p>
            <a:pPr>
              <a:lnSpc>
                <a:spcPct val="90000"/>
              </a:lnSpc>
            </a:pPr>
            <a:r>
              <a:rPr lang="en-US"/>
              <a:t>Held their own vs. major competitors Virgin Express and Easyjet</a:t>
            </a:r>
          </a:p>
          <a:p>
            <a:pPr>
              <a:lnSpc>
                <a:spcPct val="90000"/>
              </a:lnSpc>
            </a:pPr>
            <a:r>
              <a:rPr lang="en-US"/>
              <a:t>Profits continue to grow through 2003, fall slightly in 2004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426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5:  RyanAir Wrap Up</vt:lpstr>
      <vt:lpstr>A good analysis of this case...</vt:lpstr>
      <vt:lpstr>Takeaways: Fixed, marginal, and sunk costs</vt:lpstr>
      <vt:lpstr>Takeaways: Targeted incumbent responses</vt:lpstr>
      <vt:lpstr>Takeaways: Judo &amp; provocation</vt:lpstr>
      <vt:lpstr>Update: The “Southwest Airlines of Europe”</vt:lpstr>
      <vt:lpstr>Update: The “Southwest Airlines of Europe”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Eliot Abrams</cp:lastModifiedBy>
  <cp:revision>27</cp:revision>
  <dcterms:created xsi:type="dcterms:W3CDTF">2012-08-30T17:56:18Z</dcterms:created>
  <dcterms:modified xsi:type="dcterms:W3CDTF">2018-01-08T14:00:00Z</dcterms:modified>
</cp:coreProperties>
</file>