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2" r:id="rId9"/>
    <p:sldId id="266" r:id="rId10"/>
    <p:sldId id="268" r:id="rId11"/>
    <p:sldId id="269" r:id="rId12"/>
    <p:sldId id="270" r:id="rId13"/>
    <p:sldId id="271" r:id="rId14"/>
    <p:sldId id="267" r:id="rId15"/>
    <p:sldId id="264" r:id="rId16"/>
    <p:sldId id="274" r:id="rId17"/>
    <p:sldId id="273" r:id="rId18"/>
    <p:sldId id="276" r:id="rId19"/>
    <p:sldId id="275" r:id="rId20"/>
    <p:sldId id="277" r:id="rId21"/>
    <p:sldId id="278" r:id="rId22"/>
    <p:sldId id="261" r:id="rId23"/>
    <p:sldId id="26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5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8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784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6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0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02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6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2BC1-BC98-4F6D-BAB2-102ADC32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654"/>
            <a:ext cx="7927160" cy="33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55455525"/>
              </p:ext>
            </p:extLst>
          </p:nvPr>
        </p:nvGraphicFramePr>
        <p:xfrm>
          <a:off x="311700" y="3574139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2AACE5-EDA8-4651-953F-F68BB4E5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89" y="952292"/>
            <a:ext cx="266001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873B3-84EC-4308-B716-FBAD5F54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98" y="1017725"/>
            <a:ext cx="7005152" cy="38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42487816"/>
              </p:ext>
            </p:extLst>
          </p:nvPr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</a:t>
                      </a:r>
                      <a:r>
                        <a:rPr lang="en-US" sz="1400"/>
                        <a:t>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85A4D1-D797-4D89-A0E9-F628F90E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24" y="2406263"/>
            <a:ext cx="4755667" cy="100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EFED7-C66A-4F6B-963E-FBA2B0C3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0889"/>
            <a:ext cx="3487855" cy="14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79D25-ACBD-496C-8ED3-C6778489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017725"/>
            <a:ext cx="6626087" cy="33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AF626CD-1848-4634-9CA7-DF2D78D2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2" y="1066698"/>
            <a:ext cx="2837578" cy="214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18AEE-3B6A-4155-A0D8-46769E70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202" y="1500463"/>
            <a:ext cx="4259170" cy="16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9CD6-14A2-43F4-88F7-C077C4DC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9" y="1373313"/>
            <a:ext cx="7720637" cy="33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5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2015B3-B259-4ED1-A1B1-F5B2AE69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6" y="1017725"/>
            <a:ext cx="294662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6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A006-9CD7-4677-AA8F-7C82AB2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1339182"/>
            <a:ext cx="7018250" cy="3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729</Words>
  <Application>Microsoft Office PowerPoint</Application>
  <PresentationFormat>On-screen Show (16:9)</PresentationFormat>
  <Paragraphs>107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Pickup info (Trello screenshot)</vt:lpstr>
      <vt:lpstr>Component 3 version 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Component 3 Pickup info v4 (Trello screenshot)</vt:lpstr>
      <vt:lpstr>Component 3 v4 -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16</cp:revision>
  <dcterms:modified xsi:type="dcterms:W3CDTF">2022-02-22T20:36:39Z</dcterms:modified>
</cp:coreProperties>
</file>