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554</Words>
  <Application>Microsoft Office PowerPoint</Application>
  <PresentationFormat>On-screen Show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12</cp:revision>
  <dcterms:modified xsi:type="dcterms:W3CDTF">2022-02-17T00:11:12Z</dcterms:modified>
</cp:coreProperties>
</file>