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2" y="1279343"/>
            <a:ext cx="8392632" cy="32702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313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6</cp:revision>
  <dcterms:modified xsi:type="dcterms:W3CDTF">2022-02-11T01:53:05Z</dcterms:modified>
</cp:coreProperties>
</file>