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73" r:id="rId17"/>
    <p:sldId id="261" r:id="rId18"/>
    <p:sldId id="26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83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2BC1-BC98-4F6D-BAB2-102ADC32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654"/>
            <a:ext cx="7927160" cy="33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55455525"/>
              </p:ext>
            </p:extLst>
          </p:nvPr>
        </p:nvGraphicFramePr>
        <p:xfrm>
          <a:off x="311700" y="3574139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</a:t>
                      </a:r>
                      <a:r>
                        <a:rPr lang="en-US" sz="1400"/>
                        <a:t>blank inpu</a:t>
                      </a:r>
                      <a:r>
                        <a:rPr lang="en-US" sz="1400" dirty="0"/>
                        <a:t>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2AACE5-EDA8-4651-953F-F68BB4E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9" y="952292"/>
            <a:ext cx="26600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8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590</Words>
  <Application>Microsoft Office PowerPoint</Application>
  <PresentationFormat>On-screen Show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(Trello screenshot)</vt:lpstr>
      <vt:lpstr>Component 3 version 1 - Test Plan (?and screenshot)</vt:lpstr>
      <vt:lpstr>Component 3 -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13</cp:revision>
  <dcterms:modified xsi:type="dcterms:W3CDTF">2022-02-17T20:20:00Z</dcterms:modified>
</cp:coreProperties>
</file>