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6" r:id="rId9"/>
    <p:sldId id="268" r:id="rId10"/>
    <p:sldId id="269" r:id="rId11"/>
    <p:sldId id="270" r:id="rId12"/>
    <p:sldId id="271" r:id="rId13"/>
    <p:sldId id="267" r:id="rId14"/>
    <p:sldId id="264" r:id="rId15"/>
    <p:sldId id="261" r:id="rId16"/>
    <p:sldId id="262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1BE14-C53D-0861-4E1D-406D0C4E55B4}" v="10" dt="2022-02-05T23:55:44.511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984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951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21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107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815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442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984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293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483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92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-Wilde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UoT3vAQS/pizza-bo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 err="1">
                <a:solidFill>
                  <a:srgbClr val="274E13"/>
                </a:solidFill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108332458"/>
              </p:ext>
            </p:extLst>
          </p:nvPr>
        </p:nvGraphicFramePr>
        <p:xfrm>
          <a:off x="311700" y="3433572"/>
          <a:ext cx="8520600" cy="1814469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3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5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displays value error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1D4A2A7-61E3-4BE8-9958-D6E966E57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780" y="1016862"/>
            <a:ext cx="3511716" cy="241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72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4 -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058803"/>
              </p:ext>
            </p:extLst>
          </p:nvPr>
        </p:nvGraphicFramePr>
        <p:xfrm>
          <a:off x="311700" y="2982805"/>
          <a:ext cx="8520600" cy="22859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prints error message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number other than 1 or 2 does not work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53F79F4-3DC2-4DD6-B3D9-389C5216E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78" y="1294782"/>
            <a:ext cx="2189513" cy="17603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34F78D-07FD-489A-8D70-5AA7ED803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651" y="1017725"/>
            <a:ext cx="4650271" cy="203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8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5 -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353960036"/>
              </p:ext>
            </p:extLst>
          </p:nvPr>
        </p:nvGraphicFramePr>
        <p:xfrm>
          <a:off x="311700" y="2982805"/>
          <a:ext cx="8520600" cy="18135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1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invalid entry program prints error message then asks for input again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number other than 1 or 2 error message and asks </a:t>
                      </a:r>
                      <a:r>
                        <a:rPr lang="en-US" sz="1100"/>
                        <a:t>for entry again</a:t>
                      </a:r>
                      <a:endParaRPr lang="en-US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4CCFE92-CD20-40FB-AD55-ED0719AB8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159" y="1017725"/>
            <a:ext cx="2340858" cy="18344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84CFED-48E7-4600-9779-A49B2AAE8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843" y="1007228"/>
            <a:ext cx="2218156" cy="183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32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0859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82475" y="1267725"/>
          <a:ext cx="8520600" cy="9143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840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Decomposition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06964-98A4-4E43-BCD2-335986841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865AB6-0001-49F8-8E8C-C351619B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31732"/>
            <a:ext cx="4929467" cy="35667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4EA631-72C8-4F26-8193-89F3F3A42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4" y="1017725"/>
            <a:ext cx="5128522" cy="19983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18BD04-E532-46BE-9C4B-5E271DE2E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174" y="2859196"/>
            <a:ext cx="6042992" cy="22843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CAF6CA-6261-4413-9907-9291A5B5D039}"/>
              </a:ext>
            </a:extLst>
          </p:cNvPr>
          <p:cNvSpPr txBox="1"/>
          <p:nvPr/>
        </p:nvSpPr>
        <p:spPr>
          <a:xfrm>
            <a:off x="5327374" y="1709125"/>
            <a:ext cx="2305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1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1D87E8-1828-4513-9D39-710E72EB0964}"/>
              </a:ext>
            </a:extLst>
          </p:cNvPr>
          <p:cNvSpPr txBox="1"/>
          <p:nvPr/>
        </p:nvSpPr>
        <p:spPr>
          <a:xfrm>
            <a:off x="1881808" y="3971886"/>
            <a:ext cx="1921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2</a:t>
            </a:r>
            <a:endParaRPr lang="en-N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531644742"/>
              </p:ext>
            </p:extLst>
          </p:nvPr>
        </p:nvGraphicFramePr>
        <p:xfrm>
          <a:off x="311700" y="3680520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8FC6A10-9A37-4DFF-9F9C-927690A11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2" y="1017725"/>
            <a:ext cx="4572000" cy="1686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DF2386-D1ED-4BDC-A76C-419418E1D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82" y="2906316"/>
            <a:ext cx="6967124" cy="7406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680520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8F89181-857B-410D-B80F-491D68CF7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462980"/>
            <a:ext cx="3440580" cy="2102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E522F3-BDAB-41EE-8634-C84A268A2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280" y="1588041"/>
            <a:ext cx="5201222" cy="98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5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92193-D72F-4909-8902-56383AC32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18" y="1197944"/>
            <a:ext cx="8098823" cy="377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6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736190381"/>
              </p:ext>
            </p:extLst>
          </p:nvPr>
        </p:nvGraphicFramePr>
        <p:xfrm>
          <a:off x="311700" y="3433573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194188A-17BC-4895-A3AD-339186BE3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516" y="1017725"/>
            <a:ext cx="2669626" cy="225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53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775466017"/>
              </p:ext>
            </p:extLst>
          </p:nvPr>
        </p:nvGraphicFramePr>
        <p:xfrm>
          <a:off x="311700" y="3433573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81A5C77-67E9-4621-A23C-14F7C079B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825" y="1089226"/>
            <a:ext cx="2687323" cy="212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9184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546</Words>
  <Application>Microsoft Office PowerPoint</Application>
  <PresentationFormat>On-screen Show (16:9)</PresentationFormat>
  <Paragraphs>70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</vt:lpstr>
      <vt:lpstr>Component 1 version 2 - Test Plan (?and screenshot)</vt:lpstr>
      <vt:lpstr>Component 2 (Trello screenshot)</vt:lpstr>
      <vt:lpstr>Component 2 version 1 - Test Plan (?and screenshot)</vt:lpstr>
      <vt:lpstr>Component 2 version 2 - Test Plan (?and screenshot)</vt:lpstr>
      <vt:lpstr>Component 2 version 3 - Test Plan (?and screenshot)</vt:lpstr>
      <vt:lpstr>Component 2 version 4 - Test Plan (?and screenshot)</vt:lpstr>
      <vt:lpstr>Component 2 version 5 - Test Plan (?and screenshot)</vt:lpstr>
      <vt:lpstr>Component 2 (Trello screenshot)</vt:lpstr>
      <vt:lpstr>Component 2 -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James Wilde</cp:lastModifiedBy>
  <cp:revision>11</cp:revision>
  <dcterms:modified xsi:type="dcterms:W3CDTF">2022-02-16T23:53:25Z</dcterms:modified>
</cp:coreProperties>
</file>