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8" r:id="rId10"/>
    <p:sldId id="269" r:id="rId11"/>
    <p:sldId id="270" r:id="rId12"/>
    <p:sldId id="267" r:id="rId13"/>
    <p:sldId id="264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483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9</cp:revision>
  <dcterms:modified xsi:type="dcterms:W3CDTF">2022-02-14T23:18:06Z</dcterms:modified>
</cp:coreProperties>
</file>