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72" r:id="rId9"/>
    <p:sldId id="266" r:id="rId10"/>
    <p:sldId id="268" r:id="rId11"/>
    <p:sldId id="269" r:id="rId12"/>
    <p:sldId id="270" r:id="rId13"/>
    <p:sldId id="271" r:id="rId14"/>
    <p:sldId id="267" r:id="rId15"/>
    <p:sldId id="264" r:id="rId16"/>
    <p:sldId id="274" r:id="rId17"/>
    <p:sldId id="273" r:id="rId18"/>
    <p:sldId id="261" r:id="rId19"/>
    <p:sldId id="262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1BE14-C53D-0861-4E1D-406D0C4E55B4}" v="10" dt="2022-02-05T23:55:44.511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984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925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951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21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107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815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442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950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083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984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293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866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483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-Wilde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UoT3vAQS/pizza-bo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 err="1">
                <a:solidFill>
                  <a:srgbClr val="274E13"/>
                </a:solidFill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775466017"/>
              </p:ext>
            </p:extLst>
          </p:nvPr>
        </p:nvGraphicFramePr>
        <p:xfrm>
          <a:off x="311700" y="3433573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81A5C77-67E9-4621-A23C-14F7C079B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825" y="1089226"/>
            <a:ext cx="2687323" cy="212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9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3 -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108332458"/>
              </p:ext>
            </p:extLst>
          </p:nvPr>
        </p:nvGraphicFramePr>
        <p:xfrm>
          <a:off x="311700" y="3433572"/>
          <a:ext cx="8520600" cy="1814469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3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5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displays value error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1D4A2A7-61E3-4BE8-9958-D6E966E57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780" y="1016862"/>
            <a:ext cx="3511716" cy="241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72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4 -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058803"/>
              </p:ext>
            </p:extLst>
          </p:nvPr>
        </p:nvGraphicFramePr>
        <p:xfrm>
          <a:off x="311700" y="2982805"/>
          <a:ext cx="8520600" cy="22859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prints error message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number other than 1 or 2 does not work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53F79F4-3DC2-4DD6-B3D9-389C5216E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78" y="1294782"/>
            <a:ext cx="2189513" cy="17603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34F78D-07FD-489A-8D70-5AA7ED803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651" y="1017725"/>
            <a:ext cx="4650271" cy="203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8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5 -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353960036"/>
              </p:ext>
            </p:extLst>
          </p:nvPr>
        </p:nvGraphicFramePr>
        <p:xfrm>
          <a:off x="311700" y="2982805"/>
          <a:ext cx="8520600" cy="18135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Enter 1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Enter invalid entry program prints error message then asks for input again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Enter number other than 1 or 2 error message and asks </a:t>
                      </a:r>
                      <a:r>
                        <a:rPr lang="en-US" sz="1100"/>
                        <a:t>for entry again</a:t>
                      </a:r>
                      <a:endParaRPr lang="en-US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4CCFE92-CD20-40FB-AD55-ED0719AB8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159" y="1017725"/>
            <a:ext cx="2340858" cy="18344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84CFED-48E7-4600-9779-A49B2AAE8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843" y="1007228"/>
            <a:ext cx="2218156" cy="183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32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Pickup info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9D2BC1-BC98-4F6D-BAB2-102ADC32D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52654"/>
            <a:ext cx="7927160" cy="337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59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version 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255455525"/>
              </p:ext>
            </p:extLst>
          </p:nvPr>
        </p:nvGraphicFramePr>
        <p:xfrm>
          <a:off x="311700" y="3574139"/>
          <a:ext cx="8520600" cy="12801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Left input blank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phone number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Accepted blank and printed blank input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D2AACE5-EDA8-4651-953F-F68BB4E57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389" y="952292"/>
            <a:ext cx="2660011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40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Pickup info v2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873B3-84EC-4308-B716-FBAD5F54B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398" y="1017725"/>
            <a:ext cx="7005152" cy="389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53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642487816"/>
              </p:ext>
            </p:extLst>
          </p:nvPr>
        </p:nvGraphicFramePr>
        <p:xfrm>
          <a:off x="311700" y="3639864"/>
          <a:ext cx="8520600" cy="14934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Left input blank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Prints “Sorry this cannot be blank” – goes back </a:t>
                      </a:r>
                      <a:r>
                        <a:rPr lang="en-US" sz="1400"/>
                        <a:t>to input 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C85A4D1-D797-4D89-A0E9-F628F90E6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924" y="2406263"/>
            <a:ext cx="4755667" cy="10001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DEFED7-C66A-4F6B-963E-FBA2B0C3C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90889"/>
            <a:ext cx="3487855" cy="144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5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Decomposition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06964-98A4-4E43-BCD2-335986841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865AB6-0001-49F8-8E8C-C351619B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31732"/>
            <a:ext cx="4929467" cy="35667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4EA631-72C8-4F26-8193-89F3F3A42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4" y="1017725"/>
            <a:ext cx="5128522" cy="19983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18BD04-E532-46BE-9C4B-5E271DE2E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174" y="2859196"/>
            <a:ext cx="6042992" cy="22843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CAF6CA-6261-4413-9907-9291A5B5D039}"/>
              </a:ext>
            </a:extLst>
          </p:cNvPr>
          <p:cNvSpPr txBox="1"/>
          <p:nvPr/>
        </p:nvSpPr>
        <p:spPr>
          <a:xfrm>
            <a:off x="5327374" y="1709125"/>
            <a:ext cx="2305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1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1D87E8-1828-4513-9D39-710E72EB0964}"/>
              </a:ext>
            </a:extLst>
          </p:cNvPr>
          <p:cNvSpPr txBox="1"/>
          <p:nvPr/>
        </p:nvSpPr>
        <p:spPr>
          <a:xfrm>
            <a:off x="1881808" y="3971886"/>
            <a:ext cx="1921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2</a:t>
            </a:r>
            <a:endParaRPr lang="en-N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531644742"/>
              </p:ext>
            </p:extLst>
          </p:nvPr>
        </p:nvGraphicFramePr>
        <p:xfrm>
          <a:off x="311700" y="3680520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8FC6A10-9A37-4DFF-9F9C-927690A11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2" y="1017725"/>
            <a:ext cx="4572000" cy="16862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DF2386-D1ED-4BDC-A76C-419418E1D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82" y="2906316"/>
            <a:ext cx="6967124" cy="7406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680520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8F89181-857B-410D-B80F-491D68CF7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462980"/>
            <a:ext cx="3440580" cy="2102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E522F3-BDAB-41EE-8634-C84A268A2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280" y="1588041"/>
            <a:ext cx="5201222" cy="98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5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92193-D72F-4909-8902-56383AC32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18" y="1197944"/>
            <a:ext cx="8098823" cy="377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6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(Trello screenshot)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BA006-9CD7-4677-AA8F-7C82AB23F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21" y="1339182"/>
            <a:ext cx="7018250" cy="315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1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736190381"/>
              </p:ext>
            </p:extLst>
          </p:nvPr>
        </p:nvGraphicFramePr>
        <p:xfrm>
          <a:off x="311700" y="3433573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194188A-17BC-4895-A3AD-339186BE3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516" y="1017725"/>
            <a:ext cx="2669626" cy="225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535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629</Words>
  <Application>Microsoft Office PowerPoint</Application>
  <PresentationFormat>On-screen Show (16:9)</PresentationFormat>
  <Paragraphs>87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</vt:lpstr>
      <vt:lpstr>Component 1 version 2 - Test Plan (?and screenshot)</vt:lpstr>
      <vt:lpstr>Component 2 (Trello screenshot)</vt:lpstr>
      <vt:lpstr>Component 2 version 2 (Trello screenshot)</vt:lpstr>
      <vt:lpstr>Component 2 version 1 - Test Plan (?and screenshot)</vt:lpstr>
      <vt:lpstr>Component 2 version 2 - Test Plan (?and screenshot)</vt:lpstr>
      <vt:lpstr>Component 2 version 3 - Test Plan (?and screenshot)</vt:lpstr>
      <vt:lpstr>Component 2 version 4 - Test Plan (?and screenshot)</vt:lpstr>
      <vt:lpstr>Component 2 version 5 - Test Plan (?and screenshot)</vt:lpstr>
      <vt:lpstr>Component 3 Pickup info (Trello screenshot)</vt:lpstr>
      <vt:lpstr>Component 3 version 1 - Test Plan (?and screenshot)</vt:lpstr>
      <vt:lpstr>Component 3 Pickup info v2 (Trello screenshot)</vt:lpstr>
      <vt:lpstr>Component 3 v2 -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James Wilde</cp:lastModifiedBy>
  <cp:revision>14</cp:revision>
  <dcterms:modified xsi:type="dcterms:W3CDTF">2022-02-20T23:39:04Z</dcterms:modified>
</cp:coreProperties>
</file>