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2" r:id="rId9"/>
    <p:sldId id="266" r:id="rId10"/>
    <p:sldId id="268" r:id="rId11"/>
    <p:sldId id="269" r:id="rId12"/>
    <p:sldId id="270" r:id="rId13"/>
    <p:sldId id="271" r:id="rId14"/>
    <p:sldId id="267" r:id="rId15"/>
    <p:sldId id="264" r:id="rId16"/>
    <p:sldId id="274" r:id="rId17"/>
    <p:sldId id="273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1" r:id="rId28"/>
    <p:sldId id="26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5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8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784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6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0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02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796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777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496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49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61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6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2BC1-BC98-4F6D-BAB2-102ADC32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654"/>
            <a:ext cx="7927160" cy="33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55455525"/>
              </p:ext>
            </p:extLst>
          </p:nvPr>
        </p:nvGraphicFramePr>
        <p:xfrm>
          <a:off x="311700" y="3574139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2AACE5-EDA8-4651-953F-F68BB4E5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89" y="952292"/>
            <a:ext cx="266001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873B3-84EC-4308-B716-FBAD5F54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98" y="1017725"/>
            <a:ext cx="7005152" cy="38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42487816"/>
              </p:ext>
            </p:extLst>
          </p:nvPr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</a:t>
                      </a:r>
                      <a:r>
                        <a:rPr lang="en-US" sz="1400"/>
                        <a:t>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85A4D1-D797-4D89-A0E9-F628F90E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24" y="2406263"/>
            <a:ext cx="4755667" cy="100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EFED7-C66A-4F6B-963E-FBA2B0C3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0889"/>
            <a:ext cx="3487855" cy="14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79D25-ACBD-496C-8ED3-C6778489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017725"/>
            <a:ext cx="6626087" cy="33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AF626CD-1848-4634-9CA7-DF2D78D2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2" y="1066698"/>
            <a:ext cx="2837578" cy="214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18AEE-3B6A-4155-A0D8-46769E70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202" y="1500463"/>
            <a:ext cx="4259170" cy="16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9CD6-14A2-43F4-88F7-C077C4DC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9" y="1373313"/>
            <a:ext cx="7720637" cy="33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5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2015B3-B259-4ED1-A1B1-F5B2AE69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6" y="1017725"/>
            <a:ext cx="294662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6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3C5F9-2028-4CB6-870B-03454EE2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1371412"/>
            <a:ext cx="7294978" cy="29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5338624"/>
              </p:ext>
            </p:extLst>
          </p:nvPr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</a:t>
                      </a:r>
                      <a:r>
                        <a:rPr lang="en-US" sz="1400"/>
                        <a:t>for input again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E02703A-7D66-4FE1-AC5A-46ABB54D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42" y="1017725"/>
            <a:ext cx="1568265" cy="184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9B4F4-EBA3-475A-AA56-BABA08CA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95" y="917534"/>
            <a:ext cx="3625505" cy="20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51473-A77B-4664-A077-13352E57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25784"/>
            <a:ext cx="8163339" cy="29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5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69105662"/>
              </p:ext>
            </p:extLst>
          </p:nvPr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3F38A9-DEB5-4F97-A71D-A19A71E2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57" y="1015033"/>
            <a:ext cx="2122717" cy="1923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53243-8C67-4C11-83A1-82C0E6076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877" y="907514"/>
            <a:ext cx="2587418" cy="20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9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875FF7C-20C7-4ECA-A56A-366193B6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15" y="912985"/>
            <a:ext cx="4068416" cy="2074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8B06D-26F5-437A-83E0-CD0667C2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20" y="1034407"/>
            <a:ext cx="2098252" cy="18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A006-9CD7-4677-AA8F-7C82AB2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1339182"/>
            <a:ext cx="7018250" cy="3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896</Words>
  <Application>Microsoft Office PowerPoint</Application>
  <PresentationFormat>On-screen Show (16:9)</PresentationFormat>
  <Paragraphs>154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Pickup info (Trello screenshot)</vt:lpstr>
      <vt:lpstr>Component 3 version 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Component 3 Pickup info v4 (Trello screenshot)</vt:lpstr>
      <vt:lpstr>Component 3 v4 - Test Plan (?and screenshot)</vt:lpstr>
      <vt:lpstr>Component 4 Delivery info (Trello screenshot)</vt:lpstr>
      <vt:lpstr>Component 4 v1 - Test Plan (?and screenshot)</vt:lpstr>
      <vt:lpstr>Component 4 v2 Delivery info (Trello screenshot)</vt:lpstr>
      <vt:lpstr>Component 4 v2 - Test Plan (?and screenshot)</vt:lpstr>
      <vt:lpstr>Component 4 v2 -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19</cp:revision>
  <dcterms:modified xsi:type="dcterms:W3CDTF">2022-02-25T01:49:39Z</dcterms:modified>
</cp:coreProperties>
</file>