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347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8</cp:revision>
  <dcterms:modified xsi:type="dcterms:W3CDTF">2022-02-13T21:18:48Z</dcterms:modified>
</cp:coreProperties>
</file>