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64" r:id="rId9"/>
    <p:sldId id="261" r:id="rId10"/>
    <p:sldId id="262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71BE14-C53D-0861-4E1D-406D0C4E55B4}" v="10" dt="2022-02-05T23:55:44.511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984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Glasse" userId="S::m.glasse@sanctamaria.school.nz::4001b6f1-9796-4fe4-a857-9145db2b6168" providerId="AD" clId="Web-{4F71BE14-C53D-0861-4E1D-406D0C4E55B4}"/>
    <pc:docChg chg="modSld">
      <pc:chgData name="Mark Glasse" userId="S::m.glasse@sanctamaria.school.nz::4001b6f1-9796-4fe4-a857-9145db2b6168" providerId="AD" clId="Web-{4F71BE14-C53D-0861-4E1D-406D0C4E55B4}" dt="2022-02-05T23:55:43.917" v="5" actId="20577"/>
      <pc:docMkLst>
        <pc:docMk/>
      </pc:docMkLst>
      <pc:sldChg chg="modSp">
        <pc:chgData name="Mark Glasse" userId="S::m.glasse@sanctamaria.school.nz::4001b6f1-9796-4fe4-a857-9145db2b6168" providerId="AD" clId="Web-{4F71BE14-C53D-0861-4E1D-406D0C4E55B4}" dt="2022-02-05T23:55:43.917" v="5" actId="20577"/>
        <pc:sldMkLst>
          <pc:docMk/>
          <pc:sldMk cId="0" sldId="256"/>
        </pc:sldMkLst>
        <pc:spChg chg="mod">
          <ac:chgData name="Mark Glasse" userId="S::m.glasse@sanctamaria.school.nz::4001b6f1-9796-4fe4-a857-9145db2b6168" providerId="AD" clId="Web-{4F71BE14-C53D-0861-4E1D-406D0C4E55B4}" dt="2022-02-05T23:55:43.917" v="5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">
        <pc:chgData name="Mark Glasse" userId="S::m.glasse@sanctamaria.school.nz::4001b6f1-9796-4fe4-a857-9145db2b6168" providerId="AD" clId="Web-{4F71BE14-C53D-0861-4E1D-406D0C4E55B4}" dt="2022-02-05T23:55:43.417" v="3" actId="20577"/>
        <pc:sldMkLst>
          <pc:docMk/>
          <pc:sldMk cId="0" sldId="257"/>
        </pc:sldMkLst>
        <pc:spChg chg="mod">
          <ac:chgData name="Mark Glasse" userId="S::m.glasse@sanctamaria.school.nz::4001b6f1-9796-4fe4-a857-9145db2b6168" providerId="AD" clId="Web-{4F71BE14-C53D-0861-4E1D-406D0C4E55B4}" dt="2022-02-05T23:55:43.417" v="3" actId="20577"/>
          <ac:spMkLst>
            <pc:docMk/>
            <pc:sldMk cId="0" sldId="257"/>
            <ac:spMk id="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9984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8293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5442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mes-Wilde/Pizza_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UoT3vAQS/pizza-bo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 </a:t>
            </a:r>
            <a:r>
              <a:rPr lang="en-NZ" sz="2000" b="1" dirty="0" err="1">
                <a:solidFill>
                  <a:srgbClr val="274E13"/>
                </a:solidFill>
                <a:hlinkClick r:id="rId3"/>
              </a:rPr>
              <a:t>Github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 </a:t>
            </a:r>
            <a:r>
              <a:rPr lang="en-NZ" sz="2000" b="1" dirty="0">
                <a:solidFill>
                  <a:srgbClr val="274E13"/>
                </a:solidFill>
                <a:hlinkClick r:id="rId4"/>
              </a:rPr>
              <a:t>Trello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Decomposition</a:t>
            </a: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06964-98A4-4E43-BCD2-335986841F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865AB6-0001-49F8-8E8C-C351619B9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131732"/>
            <a:ext cx="4929467" cy="35667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(Trello screenshot)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4EA631-72C8-4F26-8193-89F3F3A42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52" y="1279343"/>
            <a:ext cx="8392632" cy="327023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1 - Test Plan (?and screenshot)</a:t>
            </a:r>
            <a:endParaRPr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531644742"/>
              </p:ext>
            </p:extLst>
          </p:nvPr>
        </p:nvGraphicFramePr>
        <p:xfrm>
          <a:off x="311700" y="3680520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 welcome message with random name from list of names – Runs correctly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8FC6A10-9A37-4DFF-9F9C-927690A11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82" y="1017725"/>
            <a:ext cx="4572000" cy="16862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DF2386-D1ED-4BDC-A76C-419418E1D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82" y="2906316"/>
            <a:ext cx="6967124" cy="74063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1 - Test Plan (?and screenshot)</a:t>
            </a:r>
            <a:endParaRPr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3680520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 welcome message with random name from list of names – Runs correctly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555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1460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82475" y="1267725"/>
          <a:ext cx="8520600" cy="9143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1840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341</Words>
  <Application>Microsoft Office PowerPoint</Application>
  <PresentationFormat>On-screen Show (16:9)</PresentationFormat>
  <Paragraphs>30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Simple Light</vt:lpstr>
      <vt:lpstr>Program Name goes here</vt:lpstr>
      <vt:lpstr>Relevant Implications</vt:lpstr>
      <vt:lpstr>Decomposition</vt:lpstr>
      <vt:lpstr>Component 1 (Trello screenshot)</vt:lpstr>
      <vt:lpstr>Component 1 - Test Plan (?and screenshot)</vt:lpstr>
      <vt:lpstr>Component 1 - Test Plan (?and screenshot)</vt:lpstr>
      <vt:lpstr>Component 2 (Trello screenshot)</vt:lpstr>
      <vt:lpstr>Component 2 - Test Plan (?and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James Wilde</cp:lastModifiedBy>
  <cp:revision>7</cp:revision>
  <dcterms:modified xsi:type="dcterms:W3CDTF">2022-02-11T02:09:34Z</dcterms:modified>
</cp:coreProperties>
</file>