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2" r:id="rId9"/>
    <p:sldId id="266" r:id="rId10"/>
    <p:sldId id="268" r:id="rId11"/>
    <p:sldId id="269" r:id="rId12"/>
    <p:sldId id="270" r:id="rId13"/>
    <p:sldId id="271" r:id="rId14"/>
    <p:sldId id="267" r:id="rId15"/>
    <p:sldId id="264" r:id="rId16"/>
    <p:sldId id="274" r:id="rId17"/>
    <p:sldId id="273" r:id="rId18"/>
    <p:sldId id="276" r:id="rId19"/>
    <p:sldId id="275" r:id="rId20"/>
    <p:sldId id="261" r:id="rId21"/>
    <p:sldId id="26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2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5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1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0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1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950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083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784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76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6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8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75466017"/>
              </p:ext>
            </p:extLst>
          </p:nvPr>
        </p:nvGraphicFramePr>
        <p:xfrm>
          <a:off x="311700" y="3433573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81A5C77-67E9-4621-A23C-14F7C079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25" y="1089226"/>
            <a:ext cx="2687323" cy="21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08332458"/>
              </p:ext>
            </p:extLst>
          </p:nvPr>
        </p:nvGraphicFramePr>
        <p:xfrm>
          <a:off x="311700" y="3433572"/>
          <a:ext cx="8520600" cy="181446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3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D4A2A7-61E3-4BE8-9958-D6E966E5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80" y="1016862"/>
            <a:ext cx="3511716" cy="24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58803"/>
              </p:ext>
            </p:extLst>
          </p:nvPr>
        </p:nvGraphicFramePr>
        <p:xfrm>
          <a:off x="311700" y="298280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3F79F4-3DC2-4DD6-B3D9-389C5216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8" y="1294782"/>
            <a:ext cx="2189513" cy="1760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4F78D-07FD-489A-8D70-5AA7ED803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51" y="1017725"/>
            <a:ext cx="4650271" cy="20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53960036"/>
              </p:ext>
            </p:extLst>
          </p:nvPr>
        </p:nvGraphicFramePr>
        <p:xfrm>
          <a:off x="311700" y="2982805"/>
          <a:ext cx="8520600" cy="18135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invalid entry program prints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number other than 1 or 2 error message and asks </a:t>
                      </a:r>
                      <a:r>
                        <a:rPr lang="en-US" sz="1100"/>
                        <a:t>for entry again</a:t>
                      </a: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4CCFE92-CD20-40FB-AD55-ED0719AB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59" y="1017725"/>
            <a:ext cx="2340858" cy="183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4CFED-48E7-4600-9779-A49B2AAE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43" y="1007228"/>
            <a:ext cx="2218156" cy="18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D2BC1-BC98-4F6D-BAB2-102ADC32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654"/>
            <a:ext cx="7927160" cy="33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55455525"/>
              </p:ext>
            </p:extLst>
          </p:nvPr>
        </p:nvGraphicFramePr>
        <p:xfrm>
          <a:off x="311700" y="3574139"/>
          <a:ext cx="8520600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Accepted blank and printed blank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D2AACE5-EDA8-4651-953F-F68BB4E5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89" y="952292"/>
            <a:ext cx="266001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873B3-84EC-4308-B716-FBAD5F54B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98" y="1017725"/>
            <a:ext cx="7005152" cy="38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5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42487816"/>
              </p:ext>
            </p:extLst>
          </p:nvPr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</a:t>
                      </a:r>
                      <a:r>
                        <a:rPr lang="en-US" sz="1400"/>
                        <a:t>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85A4D1-D797-4D89-A0E9-F628F90E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24" y="2406263"/>
            <a:ext cx="4755667" cy="1000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EFED7-C66A-4F6B-963E-FBA2B0C3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90889"/>
            <a:ext cx="3487855" cy="14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79D25-ACBD-496C-8ED3-C6778489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0" y="1017725"/>
            <a:ext cx="6626087" cy="33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AF626CD-1848-4634-9CA7-DF2D78D2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92" y="1066698"/>
            <a:ext cx="2837578" cy="2146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18AEE-3B6A-4155-A0D8-46769E703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202" y="1500463"/>
            <a:ext cx="4259170" cy="16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7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" y="1017725"/>
            <a:ext cx="5128522" cy="1998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8BD04-E532-46BE-9C4B-5E271DE2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74" y="2859196"/>
            <a:ext cx="6042992" cy="2284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AF6CA-6261-4413-9907-9291A5B5D039}"/>
              </a:ext>
            </a:extLst>
          </p:cNvPr>
          <p:cNvSpPr txBox="1"/>
          <p:nvPr/>
        </p:nvSpPr>
        <p:spPr>
          <a:xfrm>
            <a:off x="5327374" y="1709125"/>
            <a:ext cx="230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87E8-1828-4513-9D39-710E72EB0964}"/>
              </a:ext>
            </a:extLst>
          </p:cNvPr>
          <p:cNvSpPr txBox="1"/>
          <p:nvPr/>
        </p:nvSpPr>
        <p:spPr>
          <a:xfrm>
            <a:off x="1881808" y="3971886"/>
            <a:ext cx="192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F89181-857B-410D-B80F-491D68CF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2980"/>
            <a:ext cx="3440580" cy="210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22F3-BDAB-41EE-8634-C84A268A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80" y="1588041"/>
            <a:ext cx="5201222" cy="9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92193-D72F-4909-8902-56383AC3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" y="1197944"/>
            <a:ext cx="8098823" cy="37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BA006-9CD7-4677-AA8F-7C82AB23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1339182"/>
            <a:ext cx="7018250" cy="31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36190381"/>
              </p:ext>
            </p:extLst>
          </p:nvPr>
        </p:nvGraphicFramePr>
        <p:xfrm>
          <a:off x="311700" y="3433573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94188A-17BC-4895-A3AD-339186BE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16" y="1017725"/>
            <a:ext cx="2669626" cy="2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3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679</Words>
  <Application>Microsoft Office PowerPoint</Application>
  <PresentationFormat>On-screen Show (16:9)</PresentationFormat>
  <Paragraphs>97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3 Pickup info (Trello screenshot)</vt:lpstr>
      <vt:lpstr>Component 3 version 1 - Test Plan (?and screenshot)</vt:lpstr>
      <vt:lpstr>Component 3 Pickup info v2 (Trello screenshot)</vt:lpstr>
      <vt:lpstr>Component 3 v2 - Test Plan (?and screenshot)</vt:lpstr>
      <vt:lpstr>Component 3 Pickup info v3 (Trello screenshot)</vt:lpstr>
      <vt:lpstr>Component 3 v3 -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15</cp:revision>
  <dcterms:modified xsi:type="dcterms:W3CDTF">2022-02-20T23:57:06Z</dcterms:modified>
</cp:coreProperties>
</file>