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2" r:id="rId9"/>
    <p:sldId id="266" r:id="rId10"/>
    <p:sldId id="268" r:id="rId11"/>
    <p:sldId id="269" r:id="rId12"/>
    <p:sldId id="270" r:id="rId13"/>
    <p:sldId id="271" r:id="rId14"/>
    <p:sldId id="267" r:id="rId15"/>
    <p:sldId id="264" r:id="rId16"/>
    <p:sldId id="274" r:id="rId17"/>
    <p:sldId id="273" r:id="rId18"/>
    <p:sldId id="276" r:id="rId19"/>
    <p:sldId id="275" r:id="rId20"/>
    <p:sldId id="277" r:id="rId21"/>
    <p:sldId id="278" r:id="rId22"/>
    <p:sldId id="279" r:id="rId23"/>
    <p:sldId id="280" r:id="rId24"/>
    <p:sldId id="261" r:id="rId25"/>
    <p:sldId id="262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84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2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951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21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107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815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44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950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083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784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76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009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002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796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777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98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29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86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48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-Wil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UoT3vAQS/pizza-bo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775466017"/>
              </p:ext>
            </p:extLst>
          </p:nvPr>
        </p:nvGraphicFramePr>
        <p:xfrm>
          <a:off x="311700" y="3433573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81A5C77-67E9-4621-A23C-14F7C079B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825" y="1089226"/>
            <a:ext cx="2687323" cy="21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9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08332458"/>
              </p:ext>
            </p:extLst>
          </p:nvPr>
        </p:nvGraphicFramePr>
        <p:xfrm>
          <a:off x="311700" y="3433572"/>
          <a:ext cx="8520600" cy="1814469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3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5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1D4A2A7-61E3-4BE8-9958-D6E966E5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780" y="1016862"/>
            <a:ext cx="3511716" cy="24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7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058803"/>
              </p:ext>
            </p:extLst>
          </p:nvPr>
        </p:nvGraphicFramePr>
        <p:xfrm>
          <a:off x="311700" y="2982805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53F79F4-3DC2-4DD6-B3D9-389C5216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78" y="1294782"/>
            <a:ext cx="2189513" cy="1760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4F78D-07FD-489A-8D70-5AA7ED803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651" y="1017725"/>
            <a:ext cx="4650271" cy="20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53960036"/>
              </p:ext>
            </p:extLst>
          </p:nvPr>
        </p:nvGraphicFramePr>
        <p:xfrm>
          <a:off x="311700" y="2982805"/>
          <a:ext cx="8520600" cy="18135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invalid entry program prints error message then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number other than 1 or 2 error message and asks </a:t>
                      </a:r>
                      <a:r>
                        <a:rPr lang="en-US" sz="1100"/>
                        <a:t>for entry again</a:t>
                      </a: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4CCFE92-CD20-40FB-AD55-ED0719AB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159" y="1017725"/>
            <a:ext cx="2340858" cy="1834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4CFED-48E7-4600-9779-A49B2AAE8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843" y="1007228"/>
            <a:ext cx="2218156" cy="18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D2BC1-BC98-4F6D-BAB2-102ADC32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654"/>
            <a:ext cx="7927160" cy="337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5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255455525"/>
              </p:ext>
            </p:extLst>
          </p:nvPr>
        </p:nvGraphicFramePr>
        <p:xfrm>
          <a:off x="311700" y="3574139"/>
          <a:ext cx="8520600" cy="12801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Accepted blank and printed blank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D2AACE5-EDA8-4651-953F-F68BB4E5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89" y="952292"/>
            <a:ext cx="266001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4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873B3-84EC-4308-B716-FBAD5F54B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98" y="1017725"/>
            <a:ext cx="7005152" cy="38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5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642487816"/>
              </p:ext>
            </p:extLst>
          </p:nvPr>
        </p:nvGraphicFramePr>
        <p:xfrm>
          <a:off x="311700" y="3639864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Prints “Sorry this cannot be blank” – goes back </a:t>
                      </a:r>
                      <a:r>
                        <a:rPr lang="en-US" sz="1400"/>
                        <a:t>to input 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C85A4D1-D797-4D89-A0E9-F628F90E6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24" y="2406263"/>
            <a:ext cx="4755667" cy="1000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DEFED7-C66A-4F6B-963E-FBA2B0C3C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90889"/>
            <a:ext cx="3487855" cy="144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B79D25-ACBD-496C-8ED3-C6778489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0" y="1017725"/>
            <a:ext cx="6626087" cy="33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3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39864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Prints “Sorry this cannot be blank” – goes back to input 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AF626CD-1848-4634-9CA7-DF2D78D2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92" y="1066698"/>
            <a:ext cx="2837578" cy="2146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18AEE-3B6A-4155-A0D8-46769E703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202" y="1500463"/>
            <a:ext cx="4259170" cy="165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7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v4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39CD6-14A2-43F4-88F7-C077C4DC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9" y="1373313"/>
            <a:ext cx="7720637" cy="33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56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39864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Prints “Sorry this cannot be blank” – goes back to input 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C2015B3-B259-4ED1-A1B1-F5B2AE69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6" y="1017725"/>
            <a:ext cx="294662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66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3C5F9-2028-4CB6-870B-03454EE20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43" y="1371412"/>
            <a:ext cx="7294978" cy="29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66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v1 -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05338624"/>
              </p:ext>
            </p:extLst>
          </p:nvPr>
        </p:nvGraphicFramePr>
        <p:xfrm>
          <a:off x="311700" y="3009960"/>
          <a:ext cx="8520600" cy="19201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suburb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Accepted blank and printed blank input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Asked </a:t>
                      </a:r>
                      <a:r>
                        <a:rPr lang="en-US" sz="1400"/>
                        <a:t>for input again</a:t>
                      </a: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E02703A-7D66-4FE1-AC5A-46ABB54D4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42" y="1017725"/>
            <a:ext cx="1568265" cy="1840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29B4F4-EBA3-475A-AA56-BABA08CA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695" y="917534"/>
            <a:ext cx="3625505" cy="20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7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Decomposition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06964-98A4-4E43-BCD2-335986841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65AB6-0001-49F8-8E8C-C351619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31732"/>
            <a:ext cx="4929467" cy="35667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EA631-72C8-4F26-8193-89F3F3A4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4" y="1017725"/>
            <a:ext cx="5128522" cy="19983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18BD04-E532-46BE-9C4B-5E271DE2E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174" y="2859196"/>
            <a:ext cx="6042992" cy="2284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CAF6CA-6261-4413-9907-9291A5B5D039}"/>
              </a:ext>
            </a:extLst>
          </p:cNvPr>
          <p:cNvSpPr txBox="1"/>
          <p:nvPr/>
        </p:nvSpPr>
        <p:spPr>
          <a:xfrm>
            <a:off x="5327374" y="1709125"/>
            <a:ext cx="2305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D87E8-1828-4513-9D39-710E72EB0964}"/>
              </a:ext>
            </a:extLst>
          </p:cNvPr>
          <p:cNvSpPr txBox="1"/>
          <p:nvPr/>
        </p:nvSpPr>
        <p:spPr>
          <a:xfrm>
            <a:off x="1881808" y="3971886"/>
            <a:ext cx="192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31644742"/>
              </p:ext>
            </p:extLst>
          </p:nvPr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8FC6A10-9A37-4DFF-9F9C-927690A1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2" y="1017725"/>
            <a:ext cx="4572000" cy="1686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F2386-D1ED-4BDC-A76C-419418E1D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82" y="2906316"/>
            <a:ext cx="6967124" cy="7406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8F89181-857B-410D-B80F-491D68CF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62980"/>
            <a:ext cx="3440580" cy="2102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522F3-BDAB-41EE-8634-C84A268A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280" y="1588041"/>
            <a:ext cx="5201222" cy="9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5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92193-D72F-4909-8902-56383AC32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8" y="1197944"/>
            <a:ext cx="8098823" cy="37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(Trello screenshot)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BA006-9CD7-4677-AA8F-7C82AB23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21" y="1339182"/>
            <a:ext cx="7018250" cy="31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36190381"/>
              </p:ext>
            </p:extLst>
          </p:nvPr>
        </p:nvGraphicFramePr>
        <p:xfrm>
          <a:off x="311700" y="3433573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194188A-17BC-4895-A3AD-339186BE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516" y="1017725"/>
            <a:ext cx="2669626" cy="22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535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789</Words>
  <Application>Microsoft Office PowerPoint</Application>
  <PresentationFormat>On-screen Show (16:9)</PresentationFormat>
  <Paragraphs>123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version 2 (Trello screenshot)</vt:lpstr>
      <vt:lpstr>Component 2 version 1 - Test Plan (?and screenshot)</vt:lpstr>
      <vt:lpstr>Component 2 version 2 - Test Plan (?and screenshot)</vt:lpstr>
      <vt:lpstr>Component 2 version 3 - Test Plan (?and screenshot)</vt:lpstr>
      <vt:lpstr>Component 2 version 4 - Test Plan (?and screenshot)</vt:lpstr>
      <vt:lpstr>Component 2 version 5 - Test Plan (?and screenshot)</vt:lpstr>
      <vt:lpstr>Component 3 Pickup info (Trello screenshot)</vt:lpstr>
      <vt:lpstr>Component 3 version 1 - Test Plan (?and screenshot)</vt:lpstr>
      <vt:lpstr>Component 3 Pickup info v2 (Trello screenshot)</vt:lpstr>
      <vt:lpstr>Component 3 v2 - Test Plan (?and screenshot)</vt:lpstr>
      <vt:lpstr>Component 3 Pickup info v3 (Trello screenshot)</vt:lpstr>
      <vt:lpstr>Component 3 v3 - Test Plan (?and screenshot)</vt:lpstr>
      <vt:lpstr>Component 3 Pickup info v4 (Trello screenshot)</vt:lpstr>
      <vt:lpstr>Component 3 v4 - Test Plan (?and screenshot)</vt:lpstr>
      <vt:lpstr>Component 4 Delivery info (Trello screenshot)</vt:lpstr>
      <vt:lpstr>Component 4 v1 -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James Wilde</cp:lastModifiedBy>
  <cp:revision>17</cp:revision>
  <dcterms:modified xsi:type="dcterms:W3CDTF">2022-02-23T22:16:06Z</dcterms:modified>
</cp:coreProperties>
</file>