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9" r:id="rId4"/>
    <p:sldId id="265" r:id="rId5"/>
    <p:sldId id="266" r:id="rId6"/>
    <p:sldId id="261" r:id="rId7"/>
    <p:sldId id="267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A02773-87E1-47C1-B9FA-32031E0C703C}">
          <p14:sldIdLst>
            <p14:sldId id="260"/>
            <p14:sldId id="259"/>
            <p14:sldId id="265"/>
            <p14:sldId id="266"/>
            <p14:sldId id="261"/>
            <p14:sldId id="267"/>
            <p14:sldId id="262"/>
          </p14:sldIdLst>
        </p14:section>
        <p14:section name="Backup" id="{5D6417EC-ACC1-4A9D-B4DD-B37916AD9CC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E13BC-D330-4B53-8FFB-35295F43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DEF350-36B3-43EA-9C59-AD4B5792D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CC5A1-CA41-48BF-9753-AD09165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0F881-AA00-44DD-9E51-9A9965D0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A73C77-0DD1-418E-8680-BCFD586B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6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6514C-E344-4905-90FE-07395DDB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72CC36-BF37-4F13-B723-09493FA4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20657-8240-41A8-B3A7-A09D6B2F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FFB100-5A66-49E8-930E-76B9C16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77A0B-79E6-41A8-A91B-9DF114E1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102BA4-F55A-4803-8BCF-4740A567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2C49DE-D2C2-4AAE-A6D8-059F1D792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497C6-7DE2-4146-95AB-A56D8E40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4F68C-4D57-4533-8A14-2419E86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C02B4-0432-4161-8F17-356D7DC1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53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title_slides_140210_012.jpg">
            <a:extLst>
              <a:ext uri="{FF2B5EF4-FFF2-40B4-BE49-F238E27FC236}">
                <a16:creationId xmlns:a16="http://schemas.microsoft.com/office/drawing/2014/main" id="{A30094AA-7447-4EA7-9325-48907092E4F0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85" cy="685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20">
            <a:extLst>
              <a:ext uri="{FF2B5EF4-FFF2-40B4-BE49-F238E27FC236}">
                <a16:creationId xmlns:a16="http://schemas.microsoft.com/office/drawing/2014/main" id="{956C5994-FE64-43D0-99EE-13459A4721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619071" y="3439769"/>
            <a:ext cx="2398836" cy="261284"/>
            <a:chOff x="1337470" y="3804442"/>
            <a:chExt cx="1983600" cy="288264"/>
          </a:xfrm>
          <a:solidFill>
            <a:srgbClr val="FFFFFF"/>
          </a:solidFill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332EAE17-BF7B-4E2E-ADCA-656F48EEDE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842502" y="3842455"/>
              <a:ext cx="28587" cy="34845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50" y="1"/>
                </a:cxn>
                <a:cxn ang="0">
                  <a:pos x="133" y="0"/>
                </a:cxn>
                <a:cxn ang="0">
                  <a:pos x="117" y="3"/>
                </a:cxn>
                <a:cxn ang="0">
                  <a:pos x="104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0" y="75"/>
                </a:cxn>
                <a:cxn ang="0">
                  <a:pos x="24" y="121"/>
                </a:cxn>
                <a:cxn ang="0">
                  <a:pos x="10" y="153"/>
                </a:cxn>
                <a:cxn ang="0">
                  <a:pos x="2" y="184"/>
                </a:cxn>
                <a:cxn ang="0">
                  <a:pos x="0" y="208"/>
                </a:cxn>
                <a:cxn ang="0">
                  <a:pos x="2" y="223"/>
                </a:cxn>
                <a:cxn ang="0">
                  <a:pos x="6" y="237"/>
                </a:cxn>
                <a:cxn ang="0">
                  <a:pos x="12" y="250"/>
                </a:cxn>
                <a:cxn ang="0">
                  <a:pos x="22" y="261"/>
                </a:cxn>
                <a:cxn ang="0">
                  <a:pos x="36" y="271"/>
                </a:cxn>
                <a:cxn ang="0">
                  <a:pos x="54" y="279"/>
                </a:cxn>
                <a:cxn ang="0">
                  <a:pos x="73" y="282"/>
                </a:cxn>
                <a:cxn ang="0">
                  <a:pos x="93" y="279"/>
                </a:cxn>
                <a:cxn ang="0">
                  <a:pos x="114" y="270"/>
                </a:cxn>
                <a:cxn ang="0">
                  <a:pos x="135" y="255"/>
                </a:cxn>
                <a:cxn ang="0">
                  <a:pos x="158" y="234"/>
                </a:cxn>
                <a:cxn ang="0">
                  <a:pos x="181" y="205"/>
                </a:cxn>
                <a:cxn ang="0">
                  <a:pos x="204" y="169"/>
                </a:cxn>
                <a:cxn ang="0">
                  <a:pos x="221" y="136"/>
                </a:cxn>
                <a:cxn ang="0">
                  <a:pos x="229" y="114"/>
                </a:cxn>
                <a:cxn ang="0">
                  <a:pos x="233" y="95"/>
                </a:cxn>
                <a:cxn ang="0">
                  <a:pos x="233" y="77"/>
                </a:cxn>
                <a:cxn ang="0">
                  <a:pos x="229" y="61"/>
                </a:cxn>
                <a:cxn ang="0">
                  <a:pos x="221" y="46"/>
                </a:cxn>
                <a:cxn ang="0">
                  <a:pos x="208" y="32"/>
                </a:cxn>
                <a:cxn ang="0">
                  <a:pos x="191" y="19"/>
                </a:cxn>
              </a:cxnLst>
              <a:rect l="0" t="0" r="r" b="b"/>
              <a:pathLst>
                <a:path w="234" h="282">
                  <a:moveTo>
                    <a:pt x="181" y="13"/>
                  </a:moveTo>
                  <a:lnTo>
                    <a:pt x="170" y="7"/>
                  </a:lnTo>
                  <a:lnTo>
                    <a:pt x="160" y="4"/>
                  </a:lnTo>
                  <a:lnTo>
                    <a:pt x="150" y="1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25" y="1"/>
                  </a:lnTo>
                  <a:lnTo>
                    <a:pt x="117" y="3"/>
                  </a:lnTo>
                  <a:lnTo>
                    <a:pt x="110" y="6"/>
                  </a:lnTo>
                  <a:lnTo>
                    <a:pt x="104" y="10"/>
                  </a:lnTo>
                  <a:lnTo>
                    <a:pt x="98" y="15"/>
                  </a:lnTo>
                  <a:lnTo>
                    <a:pt x="92" y="20"/>
                  </a:lnTo>
                  <a:lnTo>
                    <a:pt x="86" y="25"/>
                  </a:lnTo>
                  <a:lnTo>
                    <a:pt x="75" y="39"/>
                  </a:lnTo>
                  <a:lnTo>
                    <a:pt x="65" y="52"/>
                  </a:lnTo>
                  <a:lnTo>
                    <a:pt x="50" y="75"/>
                  </a:lnTo>
                  <a:lnTo>
                    <a:pt x="32" y="105"/>
                  </a:lnTo>
                  <a:lnTo>
                    <a:pt x="24" y="121"/>
                  </a:lnTo>
                  <a:lnTo>
                    <a:pt x="16" y="137"/>
                  </a:lnTo>
                  <a:lnTo>
                    <a:pt x="10" y="153"/>
                  </a:lnTo>
                  <a:lnTo>
                    <a:pt x="6" y="168"/>
                  </a:lnTo>
                  <a:lnTo>
                    <a:pt x="2" y="184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1" y="215"/>
                  </a:lnTo>
                  <a:lnTo>
                    <a:pt x="2" y="223"/>
                  </a:lnTo>
                  <a:lnTo>
                    <a:pt x="3" y="230"/>
                  </a:lnTo>
                  <a:lnTo>
                    <a:pt x="6" y="237"/>
                  </a:lnTo>
                  <a:lnTo>
                    <a:pt x="9" y="243"/>
                  </a:lnTo>
                  <a:lnTo>
                    <a:pt x="12" y="250"/>
                  </a:lnTo>
                  <a:lnTo>
                    <a:pt x="17" y="256"/>
                  </a:lnTo>
                  <a:lnTo>
                    <a:pt x="22" y="261"/>
                  </a:lnTo>
                  <a:lnTo>
                    <a:pt x="29" y="266"/>
                  </a:lnTo>
                  <a:lnTo>
                    <a:pt x="36" y="271"/>
                  </a:lnTo>
                  <a:lnTo>
                    <a:pt x="45" y="275"/>
                  </a:lnTo>
                  <a:lnTo>
                    <a:pt x="54" y="279"/>
                  </a:lnTo>
                  <a:lnTo>
                    <a:pt x="64" y="281"/>
                  </a:lnTo>
                  <a:lnTo>
                    <a:pt x="73" y="282"/>
                  </a:lnTo>
                  <a:lnTo>
                    <a:pt x="83" y="281"/>
                  </a:lnTo>
                  <a:lnTo>
                    <a:pt x="93" y="279"/>
                  </a:lnTo>
                  <a:lnTo>
                    <a:pt x="103" y="275"/>
                  </a:lnTo>
                  <a:lnTo>
                    <a:pt x="114" y="270"/>
                  </a:lnTo>
                  <a:lnTo>
                    <a:pt x="124" y="264"/>
                  </a:lnTo>
                  <a:lnTo>
                    <a:pt x="135" y="255"/>
                  </a:lnTo>
                  <a:lnTo>
                    <a:pt x="146" y="245"/>
                  </a:lnTo>
                  <a:lnTo>
                    <a:pt x="158" y="234"/>
                  </a:lnTo>
                  <a:lnTo>
                    <a:pt x="169" y="220"/>
                  </a:lnTo>
                  <a:lnTo>
                    <a:pt x="181" y="205"/>
                  </a:lnTo>
                  <a:lnTo>
                    <a:pt x="192" y="188"/>
                  </a:lnTo>
                  <a:lnTo>
                    <a:pt x="204" y="169"/>
                  </a:lnTo>
                  <a:lnTo>
                    <a:pt x="215" y="147"/>
                  </a:lnTo>
                  <a:lnTo>
                    <a:pt x="221" y="136"/>
                  </a:lnTo>
                  <a:lnTo>
                    <a:pt x="226" y="125"/>
                  </a:lnTo>
                  <a:lnTo>
                    <a:pt x="229" y="114"/>
                  </a:lnTo>
                  <a:lnTo>
                    <a:pt x="232" y="104"/>
                  </a:lnTo>
                  <a:lnTo>
                    <a:pt x="233" y="95"/>
                  </a:lnTo>
                  <a:lnTo>
                    <a:pt x="234" y="86"/>
                  </a:lnTo>
                  <a:lnTo>
                    <a:pt x="233" y="77"/>
                  </a:lnTo>
                  <a:lnTo>
                    <a:pt x="232" y="69"/>
                  </a:lnTo>
                  <a:lnTo>
                    <a:pt x="229" y="61"/>
                  </a:lnTo>
                  <a:lnTo>
                    <a:pt x="226" y="53"/>
                  </a:lnTo>
                  <a:lnTo>
                    <a:pt x="221" y="46"/>
                  </a:lnTo>
                  <a:lnTo>
                    <a:pt x="215" y="39"/>
                  </a:lnTo>
                  <a:lnTo>
                    <a:pt x="208" y="32"/>
                  </a:lnTo>
                  <a:lnTo>
                    <a:pt x="200" y="25"/>
                  </a:lnTo>
                  <a:lnTo>
                    <a:pt x="191" y="19"/>
                  </a:lnTo>
                  <a:lnTo>
                    <a:pt x="181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DD2AFA0B-36DF-450A-82AC-BB9877F64D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185543" y="3820281"/>
              <a:ext cx="249339" cy="220158"/>
            </a:xfrm>
            <a:custGeom>
              <a:avLst/>
              <a:gdLst/>
              <a:ahLst/>
              <a:cxnLst>
                <a:cxn ang="0">
                  <a:pos x="1739" y="732"/>
                </a:cxn>
                <a:cxn ang="0">
                  <a:pos x="1519" y="708"/>
                </a:cxn>
                <a:cxn ang="0">
                  <a:pos x="1270" y="654"/>
                </a:cxn>
                <a:cxn ang="0">
                  <a:pos x="1192" y="692"/>
                </a:cxn>
                <a:cxn ang="0">
                  <a:pos x="905" y="774"/>
                </a:cxn>
                <a:cxn ang="0">
                  <a:pos x="754" y="462"/>
                </a:cxn>
                <a:cxn ang="0">
                  <a:pos x="843" y="104"/>
                </a:cxn>
                <a:cxn ang="0">
                  <a:pos x="824" y="27"/>
                </a:cxn>
                <a:cxn ang="0">
                  <a:pos x="772" y="0"/>
                </a:cxn>
                <a:cxn ang="0">
                  <a:pos x="713" y="15"/>
                </a:cxn>
                <a:cxn ang="0">
                  <a:pos x="666" y="63"/>
                </a:cxn>
                <a:cxn ang="0">
                  <a:pos x="644" y="184"/>
                </a:cxn>
                <a:cxn ang="0">
                  <a:pos x="578" y="480"/>
                </a:cxn>
                <a:cxn ang="0">
                  <a:pos x="448" y="806"/>
                </a:cxn>
                <a:cxn ang="0">
                  <a:pos x="231" y="781"/>
                </a:cxn>
                <a:cxn ang="0">
                  <a:pos x="204" y="736"/>
                </a:cxn>
                <a:cxn ang="0">
                  <a:pos x="158" y="697"/>
                </a:cxn>
                <a:cxn ang="0">
                  <a:pos x="91" y="682"/>
                </a:cxn>
                <a:cxn ang="0">
                  <a:pos x="30" y="702"/>
                </a:cxn>
                <a:cxn ang="0">
                  <a:pos x="0" y="763"/>
                </a:cxn>
                <a:cxn ang="0">
                  <a:pos x="25" y="829"/>
                </a:cxn>
                <a:cxn ang="0">
                  <a:pos x="101" y="880"/>
                </a:cxn>
                <a:cxn ang="0">
                  <a:pos x="224" y="915"/>
                </a:cxn>
                <a:cxn ang="0">
                  <a:pos x="460" y="992"/>
                </a:cxn>
                <a:cxn ang="0">
                  <a:pos x="395" y="1389"/>
                </a:cxn>
                <a:cxn ang="0">
                  <a:pos x="394" y="1634"/>
                </a:cxn>
                <a:cxn ang="0">
                  <a:pos x="423" y="1733"/>
                </a:cxn>
                <a:cxn ang="0">
                  <a:pos x="470" y="1785"/>
                </a:cxn>
                <a:cxn ang="0">
                  <a:pos x="521" y="1798"/>
                </a:cxn>
                <a:cxn ang="0">
                  <a:pos x="561" y="1773"/>
                </a:cxn>
                <a:cxn ang="0">
                  <a:pos x="577" y="1706"/>
                </a:cxn>
                <a:cxn ang="0">
                  <a:pos x="563" y="1457"/>
                </a:cxn>
                <a:cxn ang="0">
                  <a:pos x="598" y="1120"/>
                </a:cxn>
                <a:cxn ang="0">
                  <a:pos x="826" y="903"/>
                </a:cxn>
                <a:cxn ang="0">
                  <a:pos x="1150" y="876"/>
                </a:cxn>
                <a:cxn ang="0">
                  <a:pos x="1059" y="1071"/>
                </a:cxn>
                <a:cxn ang="0">
                  <a:pos x="1009" y="1295"/>
                </a:cxn>
                <a:cxn ang="0">
                  <a:pos x="1045" y="1492"/>
                </a:cxn>
                <a:cxn ang="0">
                  <a:pos x="1214" y="1599"/>
                </a:cxn>
                <a:cxn ang="0">
                  <a:pos x="1456" y="1569"/>
                </a:cxn>
                <a:cxn ang="0">
                  <a:pos x="1618" y="1422"/>
                </a:cxn>
                <a:cxn ang="0">
                  <a:pos x="1704" y="1213"/>
                </a:cxn>
                <a:cxn ang="0">
                  <a:pos x="1711" y="997"/>
                </a:cxn>
                <a:cxn ang="0">
                  <a:pos x="1664" y="853"/>
                </a:cxn>
                <a:cxn ang="0">
                  <a:pos x="1796" y="854"/>
                </a:cxn>
                <a:cxn ang="0">
                  <a:pos x="1941" y="814"/>
                </a:cxn>
                <a:cxn ang="0">
                  <a:pos x="2010" y="763"/>
                </a:cxn>
                <a:cxn ang="0">
                  <a:pos x="2035" y="719"/>
                </a:cxn>
                <a:cxn ang="0">
                  <a:pos x="2023" y="687"/>
                </a:cxn>
                <a:cxn ang="0">
                  <a:pos x="1974" y="680"/>
                </a:cxn>
                <a:cxn ang="0">
                  <a:pos x="1285" y="1443"/>
                </a:cxn>
                <a:cxn ang="0">
                  <a:pos x="1194" y="1371"/>
                </a:cxn>
                <a:cxn ang="0">
                  <a:pos x="1194" y="1222"/>
                </a:cxn>
                <a:cxn ang="0">
                  <a:pos x="1254" y="1041"/>
                </a:cxn>
                <a:cxn ang="0">
                  <a:pos x="1344" y="874"/>
                </a:cxn>
                <a:cxn ang="0">
                  <a:pos x="1480" y="851"/>
                </a:cxn>
                <a:cxn ang="0">
                  <a:pos x="1558" y="998"/>
                </a:cxn>
                <a:cxn ang="0">
                  <a:pos x="1541" y="1197"/>
                </a:cxn>
                <a:cxn ang="0">
                  <a:pos x="1450" y="1370"/>
                </a:cxn>
                <a:cxn ang="0">
                  <a:pos x="1307" y="1444"/>
                </a:cxn>
              </a:cxnLst>
              <a:rect l="0" t="0" r="r" b="b"/>
              <a:pathLst>
                <a:path w="2035" h="1798">
                  <a:moveTo>
                    <a:pt x="1917" y="695"/>
                  </a:moveTo>
                  <a:lnTo>
                    <a:pt x="1886" y="706"/>
                  </a:lnTo>
                  <a:lnTo>
                    <a:pt x="1857" y="715"/>
                  </a:lnTo>
                  <a:lnTo>
                    <a:pt x="1827" y="721"/>
                  </a:lnTo>
                  <a:lnTo>
                    <a:pt x="1798" y="726"/>
                  </a:lnTo>
                  <a:lnTo>
                    <a:pt x="1768" y="730"/>
                  </a:lnTo>
                  <a:lnTo>
                    <a:pt x="1739" y="732"/>
                  </a:lnTo>
                  <a:lnTo>
                    <a:pt x="1710" y="732"/>
                  </a:lnTo>
                  <a:lnTo>
                    <a:pt x="1682" y="731"/>
                  </a:lnTo>
                  <a:lnTo>
                    <a:pt x="1653" y="729"/>
                  </a:lnTo>
                  <a:lnTo>
                    <a:pt x="1626" y="727"/>
                  </a:lnTo>
                  <a:lnTo>
                    <a:pt x="1599" y="723"/>
                  </a:lnTo>
                  <a:lnTo>
                    <a:pt x="1572" y="718"/>
                  </a:lnTo>
                  <a:lnTo>
                    <a:pt x="1519" y="708"/>
                  </a:lnTo>
                  <a:lnTo>
                    <a:pt x="1470" y="696"/>
                  </a:lnTo>
                  <a:lnTo>
                    <a:pt x="1423" y="684"/>
                  </a:lnTo>
                  <a:lnTo>
                    <a:pt x="1379" y="673"/>
                  </a:lnTo>
                  <a:lnTo>
                    <a:pt x="1339" y="663"/>
                  </a:lnTo>
                  <a:lnTo>
                    <a:pt x="1302" y="657"/>
                  </a:lnTo>
                  <a:lnTo>
                    <a:pt x="1286" y="655"/>
                  </a:lnTo>
                  <a:lnTo>
                    <a:pt x="1270" y="654"/>
                  </a:lnTo>
                  <a:lnTo>
                    <a:pt x="1256" y="654"/>
                  </a:lnTo>
                  <a:lnTo>
                    <a:pt x="1243" y="656"/>
                  </a:lnTo>
                  <a:lnTo>
                    <a:pt x="1230" y="659"/>
                  </a:lnTo>
                  <a:lnTo>
                    <a:pt x="1219" y="664"/>
                  </a:lnTo>
                  <a:lnTo>
                    <a:pt x="1210" y="671"/>
                  </a:lnTo>
                  <a:lnTo>
                    <a:pt x="1202" y="679"/>
                  </a:lnTo>
                  <a:lnTo>
                    <a:pt x="1192" y="692"/>
                  </a:lnTo>
                  <a:lnTo>
                    <a:pt x="1184" y="704"/>
                  </a:lnTo>
                  <a:lnTo>
                    <a:pt x="1178" y="715"/>
                  </a:lnTo>
                  <a:lnTo>
                    <a:pt x="1174" y="725"/>
                  </a:lnTo>
                  <a:lnTo>
                    <a:pt x="1104" y="740"/>
                  </a:lnTo>
                  <a:lnTo>
                    <a:pt x="1036" y="753"/>
                  </a:lnTo>
                  <a:lnTo>
                    <a:pt x="969" y="764"/>
                  </a:lnTo>
                  <a:lnTo>
                    <a:pt x="905" y="774"/>
                  </a:lnTo>
                  <a:lnTo>
                    <a:pt x="841" y="783"/>
                  </a:lnTo>
                  <a:lnTo>
                    <a:pt x="779" y="790"/>
                  </a:lnTo>
                  <a:lnTo>
                    <a:pt x="721" y="796"/>
                  </a:lnTo>
                  <a:lnTo>
                    <a:pt x="664" y="801"/>
                  </a:lnTo>
                  <a:lnTo>
                    <a:pt x="695" y="681"/>
                  </a:lnTo>
                  <a:lnTo>
                    <a:pt x="725" y="568"/>
                  </a:lnTo>
                  <a:lnTo>
                    <a:pt x="754" y="462"/>
                  </a:lnTo>
                  <a:lnTo>
                    <a:pt x="781" y="366"/>
                  </a:lnTo>
                  <a:lnTo>
                    <a:pt x="806" y="280"/>
                  </a:lnTo>
                  <a:lnTo>
                    <a:pt x="825" y="206"/>
                  </a:lnTo>
                  <a:lnTo>
                    <a:pt x="832" y="175"/>
                  </a:lnTo>
                  <a:lnTo>
                    <a:pt x="838" y="147"/>
                  </a:lnTo>
                  <a:lnTo>
                    <a:pt x="841" y="124"/>
                  </a:lnTo>
                  <a:lnTo>
                    <a:pt x="843" y="104"/>
                  </a:lnTo>
                  <a:lnTo>
                    <a:pt x="843" y="90"/>
                  </a:lnTo>
                  <a:lnTo>
                    <a:pt x="842" y="76"/>
                  </a:lnTo>
                  <a:lnTo>
                    <a:pt x="840" y="64"/>
                  </a:lnTo>
                  <a:lnTo>
                    <a:pt x="837" y="53"/>
                  </a:lnTo>
                  <a:lnTo>
                    <a:pt x="834" y="44"/>
                  </a:lnTo>
                  <a:lnTo>
                    <a:pt x="829" y="35"/>
                  </a:lnTo>
                  <a:lnTo>
                    <a:pt x="824" y="27"/>
                  </a:lnTo>
                  <a:lnTo>
                    <a:pt x="818" y="21"/>
                  </a:lnTo>
                  <a:lnTo>
                    <a:pt x="812" y="15"/>
                  </a:lnTo>
                  <a:lnTo>
                    <a:pt x="805" y="10"/>
                  </a:lnTo>
                  <a:lnTo>
                    <a:pt x="797" y="7"/>
                  </a:lnTo>
                  <a:lnTo>
                    <a:pt x="790" y="4"/>
                  </a:lnTo>
                  <a:lnTo>
                    <a:pt x="781" y="2"/>
                  </a:lnTo>
                  <a:lnTo>
                    <a:pt x="772" y="0"/>
                  </a:lnTo>
                  <a:lnTo>
                    <a:pt x="764" y="0"/>
                  </a:lnTo>
                  <a:lnTo>
                    <a:pt x="755" y="1"/>
                  </a:lnTo>
                  <a:lnTo>
                    <a:pt x="746" y="2"/>
                  </a:lnTo>
                  <a:lnTo>
                    <a:pt x="738" y="4"/>
                  </a:lnTo>
                  <a:lnTo>
                    <a:pt x="729" y="7"/>
                  </a:lnTo>
                  <a:lnTo>
                    <a:pt x="721" y="10"/>
                  </a:lnTo>
                  <a:lnTo>
                    <a:pt x="713" y="15"/>
                  </a:lnTo>
                  <a:lnTo>
                    <a:pt x="705" y="20"/>
                  </a:lnTo>
                  <a:lnTo>
                    <a:pt x="697" y="25"/>
                  </a:lnTo>
                  <a:lnTo>
                    <a:pt x="690" y="32"/>
                  </a:lnTo>
                  <a:lnTo>
                    <a:pt x="684" y="39"/>
                  </a:lnTo>
                  <a:lnTo>
                    <a:pt x="676" y="46"/>
                  </a:lnTo>
                  <a:lnTo>
                    <a:pt x="671" y="54"/>
                  </a:lnTo>
                  <a:lnTo>
                    <a:pt x="666" y="63"/>
                  </a:lnTo>
                  <a:lnTo>
                    <a:pt x="662" y="72"/>
                  </a:lnTo>
                  <a:lnTo>
                    <a:pt x="659" y="82"/>
                  </a:lnTo>
                  <a:lnTo>
                    <a:pt x="657" y="93"/>
                  </a:lnTo>
                  <a:lnTo>
                    <a:pt x="655" y="104"/>
                  </a:lnTo>
                  <a:lnTo>
                    <a:pt x="653" y="127"/>
                  </a:lnTo>
                  <a:lnTo>
                    <a:pt x="649" y="154"/>
                  </a:lnTo>
                  <a:lnTo>
                    <a:pt x="644" y="184"/>
                  </a:lnTo>
                  <a:lnTo>
                    <a:pt x="637" y="218"/>
                  </a:lnTo>
                  <a:lnTo>
                    <a:pt x="629" y="256"/>
                  </a:lnTo>
                  <a:lnTo>
                    <a:pt x="621" y="296"/>
                  </a:lnTo>
                  <a:lnTo>
                    <a:pt x="611" y="338"/>
                  </a:lnTo>
                  <a:lnTo>
                    <a:pt x="600" y="384"/>
                  </a:lnTo>
                  <a:lnTo>
                    <a:pt x="589" y="431"/>
                  </a:lnTo>
                  <a:lnTo>
                    <a:pt x="578" y="480"/>
                  </a:lnTo>
                  <a:lnTo>
                    <a:pt x="564" y="532"/>
                  </a:lnTo>
                  <a:lnTo>
                    <a:pt x="552" y="584"/>
                  </a:lnTo>
                  <a:lnTo>
                    <a:pt x="539" y="639"/>
                  </a:lnTo>
                  <a:lnTo>
                    <a:pt x="526" y="694"/>
                  </a:lnTo>
                  <a:lnTo>
                    <a:pt x="513" y="749"/>
                  </a:lnTo>
                  <a:lnTo>
                    <a:pt x="500" y="807"/>
                  </a:lnTo>
                  <a:lnTo>
                    <a:pt x="448" y="806"/>
                  </a:lnTo>
                  <a:lnTo>
                    <a:pt x="402" y="805"/>
                  </a:lnTo>
                  <a:lnTo>
                    <a:pt x="359" y="802"/>
                  </a:lnTo>
                  <a:lnTo>
                    <a:pt x="320" y="798"/>
                  </a:lnTo>
                  <a:lnTo>
                    <a:pt x="286" y="793"/>
                  </a:lnTo>
                  <a:lnTo>
                    <a:pt x="256" y="788"/>
                  </a:lnTo>
                  <a:lnTo>
                    <a:pt x="243" y="785"/>
                  </a:lnTo>
                  <a:lnTo>
                    <a:pt x="231" y="781"/>
                  </a:lnTo>
                  <a:lnTo>
                    <a:pt x="220" y="778"/>
                  </a:lnTo>
                  <a:lnTo>
                    <a:pt x="211" y="773"/>
                  </a:lnTo>
                  <a:lnTo>
                    <a:pt x="212" y="766"/>
                  </a:lnTo>
                  <a:lnTo>
                    <a:pt x="212" y="758"/>
                  </a:lnTo>
                  <a:lnTo>
                    <a:pt x="210" y="751"/>
                  </a:lnTo>
                  <a:lnTo>
                    <a:pt x="208" y="743"/>
                  </a:lnTo>
                  <a:lnTo>
                    <a:pt x="204" y="736"/>
                  </a:lnTo>
                  <a:lnTo>
                    <a:pt x="200" y="730"/>
                  </a:lnTo>
                  <a:lnTo>
                    <a:pt x="194" y="723"/>
                  </a:lnTo>
                  <a:lnTo>
                    <a:pt x="188" y="717"/>
                  </a:lnTo>
                  <a:lnTo>
                    <a:pt x="182" y="712"/>
                  </a:lnTo>
                  <a:lnTo>
                    <a:pt x="174" y="706"/>
                  </a:lnTo>
                  <a:lnTo>
                    <a:pt x="166" y="702"/>
                  </a:lnTo>
                  <a:lnTo>
                    <a:pt x="158" y="697"/>
                  </a:lnTo>
                  <a:lnTo>
                    <a:pt x="149" y="693"/>
                  </a:lnTo>
                  <a:lnTo>
                    <a:pt x="140" y="690"/>
                  </a:lnTo>
                  <a:lnTo>
                    <a:pt x="130" y="687"/>
                  </a:lnTo>
                  <a:lnTo>
                    <a:pt x="120" y="685"/>
                  </a:lnTo>
                  <a:lnTo>
                    <a:pt x="110" y="684"/>
                  </a:lnTo>
                  <a:lnTo>
                    <a:pt x="100" y="683"/>
                  </a:lnTo>
                  <a:lnTo>
                    <a:pt x="91" y="682"/>
                  </a:lnTo>
                  <a:lnTo>
                    <a:pt x="81" y="683"/>
                  </a:lnTo>
                  <a:lnTo>
                    <a:pt x="72" y="684"/>
                  </a:lnTo>
                  <a:lnTo>
                    <a:pt x="62" y="686"/>
                  </a:lnTo>
                  <a:lnTo>
                    <a:pt x="54" y="689"/>
                  </a:lnTo>
                  <a:lnTo>
                    <a:pt x="45" y="692"/>
                  </a:lnTo>
                  <a:lnTo>
                    <a:pt x="37" y="696"/>
                  </a:lnTo>
                  <a:lnTo>
                    <a:pt x="30" y="702"/>
                  </a:lnTo>
                  <a:lnTo>
                    <a:pt x="23" y="708"/>
                  </a:lnTo>
                  <a:lnTo>
                    <a:pt x="17" y="715"/>
                  </a:lnTo>
                  <a:lnTo>
                    <a:pt x="11" y="723"/>
                  </a:lnTo>
                  <a:lnTo>
                    <a:pt x="7" y="732"/>
                  </a:lnTo>
                  <a:lnTo>
                    <a:pt x="3" y="742"/>
                  </a:lnTo>
                  <a:lnTo>
                    <a:pt x="1" y="753"/>
                  </a:lnTo>
                  <a:lnTo>
                    <a:pt x="0" y="763"/>
                  </a:lnTo>
                  <a:lnTo>
                    <a:pt x="0" y="773"/>
                  </a:lnTo>
                  <a:lnTo>
                    <a:pt x="1" y="784"/>
                  </a:lnTo>
                  <a:lnTo>
                    <a:pt x="3" y="794"/>
                  </a:lnTo>
                  <a:lnTo>
                    <a:pt x="7" y="803"/>
                  </a:lnTo>
                  <a:lnTo>
                    <a:pt x="11" y="812"/>
                  </a:lnTo>
                  <a:lnTo>
                    <a:pt x="18" y="821"/>
                  </a:lnTo>
                  <a:lnTo>
                    <a:pt x="25" y="829"/>
                  </a:lnTo>
                  <a:lnTo>
                    <a:pt x="33" y="837"/>
                  </a:lnTo>
                  <a:lnTo>
                    <a:pt x="41" y="845"/>
                  </a:lnTo>
                  <a:lnTo>
                    <a:pt x="51" y="853"/>
                  </a:lnTo>
                  <a:lnTo>
                    <a:pt x="62" y="860"/>
                  </a:lnTo>
                  <a:lnTo>
                    <a:pt x="74" y="867"/>
                  </a:lnTo>
                  <a:lnTo>
                    <a:pt x="87" y="874"/>
                  </a:lnTo>
                  <a:lnTo>
                    <a:pt x="101" y="880"/>
                  </a:lnTo>
                  <a:lnTo>
                    <a:pt x="116" y="886"/>
                  </a:lnTo>
                  <a:lnTo>
                    <a:pt x="132" y="891"/>
                  </a:lnTo>
                  <a:lnTo>
                    <a:pt x="149" y="897"/>
                  </a:lnTo>
                  <a:lnTo>
                    <a:pt x="166" y="902"/>
                  </a:lnTo>
                  <a:lnTo>
                    <a:pt x="185" y="906"/>
                  </a:lnTo>
                  <a:lnTo>
                    <a:pt x="204" y="910"/>
                  </a:lnTo>
                  <a:lnTo>
                    <a:pt x="224" y="915"/>
                  </a:lnTo>
                  <a:lnTo>
                    <a:pt x="246" y="919"/>
                  </a:lnTo>
                  <a:lnTo>
                    <a:pt x="268" y="922"/>
                  </a:lnTo>
                  <a:lnTo>
                    <a:pt x="314" y="927"/>
                  </a:lnTo>
                  <a:lnTo>
                    <a:pt x="364" y="931"/>
                  </a:lnTo>
                  <a:lnTo>
                    <a:pt x="416" y="933"/>
                  </a:lnTo>
                  <a:lnTo>
                    <a:pt x="472" y="933"/>
                  </a:lnTo>
                  <a:lnTo>
                    <a:pt x="460" y="992"/>
                  </a:lnTo>
                  <a:lnTo>
                    <a:pt x="447" y="1053"/>
                  </a:lnTo>
                  <a:lnTo>
                    <a:pt x="436" y="1111"/>
                  </a:lnTo>
                  <a:lnTo>
                    <a:pt x="425" y="1169"/>
                  </a:lnTo>
                  <a:lnTo>
                    <a:pt x="416" y="1227"/>
                  </a:lnTo>
                  <a:lnTo>
                    <a:pt x="408" y="1282"/>
                  </a:lnTo>
                  <a:lnTo>
                    <a:pt x="401" y="1337"/>
                  </a:lnTo>
                  <a:lnTo>
                    <a:pt x="395" y="1389"/>
                  </a:lnTo>
                  <a:lnTo>
                    <a:pt x="391" y="1439"/>
                  </a:lnTo>
                  <a:lnTo>
                    <a:pt x="388" y="1488"/>
                  </a:lnTo>
                  <a:lnTo>
                    <a:pt x="387" y="1533"/>
                  </a:lnTo>
                  <a:lnTo>
                    <a:pt x="388" y="1575"/>
                  </a:lnTo>
                  <a:lnTo>
                    <a:pt x="390" y="1595"/>
                  </a:lnTo>
                  <a:lnTo>
                    <a:pt x="391" y="1615"/>
                  </a:lnTo>
                  <a:lnTo>
                    <a:pt x="394" y="1634"/>
                  </a:lnTo>
                  <a:lnTo>
                    <a:pt x="396" y="1651"/>
                  </a:lnTo>
                  <a:lnTo>
                    <a:pt x="400" y="1668"/>
                  </a:lnTo>
                  <a:lnTo>
                    <a:pt x="404" y="1684"/>
                  </a:lnTo>
                  <a:lnTo>
                    <a:pt x="408" y="1698"/>
                  </a:lnTo>
                  <a:lnTo>
                    <a:pt x="413" y="1712"/>
                  </a:lnTo>
                  <a:lnTo>
                    <a:pt x="418" y="1723"/>
                  </a:lnTo>
                  <a:lnTo>
                    <a:pt x="423" y="1733"/>
                  </a:lnTo>
                  <a:lnTo>
                    <a:pt x="429" y="1743"/>
                  </a:lnTo>
                  <a:lnTo>
                    <a:pt x="435" y="1752"/>
                  </a:lnTo>
                  <a:lnTo>
                    <a:pt x="441" y="1760"/>
                  </a:lnTo>
                  <a:lnTo>
                    <a:pt x="448" y="1768"/>
                  </a:lnTo>
                  <a:lnTo>
                    <a:pt x="455" y="1774"/>
                  </a:lnTo>
                  <a:lnTo>
                    <a:pt x="463" y="1780"/>
                  </a:lnTo>
                  <a:lnTo>
                    <a:pt x="470" y="1785"/>
                  </a:lnTo>
                  <a:lnTo>
                    <a:pt x="477" y="1789"/>
                  </a:lnTo>
                  <a:lnTo>
                    <a:pt x="485" y="1792"/>
                  </a:lnTo>
                  <a:lnTo>
                    <a:pt x="492" y="1795"/>
                  </a:lnTo>
                  <a:lnTo>
                    <a:pt x="499" y="1797"/>
                  </a:lnTo>
                  <a:lnTo>
                    <a:pt x="507" y="1798"/>
                  </a:lnTo>
                  <a:lnTo>
                    <a:pt x="514" y="1798"/>
                  </a:lnTo>
                  <a:lnTo>
                    <a:pt x="521" y="1798"/>
                  </a:lnTo>
                  <a:lnTo>
                    <a:pt x="527" y="1797"/>
                  </a:lnTo>
                  <a:lnTo>
                    <a:pt x="534" y="1795"/>
                  </a:lnTo>
                  <a:lnTo>
                    <a:pt x="540" y="1792"/>
                  </a:lnTo>
                  <a:lnTo>
                    <a:pt x="546" y="1788"/>
                  </a:lnTo>
                  <a:lnTo>
                    <a:pt x="551" y="1784"/>
                  </a:lnTo>
                  <a:lnTo>
                    <a:pt x="556" y="1779"/>
                  </a:lnTo>
                  <a:lnTo>
                    <a:pt x="561" y="1773"/>
                  </a:lnTo>
                  <a:lnTo>
                    <a:pt x="565" y="1766"/>
                  </a:lnTo>
                  <a:lnTo>
                    <a:pt x="570" y="1758"/>
                  </a:lnTo>
                  <a:lnTo>
                    <a:pt x="572" y="1750"/>
                  </a:lnTo>
                  <a:lnTo>
                    <a:pt x="575" y="1739"/>
                  </a:lnTo>
                  <a:lnTo>
                    <a:pt x="576" y="1729"/>
                  </a:lnTo>
                  <a:lnTo>
                    <a:pt x="577" y="1718"/>
                  </a:lnTo>
                  <a:lnTo>
                    <a:pt x="577" y="1706"/>
                  </a:lnTo>
                  <a:lnTo>
                    <a:pt x="577" y="1694"/>
                  </a:lnTo>
                  <a:lnTo>
                    <a:pt x="575" y="1680"/>
                  </a:lnTo>
                  <a:lnTo>
                    <a:pt x="570" y="1638"/>
                  </a:lnTo>
                  <a:lnTo>
                    <a:pt x="565" y="1593"/>
                  </a:lnTo>
                  <a:lnTo>
                    <a:pt x="563" y="1549"/>
                  </a:lnTo>
                  <a:lnTo>
                    <a:pt x="562" y="1504"/>
                  </a:lnTo>
                  <a:lnTo>
                    <a:pt x="563" y="1457"/>
                  </a:lnTo>
                  <a:lnTo>
                    <a:pt x="564" y="1410"/>
                  </a:lnTo>
                  <a:lnTo>
                    <a:pt x="567" y="1363"/>
                  </a:lnTo>
                  <a:lnTo>
                    <a:pt x="572" y="1314"/>
                  </a:lnTo>
                  <a:lnTo>
                    <a:pt x="577" y="1267"/>
                  </a:lnTo>
                  <a:lnTo>
                    <a:pt x="583" y="1218"/>
                  </a:lnTo>
                  <a:lnTo>
                    <a:pt x="590" y="1169"/>
                  </a:lnTo>
                  <a:lnTo>
                    <a:pt x="598" y="1120"/>
                  </a:lnTo>
                  <a:lnTo>
                    <a:pt x="606" y="1072"/>
                  </a:lnTo>
                  <a:lnTo>
                    <a:pt x="615" y="1022"/>
                  </a:lnTo>
                  <a:lnTo>
                    <a:pt x="625" y="974"/>
                  </a:lnTo>
                  <a:lnTo>
                    <a:pt x="635" y="926"/>
                  </a:lnTo>
                  <a:lnTo>
                    <a:pt x="697" y="920"/>
                  </a:lnTo>
                  <a:lnTo>
                    <a:pt x="760" y="912"/>
                  </a:lnTo>
                  <a:lnTo>
                    <a:pt x="826" y="903"/>
                  </a:lnTo>
                  <a:lnTo>
                    <a:pt x="892" y="893"/>
                  </a:lnTo>
                  <a:lnTo>
                    <a:pt x="961" y="881"/>
                  </a:lnTo>
                  <a:lnTo>
                    <a:pt x="1032" y="867"/>
                  </a:lnTo>
                  <a:lnTo>
                    <a:pt x="1103" y="851"/>
                  </a:lnTo>
                  <a:lnTo>
                    <a:pt x="1177" y="834"/>
                  </a:lnTo>
                  <a:lnTo>
                    <a:pt x="1164" y="854"/>
                  </a:lnTo>
                  <a:lnTo>
                    <a:pt x="1150" y="876"/>
                  </a:lnTo>
                  <a:lnTo>
                    <a:pt x="1137" y="899"/>
                  </a:lnTo>
                  <a:lnTo>
                    <a:pt x="1123" y="925"/>
                  </a:lnTo>
                  <a:lnTo>
                    <a:pt x="1109" y="952"/>
                  </a:lnTo>
                  <a:lnTo>
                    <a:pt x="1096" y="980"/>
                  </a:lnTo>
                  <a:lnTo>
                    <a:pt x="1083" y="1009"/>
                  </a:lnTo>
                  <a:lnTo>
                    <a:pt x="1071" y="1039"/>
                  </a:lnTo>
                  <a:lnTo>
                    <a:pt x="1059" y="1071"/>
                  </a:lnTo>
                  <a:lnTo>
                    <a:pt x="1049" y="1103"/>
                  </a:lnTo>
                  <a:lnTo>
                    <a:pt x="1039" y="1134"/>
                  </a:lnTo>
                  <a:lnTo>
                    <a:pt x="1030" y="1167"/>
                  </a:lnTo>
                  <a:lnTo>
                    <a:pt x="1023" y="1200"/>
                  </a:lnTo>
                  <a:lnTo>
                    <a:pt x="1017" y="1232"/>
                  </a:lnTo>
                  <a:lnTo>
                    <a:pt x="1012" y="1264"/>
                  </a:lnTo>
                  <a:lnTo>
                    <a:pt x="1009" y="1295"/>
                  </a:lnTo>
                  <a:lnTo>
                    <a:pt x="1007" y="1326"/>
                  </a:lnTo>
                  <a:lnTo>
                    <a:pt x="1008" y="1357"/>
                  </a:lnTo>
                  <a:lnTo>
                    <a:pt x="1012" y="1387"/>
                  </a:lnTo>
                  <a:lnTo>
                    <a:pt x="1017" y="1415"/>
                  </a:lnTo>
                  <a:lnTo>
                    <a:pt x="1024" y="1442"/>
                  </a:lnTo>
                  <a:lnTo>
                    <a:pt x="1033" y="1468"/>
                  </a:lnTo>
                  <a:lnTo>
                    <a:pt x="1045" y="1492"/>
                  </a:lnTo>
                  <a:lnTo>
                    <a:pt x="1060" y="1514"/>
                  </a:lnTo>
                  <a:lnTo>
                    <a:pt x="1078" y="1534"/>
                  </a:lnTo>
                  <a:lnTo>
                    <a:pt x="1098" y="1552"/>
                  </a:lnTo>
                  <a:lnTo>
                    <a:pt x="1123" y="1568"/>
                  </a:lnTo>
                  <a:lnTo>
                    <a:pt x="1150" y="1581"/>
                  </a:lnTo>
                  <a:lnTo>
                    <a:pt x="1180" y="1591"/>
                  </a:lnTo>
                  <a:lnTo>
                    <a:pt x="1214" y="1599"/>
                  </a:lnTo>
                  <a:lnTo>
                    <a:pt x="1252" y="1604"/>
                  </a:lnTo>
                  <a:lnTo>
                    <a:pt x="1293" y="1607"/>
                  </a:lnTo>
                  <a:lnTo>
                    <a:pt x="1328" y="1604"/>
                  </a:lnTo>
                  <a:lnTo>
                    <a:pt x="1363" y="1599"/>
                  </a:lnTo>
                  <a:lnTo>
                    <a:pt x="1395" y="1592"/>
                  </a:lnTo>
                  <a:lnTo>
                    <a:pt x="1425" y="1582"/>
                  </a:lnTo>
                  <a:lnTo>
                    <a:pt x="1456" y="1569"/>
                  </a:lnTo>
                  <a:lnTo>
                    <a:pt x="1483" y="1554"/>
                  </a:lnTo>
                  <a:lnTo>
                    <a:pt x="1509" y="1537"/>
                  </a:lnTo>
                  <a:lnTo>
                    <a:pt x="1534" y="1517"/>
                  </a:lnTo>
                  <a:lnTo>
                    <a:pt x="1557" y="1496"/>
                  </a:lnTo>
                  <a:lnTo>
                    <a:pt x="1579" y="1473"/>
                  </a:lnTo>
                  <a:lnTo>
                    <a:pt x="1599" y="1448"/>
                  </a:lnTo>
                  <a:lnTo>
                    <a:pt x="1618" y="1422"/>
                  </a:lnTo>
                  <a:lnTo>
                    <a:pt x="1635" y="1394"/>
                  </a:lnTo>
                  <a:lnTo>
                    <a:pt x="1650" y="1366"/>
                  </a:lnTo>
                  <a:lnTo>
                    <a:pt x="1664" y="1337"/>
                  </a:lnTo>
                  <a:lnTo>
                    <a:pt x="1677" y="1306"/>
                  </a:lnTo>
                  <a:lnTo>
                    <a:pt x="1688" y="1275"/>
                  </a:lnTo>
                  <a:lnTo>
                    <a:pt x="1697" y="1244"/>
                  </a:lnTo>
                  <a:lnTo>
                    <a:pt x="1704" y="1213"/>
                  </a:lnTo>
                  <a:lnTo>
                    <a:pt x="1710" y="1180"/>
                  </a:lnTo>
                  <a:lnTo>
                    <a:pt x="1714" y="1149"/>
                  </a:lnTo>
                  <a:lnTo>
                    <a:pt x="1717" y="1118"/>
                  </a:lnTo>
                  <a:lnTo>
                    <a:pt x="1718" y="1087"/>
                  </a:lnTo>
                  <a:lnTo>
                    <a:pt x="1717" y="1057"/>
                  </a:lnTo>
                  <a:lnTo>
                    <a:pt x="1715" y="1026"/>
                  </a:lnTo>
                  <a:lnTo>
                    <a:pt x="1711" y="997"/>
                  </a:lnTo>
                  <a:lnTo>
                    <a:pt x="1705" y="969"/>
                  </a:lnTo>
                  <a:lnTo>
                    <a:pt x="1698" y="943"/>
                  </a:lnTo>
                  <a:lnTo>
                    <a:pt x="1689" y="918"/>
                  </a:lnTo>
                  <a:lnTo>
                    <a:pt x="1678" y="893"/>
                  </a:lnTo>
                  <a:lnTo>
                    <a:pt x="1665" y="871"/>
                  </a:lnTo>
                  <a:lnTo>
                    <a:pt x="1651" y="850"/>
                  </a:lnTo>
                  <a:lnTo>
                    <a:pt x="1664" y="853"/>
                  </a:lnTo>
                  <a:lnTo>
                    <a:pt x="1681" y="855"/>
                  </a:lnTo>
                  <a:lnTo>
                    <a:pt x="1697" y="857"/>
                  </a:lnTo>
                  <a:lnTo>
                    <a:pt x="1715" y="858"/>
                  </a:lnTo>
                  <a:lnTo>
                    <a:pt x="1734" y="858"/>
                  </a:lnTo>
                  <a:lnTo>
                    <a:pt x="1754" y="857"/>
                  </a:lnTo>
                  <a:lnTo>
                    <a:pt x="1774" y="856"/>
                  </a:lnTo>
                  <a:lnTo>
                    <a:pt x="1796" y="854"/>
                  </a:lnTo>
                  <a:lnTo>
                    <a:pt x="1817" y="851"/>
                  </a:lnTo>
                  <a:lnTo>
                    <a:pt x="1839" y="847"/>
                  </a:lnTo>
                  <a:lnTo>
                    <a:pt x="1860" y="843"/>
                  </a:lnTo>
                  <a:lnTo>
                    <a:pt x="1881" y="837"/>
                  </a:lnTo>
                  <a:lnTo>
                    <a:pt x="1902" y="830"/>
                  </a:lnTo>
                  <a:lnTo>
                    <a:pt x="1922" y="823"/>
                  </a:lnTo>
                  <a:lnTo>
                    <a:pt x="1941" y="814"/>
                  </a:lnTo>
                  <a:lnTo>
                    <a:pt x="1959" y="804"/>
                  </a:lnTo>
                  <a:lnTo>
                    <a:pt x="1969" y="798"/>
                  </a:lnTo>
                  <a:lnTo>
                    <a:pt x="1978" y="791"/>
                  </a:lnTo>
                  <a:lnTo>
                    <a:pt x="1987" y="785"/>
                  </a:lnTo>
                  <a:lnTo>
                    <a:pt x="1995" y="778"/>
                  </a:lnTo>
                  <a:lnTo>
                    <a:pt x="2002" y="770"/>
                  </a:lnTo>
                  <a:lnTo>
                    <a:pt x="2010" y="763"/>
                  </a:lnTo>
                  <a:lnTo>
                    <a:pt x="2016" y="757"/>
                  </a:lnTo>
                  <a:lnTo>
                    <a:pt x="2021" y="750"/>
                  </a:lnTo>
                  <a:lnTo>
                    <a:pt x="2025" y="743"/>
                  </a:lnTo>
                  <a:lnTo>
                    <a:pt x="2029" y="737"/>
                  </a:lnTo>
                  <a:lnTo>
                    <a:pt x="2031" y="731"/>
                  </a:lnTo>
                  <a:lnTo>
                    <a:pt x="2033" y="725"/>
                  </a:lnTo>
                  <a:lnTo>
                    <a:pt x="2035" y="719"/>
                  </a:lnTo>
                  <a:lnTo>
                    <a:pt x="2035" y="713"/>
                  </a:lnTo>
                  <a:lnTo>
                    <a:pt x="2035" y="708"/>
                  </a:lnTo>
                  <a:lnTo>
                    <a:pt x="2034" y="703"/>
                  </a:lnTo>
                  <a:lnTo>
                    <a:pt x="2032" y="699"/>
                  </a:lnTo>
                  <a:lnTo>
                    <a:pt x="2030" y="694"/>
                  </a:lnTo>
                  <a:lnTo>
                    <a:pt x="2027" y="691"/>
                  </a:lnTo>
                  <a:lnTo>
                    <a:pt x="2023" y="687"/>
                  </a:lnTo>
                  <a:lnTo>
                    <a:pt x="2018" y="685"/>
                  </a:lnTo>
                  <a:lnTo>
                    <a:pt x="2013" y="682"/>
                  </a:lnTo>
                  <a:lnTo>
                    <a:pt x="2007" y="681"/>
                  </a:lnTo>
                  <a:lnTo>
                    <a:pt x="1999" y="679"/>
                  </a:lnTo>
                  <a:lnTo>
                    <a:pt x="1991" y="679"/>
                  </a:lnTo>
                  <a:lnTo>
                    <a:pt x="1983" y="679"/>
                  </a:lnTo>
                  <a:lnTo>
                    <a:pt x="1974" y="680"/>
                  </a:lnTo>
                  <a:lnTo>
                    <a:pt x="1964" y="681"/>
                  </a:lnTo>
                  <a:lnTo>
                    <a:pt x="1953" y="684"/>
                  </a:lnTo>
                  <a:lnTo>
                    <a:pt x="1942" y="687"/>
                  </a:lnTo>
                  <a:lnTo>
                    <a:pt x="1930" y="691"/>
                  </a:lnTo>
                  <a:lnTo>
                    <a:pt x="1917" y="695"/>
                  </a:lnTo>
                  <a:close/>
                  <a:moveTo>
                    <a:pt x="1307" y="1444"/>
                  </a:moveTo>
                  <a:lnTo>
                    <a:pt x="1285" y="1443"/>
                  </a:lnTo>
                  <a:lnTo>
                    <a:pt x="1266" y="1439"/>
                  </a:lnTo>
                  <a:lnTo>
                    <a:pt x="1249" y="1433"/>
                  </a:lnTo>
                  <a:lnTo>
                    <a:pt x="1234" y="1425"/>
                  </a:lnTo>
                  <a:lnTo>
                    <a:pt x="1220" y="1414"/>
                  </a:lnTo>
                  <a:lnTo>
                    <a:pt x="1210" y="1402"/>
                  </a:lnTo>
                  <a:lnTo>
                    <a:pt x="1201" y="1387"/>
                  </a:lnTo>
                  <a:lnTo>
                    <a:pt x="1194" y="1371"/>
                  </a:lnTo>
                  <a:lnTo>
                    <a:pt x="1189" y="1354"/>
                  </a:lnTo>
                  <a:lnTo>
                    <a:pt x="1186" y="1335"/>
                  </a:lnTo>
                  <a:lnTo>
                    <a:pt x="1185" y="1314"/>
                  </a:lnTo>
                  <a:lnTo>
                    <a:pt x="1185" y="1292"/>
                  </a:lnTo>
                  <a:lnTo>
                    <a:pt x="1186" y="1270"/>
                  </a:lnTo>
                  <a:lnTo>
                    <a:pt x="1189" y="1246"/>
                  </a:lnTo>
                  <a:lnTo>
                    <a:pt x="1194" y="1222"/>
                  </a:lnTo>
                  <a:lnTo>
                    <a:pt x="1199" y="1197"/>
                  </a:lnTo>
                  <a:lnTo>
                    <a:pt x="1206" y="1171"/>
                  </a:lnTo>
                  <a:lnTo>
                    <a:pt x="1213" y="1146"/>
                  </a:lnTo>
                  <a:lnTo>
                    <a:pt x="1222" y="1120"/>
                  </a:lnTo>
                  <a:lnTo>
                    <a:pt x="1232" y="1094"/>
                  </a:lnTo>
                  <a:lnTo>
                    <a:pt x="1243" y="1068"/>
                  </a:lnTo>
                  <a:lnTo>
                    <a:pt x="1254" y="1041"/>
                  </a:lnTo>
                  <a:lnTo>
                    <a:pt x="1265" y="1015"/>
                  </a:lnTo>
                  <a:lnTo>
                    <a:pt x="1277" y="990"/>
                  </a:lnTo>
                  <a:lnTo>
                    <a:pt x="1290" y="965"/>
                  </a:lnTo>
                  <a:lnTo>
                    <a:pt x="1303" y="941"/>
                  </a:lnTo>
                  <a:lnTo>
                    <a:pt x="1316" y="918"/>
                  </a:lnTo>
                  <a:lnTo>
                    <a:pt x="1329" y="895"/>
                  </a:lnTo>
                  <a:lnTo>
                    <a:pt x="1344" y="874"/>
                  </a:lnTo>
                  <a:lnTo>
                    <a:pt x="1357" y="854"/>
                  </a:lnTo>
                  <a:lnTo>
                    <a:pt x="1371" y="835"/>
                  </a:lnTo>
                  <a:lnTo>
                    <a:pt x="1384" y="818"/>
                  </a:lnTo>
                  <a:lnTo>
                    <a:pt x="1411" y="822"/>
                  </a:lnTo>
                  <a:lnTo>
                    <a:pt x="1437" y="828"/>
                  </a:lnTo>
                  <a:lnTo>
                    <a:pt x="1460" y="838"/>
                  </a:lnTo>
                  <a:lnTo>
                    <a:pt x="1480" y="851"/>
                  </a:lnTo>
                  <a:lnTo>
                    <a:pt x="1498" y="866"/>
                  </a:lnTo>
                  <a:lnTo>
                    <a:pt x="1514" y="883"/>
                  </a:lnTo>
                  <a:lnTo>
                    <a:pt x="1527" y="903"/>
                  </a:lnTo>
                  <a:lnTo>
                    <a:pt x="1538" y="925"/>
                  </a:lnTo>
                  <a:lnTo>
                    <a:pt x="1547" y="948"/>
                  </a:lnTo>
                  <a:lnTo>
                    <a:pt x="1553" y="973"/>
                  </a:lnTo>
                  <a:lnTo>
                    <a:pt x="1558" y="998"/>
                  </a:lnTo>
                  <a:lnTo>
                    <a:pt x="1561" y="1025"/>
                  </a:lnTo>
                  <a:lnTo>
                    <a:pt x="1562" y="1054"/>
                  </a:lnTo>
                  <a:lnTo>
                    <a:pt x="1561" y="1082"/>
                  </a:lnTo>
                  <a:lnTo>
                    <a:pt x="1559" y="1110"/>
                  </a:lnTo>
                  <a:lnTo>
                    <a:pt x="1555" y="1139"/>
                  </a:lnTo>
                  <a:lnTo>
                    <a:pt x="1549" y="1167"/>
                  </a:lnTo>
                  <a:lnTo>
                    <a:pt x="1541" y="1197"/>
                  </a:lnTo>
                  <a:lnTo>
                    <a:pt x="1532" y="1225"/>
                  </a:lnTo>
                  <a:lnTo>
                    <a:pt x="1522" y="1252"/>
                  </a:lnTo>
                  <a:lnTo>
                    <a:pt x="1510" y="1278"/>
                  </a:lnTo>
                  <a:lnTo>
                    <a:pt x="1497" y="1303"/>
                  </a:lnTo>
                  <a:lnTo>
                    <a:pt x="1483" y="1327"/>
                  </a:lnTo>
                  <a:lnTo>
                    <a:pt x="1468" y="1350"/>
                  </a:lnTo>
                  <a:lnTo>
                    <a:pt x="1450" y="1370"/>
                  </a:lnTo>
                  <a:lnTo>
                    <a:pt x="1432" y="1388"/>
                  </a:lnTo>
                  <a:lnTo>
                    <a:pt x="1414" y="1405"/>
                  </a:lnTo>
                  <a:lnTo>
                    <a:pt x="1394" y="1418"/>
                  </a:lnTo>
                  <a:lnTo>
                    <a:pt x="1374" y="1429"/>
                  </a:lnTo>
                  <a:lnTo>
                    <a:pt x="1352" y="1437"/>
                  </a:lnTo>
                  <a:lnTo>
                    <a:pt x="1329" y="1442"/>
                  </a:lnTo>
                  <a:lnTo>
                    <a:pt x="1307" y="14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3FF2AD84-A814-4174-8FE1-062950E8A23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72997" y="3804442"/>
              <a:ext cx="157227" cy="239165"/>
            </a:xfrm>
            <a:custGeom>
              <a:avLst/>
              <a:gdLst/>
              <a:ahLst/>
              <a:cxnLst>
                <a:cxn ang="0">
                  <a:pos x="1083" y="64"/>
                </a:cxn>
                <a:cxn ang="0">
                  <a:pos x="855" y="2"/>
                </a:cxn>
                <a:cxn ang="0">
                  <a:pos x="591" y="24"/>
                </a:cxn>
                <a:cxn ang="0">
                  <a:pos x="334" y="121"/>
                </a:cxn>
                <a:cxn ang="0">
                  <a:pos x="126" y="284"/>
                </a:cxn>
                <a:cxn ang="0">
                  <a:pos x="10" y="503"/>
                </a:cxn>
                <a:cxn ang="0">
                  <a:pos x="7" y="677"/>
                </a:cxn>
                <a:cxn ang="0">
                  <a:pos x="25" y="716"/>
                </a:cxn>
                <a:cxn ang="0">
                  <a:pos x="52" y="741"/>
                </a:cxn>
                <a:cxn ang="0">
                  <a:pos x="83" y="750"/>
                </a:cxn>
                <a:cxn ang="0">
                  <a:pos x="113" y="739"/>
                </a:cxn>
                <a:cxn ang="0">
                  <a:pos x="136" y="708"/>
                </a:cxn>
                <a:cxn ang="0">
                  <a:pos x="146" y="655"/>
                </a:cxn>
                <a:cxn ang="0">
                  <a:pos x="199" y="477"/>
                </a:cxn>
                <a:cxn ang="0">
                  <a:pos x="329" y="333"/>
                </a:cxn>
                <a:cxn ang="0">
                  <a:pos x="502" y="232"/>
                </a:cxn>
                <a:cxn ang="0">
                  <a:pos x="694" y="175"/>
                </a:cxn>
                <a:cxn ang="0">
                  <a:pos x="873" y="173"/>
                </a:cxn>
                <a:cxn ang="0">
                  <a:pos x="1012" y="231"/>
                </a:cxn>
                <a:cxn ang="0">
                  <a:pos x="1081" y="342"/>
                </a:cxn>
                <a:cxn ang="0">
                  <a:pos x="1083" y="479"/>
                </a:cxn>
                <a:cxn ang="0">
                  <a:pos x="1030" y="631"/>
                </a:cxn>
                <a:cxn ang="0">
                  <a:pos x="927" y="784"/>
                </a:cxn>
                <a:cxn ang="0">
                  <a:pos x="784" y="928"/>
                </a:cxn>
                <a:cxn ang="0">
                  <a:pos x="607" y="1053"/>
                </a:cxn>
                <a:cxn ang="0">
                  <a:pos x="467" y="1044"/>
                </a:cxn>
                <a:cxn ang="0">
                  <a:pos x="509" y="798"/>
                </a:cxn>
                <a:cxn ang="0">
                  <a:pos x="517" y="632"/>
                </a:cxn>
                <a:cxn ang="0">
                  <a:pos x="505" y="558"/>
                </a:cxn>
                <a:cxn ang="0">
                  <a:pos x="484" y="516"/>
                </a:cxn>
                <a:cxn ang="0">
                  <a:pos x="453" y="488"/>
                </a:cxn>
                <a:cxn ang="0">
                  <a:pos x="417" y="474"/>
                </a:cxn>
                <a:cxn ang="0">
                  <a:pos x="384" y="478"/>
                </a:cxn>
                <a:cxn ang="0">
                  <a:pos x="358" y="500"/>
                </a:cxn>
                <a:cxn ang="0">
                  <a:pos x="345" y="541"/>
                </a:cxn>
                <a:cxn ang="0">
                  <a:pos x="343" y="661"/>
                </a:cxn>
                <a:cxn ang="0">
                  <a:pos x="322" y="851"/>
                </a:cxn>
                <a:cxn ang="0">
                  <a:pos x="234" y="1196"/>
                </a:cxn>
                <a:cxn ang="0">
                  <a:pos x="178" y="1222"/>
                </a:cxn>
                <a:cxn ang="0">
                  <a:pos x="153" y="1248"/>
                </a:cxn>
                <a:cxn ang="0">
                  <a:pos x="147" y="1274"/>
                </a:cxn>
                <a:cxn ang="0">
                  <a:pos x="160" y="1297"/>
                </a:cxn>
                <a:cxn ang="0">
                  <a:pos x="191" y="1316"/>
                </a:cxn>
                <a:cxn ang="0">
                  <a:pos x="208" y="1413"/>
                </a:cxn>
                <a:cxn ang="0">
                  <a:pos x="132" y="1769"/>
                </a:cxn>
                <a:cxn ang="0">
                  <a:pos x="127" y="1860"/>
                </a:cxn>
                <a:cxn ang="0">
                  <a:pos x="147" y="1920"/>
                </a:cxn>
                <a:cxn ang="0">
                  <a:pos x="180" y="1946"/>
                </a:cxn>
                <a:cxn ang="0">
                  <a:pos x="221" y="1943"/>
                </a:cxn>
                <a:cxn ang="0">
                  <a:pos x="260" y="1918"/>
                </a:cxn>
                <a:cxn ang="0">
                  <a:pos x="291" y="1874"/>
                </a:cxn>
                <a:cxn ang="0">
                  <a:pos x="307" y="1818"/>
                </a:cxn>
                <a:cxn ang="0">
                  <a:pos x="317" y="1715"/>
                </a:cxn>
                <a:cxn ang="0">
                  <a:pos x="389" y="1384"/>
                </a:cxn>
                <a:cxn ang="0">
                  <a:pos x="584" y="1245"/>
                </a:cxn>
                <a:cxn ang="0">
                  <a:pos x="809" y="1119"/>
                </a:cxn>
                <a:cxn ang="0">
                  <a:pos x="1016" y="950"/>
                </a:cxn>
                <a:cxn ang="0">
                  <a:pos x="1178" y="751"/>
                </a:cxn>
                <a:cxn ang="0">
                  <a:pos x="1272" y="534"/>
                </a:cxn>
                <a:cxn ang="0">
                  <a:pos x="1269" y="312"/>
                </a:cxn>
              </a:cxnLst>
              <a:rect l="0" t="0" r="r" b="b"/>
              <a:pathLst>
                <a:path w="1283" h="1948">
                  <a:moveTo>
                    <a:pt x="1211" y="182"/>
                  </a:moveTo>
                  <a:lnTo>
                    <a:pt x="1185" y="147"/>
                  </a:lnTo>
                  <a:lnTo>
                    <a:pt x="1155" y="116"/>
                  </a:lnTo>
                  <a:lnTo>
                    <a:pt x="1121" y="89"/>
                  </a:lnTo>
                  <a:lnTo>
                    <a:pt x="1083" y="64"/>
                  </a:lnTo>
                  <a:lnTo>
                    <a:pt x="1043" y="45"/>
                  </a:lnTo>
                  <a:lnTo>
                    <a:pt x="999" y="29"/>
                  </a:lnTo>
                  <a:lnTo>
                    <a:pt x="953" y="16"/>
                  </a:lnTo>
                  <a:lnTo>
                    <a:pt x="905" y="8"/>
                  </a:lnTo>
                  <a:lnTo>
                    <a:pt x="855" y="2"/>
                  </a:lnTo>
                  <a:lnTo>
                    <a:pt x="804" y="0"/>
                  </a:lnTo>
                  <a:lnTo>
                    <a:pt x="751" y="1"/>
                  </a:lnTo>
                  <a:lnTo>
                    <a:pt x="698" y="6"/>
                  </a:lnTo>
                  <a:lnTo>
                    <a:pt x="644" y="13"/>
                  </a:lnTo>
                  <a:lnTo>
                    <a:pt x="591" y="24"/>
                  </a:lnTo>
                  <a:lnTo>
                    <a:pt x="537" y="38"/>
                  </a:lnTo>
                  <a:lnTo>
                    <a:pt x="485" y="54"/>
                  </a:lnTo>
                  <a:lnTo>
                    <a:pt x="433" y="74"/>
                  </a:lnTo>
                  <a:lnTo>
                    <a:pt x="383" y="97"/>
                  </a:lnTo>
                  <a:lnTo>
                    <a:pt x="334" y="121"/>
                  </a:lnTo>
                  <a:lnTo>
                    <a:pt x="287" y="149"/>
                  </a:lnTo>
                  <a:lnTo>
                    <a:pt x="243" y="179"/>
                  </a:lnTo>
                  <a:lnTo>
                    <a:pt x="200" y="212"/>
                  </a:lnTo>
                  <a:lnTo>
                    <a:pt x="161" y="247"/>
                  </a:lnTo>
                  <a:lnTo>
                    <a:pt x="126" y="284"/>
                  </a:lnTo>
                  <a:lnTo>
                    <a:pt x="94" y="323"/>
                  </a:lnTo>
                  <a:lnTo>
                    <a:pt x="66" y="366"/>
                  </a:lnTo>
                  <a:lnTo>
                    <a:pt x="43" y="409"/>
                  </a:lnTo>
                  <a:lnTo>
                    <a:pt x="24" y="455"/>
                  </a:lnTo>
                  <a:lnTo>
                    <a:pt x="10" y="503"/>
                  </a:lnTo>
                  <a:lnTo>
                    <a:pt x="2" y="553"/>
                  </a:lnTo>
                  <a:lnTo>
                    <a:pt x="0" y="604"/>
                  </a:lnTo>
                  <a:lnTo>
                    <a:pt x="3" y="657"/>
                  </a:lnTo>
                  <a:lnTo>
                    <a:pt x="4" y="667"/>
                  </a:lnTo>
                  <a:lnTo>
                    <a:pt x="7" y="677"/>
                  </a:lnTo>
                  <a:lnTo>
                    <a:pt x="9" y="686"/>
                  </a:lnTo>
                  <a:lnTo>
                    <a:pt x="13" y="694"/>
                  </a:lnTo>
                  <a:lnTo>
                    <a:pt x="16" y="702"/>
                  </a:lnTo>
                  <a:lnTo>
                    <a:pt x="21" y="710"/>
                  </a:lnTo>
                  <a:lnTo>
                    <a:pt x="25" y="716"/>
                  </a:lnTo>
                  <a:lnTo>
                    <a:pt x="30" y="723"/>
                  </a:lnTo>
                  <a:lnTo>
                    <a:pt x="35" y="728"/>
                  </a:lnTo>
                  <a:lnTo>
                    <a:pt x="41" y="733"/>
                  </a:lnTo>
                  <a:lnTo>
                    <a:pt x="46" y="738"/>
                  </a:lnTo>
                  <a:lnTo>
                    <a:pt x="52" y="741"/>
                  </a:lnTo>
                  <a:lnTo>
                    <a:pt x="58" y="744"/>
                  </a:lnTo>
                  <a:lnTo>
                    <a:pt x="65" y="747"/>
                  </a:lnTo>
                  <a:lnTo>
                    <a:pt x="71" y="748"/>
                  </a:lnTo>
                  <a:lnTo>
                    <a:pt x="77" y="749"/>
                  </a:lnTo>
                  <a:lnTo>
                    <a:pt x="83" y="750"/>
                  </a:lnTo>
                  <a:lnTo>
                    <a:pt x="89" y="749"/>
                  </a:lnTo>
                  <a:lnTo>
                    <a:pt x="95" y="748"/>
                  </a:lnTo>
                  <a:lnTo>
                    <a:pt x="101" y="746"/>
                  </a:lnTo>
                  <a:lnTo>
                    <a:pt x="108" y="743"/>
                  </a:lnTo>
                  <a:lnTo>
                    <a:pt x="113" y="739"/>
                  </a:lnTo>
                  <a:lnTo>
                    <a:pt x="119" y="735"/>
                  </a:lnTo>
                  <a:lnTo>
                    <a:pt x="124" y="730"/>
                  </a:lnTo>
                  <a:lnTo>
                    <a:pt x="128" y="723"/>
                  </a:lnTo>
                  <a:lnTo>
                    <a:pt x="132" y="716"/>
                  </a:lnTo>
                  <a:lnTo>
                    <a:pt x="136" y="708"/>
                  </a:lnTo>
                  <a:lnTo>
                    <a:pt x="139" y="700"/>
                  </a:lnTo>
                  <a:lnTo>
                    <a:pt x="142" y="690"/>
                  </a:lnTo>
                  <a:lnTo>
                    <a:pt x="144" y="679"/>
                  </a:lnTo>
                  <a:lnTo>
                    <a:pt x="145" y="667"/>
                  </a:lnTo>
                  <a:lnTo>
                    <a:pt x="146" y="655"/>
                  </a:lnTo>
                  <a:lnTo>
                    <a:pt x="149" y="616"/>
                  </a:lnTo>
                  <a:lnTo>
                    <a:pt x="156" y="580"/>
                  </a:lnTo>
                  <a:lnTo>
                    <a:pt x="167" y="544"/>
                  </a:lnTo>
                  <a:lnTo>
                    <a:pt x="182" y="510"/>
                  </a:lnTo>
                  <a:lnTo>
                    <a:pt x="199" y="477"/>
                  </a:lnTo>
                  <a:lnTo>
                    <a:pt x="221" y="445"/>
                  </a:lnTo>
                  <a:lnTo>
                    <a:pt x="244" y="415"/>
                  </a:lnTo>
                  <a:lnTo>
                    <a:pt x="270" y="387"/>
                  </a:lnTo>
                  <a:lnTo>
                    <a:pt x="298" y="360"/>
                  </a:lnTo>
                  <a:lnTo>
                    <a:pt x="329" y="333"/>
                  </a:lnTo>
                  <a:lnTo>
                    <a:pt x="360" y="310"/>
                  </a:lnTo>
                  <a:lnTo>
                    <a:pt x="394" y="287"/>
                  </a:lnTo>
                  <a:lnTo>
                    <a:pt x="429" y="267"/>
                  </a:lnTo>
                  <a:lnTo>
                    <a:pt x="466" y="248"/>
                  </a:lnTo>
                  <a:lnTo>
                    <a:pt x="502" y="232"/>
                  </a:lnTo>
                  <a:lnTo>
                    <a:pt x="540" y="217"/>
                  </a:lnTo>
                  <a:lnTo>
                    <a:pt x="579" y="203"/>
                  </a:lnTo>
                  <a:lnTo>
                    <a:pt x="617" y="191"/>
                  </a:lnTo>
                  <a:lnTo>
                    <a:pt x="655" y="182"/>
                  </a:lnTo>
                  <a:lnTo>
                    <a:pt x="694" y="175"/>
                  </a:lnTo>
                  <a:lnTo>
                    <a:pt x="731" y="171"/>
                  </a:lnTo>
                  <a:lnTo>
                    <a:pt x="768" y="168"/>
                  </a:lnTo>
                  <a:lnTo>
                    <a:pt x="805" y="167"/>
                  </a:lnTo>
                  <a:lnTo>
                    <a:pt x="840" y="169"/>
                  </a:lnTo>
                  <a:lnTo>
                    <a:pt x="873" y="173"/>
                  </a:lnTo>
                  <a:lnTo>
                    <a:pt x="905" y="180"/>
                  </a:lnTo>
                  <a:lnTo>
                    <a:pt x="935" y="188"/>
                  </a:lnTo>
                  <a:lnTo>
                    <a:pt x="963" y="200"/>
                  </a:lnTo>
                  <a:lnTo>
                    <a:pt x="988" y="215"/>
                  </a:lnTo>
                  <a:lnTo>
                    <a:pt x="1012" y="231"/>
                  </a:lnTo>
                  <a:lnTo>
                    <a:pt x="1032" y="250"/>
                  </a:lnTo>
                  <a:lnTo>
                    <a:pt x="1049" y="272"/>
                  </a:lnTo>
                  <a:lnTo>
                    <a:pt x="1062" y="294"/>
                  </a:lnTo>
                  <a:lnTo>
                    <a:pt x="1073" y="318"/>
                  </a:lnTo>
                  <a:lnTo>
                    <a:pt x="1081" y="342"/>
                  </a:lnTo>
                  <a:lnTo>
                    <a:pt x="1086" y="369"/>
                  </a:lnTo>
                  <a:lnTo>
                    <a:pt x="1089" y="395"/>
                  </a:lnTo>
                  <a:lnTo>
                    <a:pt x="1089" y="423"/>
                  </a:lnTo>
                  <a:lnTo>
                    <a:pt x="1088" y="451"/>
                  </a:lnTo>
                  <a:lnTo>
                    <a:pt x="1083" y="479"/>
                  </a:lnTo>
                  <a:lnTo>
                    <a:pt x="1077" y="509"/>
                  </a:lnTo>
                  <a:lnTo>
                    <a:pt x="1068" y="539"/>
                  </a:lnTo>
                  <a:lnTo>
                    <a:pt x="1057" y="569"/>
                  </a:lnTo>
                  <a:lnTo>
                    <a:pt x="1045" y="599"/>
                  </a:lnTo>
                  <a:lnTo>
                    <a:pt x="1030" y="631"/>
                  </a:lnTo>
                  <a:lnTo>
                    <a:pt x="1013" y="661"/>
                  </a:lnTo>
                  <a:lnTo>
                    <a:pt x="995" y="692"/>
                  </a:lnTo>
                  <a:lnTo>
                    <a:pt x="973" y="722"/>
                  </a:lnTo>
                  <a:lnTo>
                    <a:pt x="951" y="752"/>
                  </a:lnTo>
                  <a:lnTo>
                    <a:pt x="927" y="784"/>
                  </a:lnTo>
                  <a:lnTo>
                    <a:pt x="902" y="813"/>
                  </a:lnTo>
                  <a:lnTo>
                    <a:pt x="874" y="843"/>
                  </a:lnTo>
                  <a:lnTo>
                    <a:pt x="845" y="871"/>
                  </a:lnTo>
                  <a:lnTo>
                    <a:pt x="815" y="899"/>
                  </a:lnTo>
                  <a:lnTo>
                    <a:pt x="784" y="928"/>
                  </a:lnTo>
                  <a:lnTo>
                    <a:pt x="750" y="955"/>
                  </a:lnTo>
                  <a:lnTo>
                    <a:pt x="717" y="980"/>
                  </a:lnTo>
                  <a:lnTo>
                    <a:pt x="682" y="1005"/>
                  </a:lnTo>
                  <a:lnTo>
                    <a:pt x="644" y="1029"/>
                  </a:lnTo>
                  <a:lnTo>
                    <a:pt x="607" y="1053"/>
                  </a:lnTo>
                  <a:lnTo>
                    <a:pt x="569" y="1074"/>
                  </a:lnTo>
                  <a:lnTo>
                    <a:pt x="529" y="1095"/>
                  </a:lnTo>
                  <a:lnTo>
                    <a:pt x="489" y="1113"/>
                  </a:lnTo>
                  <a:lnTo>
                    <a:pt x="448" y="1131"/>
                  </a:lnTo>
                  <a:lnTo>
                    <a:pt x="467" y="1044"/>
                  </a:lnTo>
                  <a:lnTo>
                    <a:pt x="484" y="958"/>
                  </a:lnTo>
                  <a:lnTo>
                    <a:pt x="491" y="916"/>
                  </a:lnTo>
                  <a:lnTo>
                    <a:pt x="498" y="875"/>
                  </a:lnTo>
                  <a:lnTo>
                    <a:pt x="504" y="836"/>
                  </a:lnTo>
                  <a:lnTo>
                    <a:pt x="509" y="798"/>
                  </a:lnTo>
                  <a:lnTo>
                    <a:pt x="513" y="760"/>
                  </a:lnTo>
                  <a:lnTo>
                    <a:pt x="516" y="725"/>
                  </a:lnTo>
                  <a:lnTo>
                    <a:pt x="517" y="692"/>
                  </a:lnTo>
                  <a:lnTo>
                    <a:pt x="518" y="661"/>
                  </a:lnTo>
                  <a:lnTo>
                    <a:pt x="517" y="632"/>
                  </a:lnTo>
                  <a:lnTo>
                    <a:pt x="515" y="604"/>
                  </a:lnTo>
                  <a:lnTo>
                    <a:pt x="513" y="591"/>
                  </a:lnTo>
                  <a:lnTo>
                    <a:pt x="511" y="580"/>
                  </a:lnTo>
                  <a:lnTo>
                    <a:pt x="508" y="568"/>
                  </a:lnTo>
                  <a:lnTo>
                    <a:pt x="505" y="558"/>
                  </a:lnTo>
                  <a:lnTo>
                    <a:pt x="502" y="548"/>
                  </a:lnTo>
                  <a:lnTo>
                    <a:pt x="498" y="539"/>
                  </a:lnTo>
                  <a:lnTo>
                    <a:pt x="494" y="531"/>
                  </a:lnTo>
                  <a:lnTo>
                    <a:pt x="489" y="523"/>
                  </a:lnTo>
                  <a:lnTo>
                    <a:pt x="484" y="516"/>
                  </a:lnTo>
                  <a:lnTo>
                    <a:pt x="478" y="510"/>
                  </a:lnTo>
                  <a:lnTo>
                    <a:pt x="472" y="503"/>
                  </a:lnTo>
                  <a:lnTo>
                    <a:pt x="466" y="498"/>
                  </a:lnTo>
                  <a:lnTo>
                    <a:pt x="460" y="493"/>
                  </a:lnTo>
                  <a:lnTo>
                    <a:pt x="453" y="488"/>
                  </a:lnTo>
                  <a:lnTo>
                    <a:pt x="446" y="483"/>
                  </a:lnTo>
                  <a:lnTo>
                    <a:pt x="439" y="480"/>
                  </a:lnTo>
                  <a:lnTo>
                    <a:pt x="431" y="478"/>
                  </a:lnTo>
                  <a:lnTo>
                    <a:pt x="424" y="476"/>
                  </a:lnTo>
                  <a:lnTo>
                    <a:pt x="417" y="474"/>
                  </a:lnTo>
                  <a:lnTo>
                    <a:pt x="411" y="473"/>
                  </a:lnTo>
                  <a:lnTo>
                    <a:pt x="404" y="473"/>
                  </a:lnTo>
                  <a:lnTo>
                    <a:pt x="397" y="474"/>
                  </a:lnTo>
                  <a:lnTo>
                    <a:pt x="391" y="476"/>
                  </a:lnTo>
                  <a:lnTo>
                    <a:pt x="384" y="478"/>
                  </a:lnTo>
                  <a:lnTo>
                    <a:pt x="378" y="480"/>
                  </a:lnTo>
                  <a:lnTo>
                    <a:pt x="373" y="485"/>
                  </a:lnTo>
                  <a:lnTo>
                    <a:pt x="368" y="489"/>
                  </a:lnTo>
                  <a:lnTo>
                    <a:pt x="363" y="494"/>
                  </a:lnTo>
                  <a:lnTo>
                    <a:pt x="358" y="500"/>
                  </a:lnTo>
                  <a:lnTo>
                    <a:pt x="355" y="506"/>
                  </a:lnTo>
                  <a:lnTo>
                    <a:pt x="351" y="514"/>
                  </a:lnTo>
                  <a:lnTo>
                    <a:pt x="348" y="522"/>
                  </a:lnTo>
                  <a:lnTo>
                    <a:pt x="346" y="531"/>
                  </a:lnTo>
                  <a:lnTo>
                    <a:pt x="345" y="541"/>
                  </a:lnTo>
                  <a:lnTo>
                    <a:pt x="344" y="551"/>
                  </a:lnTo>
                  <a:lnTo>
                    <a:pt x="344" y="563"/>
                  </a:lnTo>
                  <a:lnTo>
                    <a:pt x="345" y="594"/>
                  </a:lnTo>
                  <a:lnTo>
                    <a:pt x="345" y="627"/>
                  </a:lnTo>
                  <a:lnTo>
                    <a:pt x="343" y="661"/>
                  </a:lnTo>
                  <a:lnTo>
                    <a:pt x="341" y="697"/>
                  </a:lnTo>
                  <a:lnTo>
                    <a:pt x="337" y="733"/>
                  </a:lnTo>
                  <a:lnTo>
                    <a:pt x="333" y="772"/>
                  </a:lnTo>
                  <a:lnTo>
                    <a:pt x="328" y="811"/>
                  </a:lnTo>
                  <a:lnTo>
                    <a:pt x="322" y="851"/>
                  </a:lnTo>
                  <a:lnTo>
                    <a:pt x="309" y="933"/>
                  </a:lnTo>
                  <a:lnTo>
                    <a:pt x="294" y="1017"/>
                  </a:lnTo>
                  <a:lnTo>
                    <a:pt x="277" y="1103"/>
                  </a:lnTo>
                  <a:lnTo>
                    <a:pt x="259" y="1189"/>
                  </a:lnTo>
                  <a:lnTo>
                    <a:pt x="234" y="1196"/>
                  </a:lnTo>
                  <a:lnTo>
                    <a:pt x="212" y="1204"/>
                  </a:lnTo>
                  <a:lnTo>
                    <a:pt x="202" y="1208"/>
                  </a:lnTo>
                  <a:lnTo>
                    <a:pt x="193" y="1212"/>
                  </a:lnTo>
                  <a:lnTo>
                    <a:pt x="185" y="1217"/>
                  </a:lnTo>
                  <a:lnTo>
                    <a:pt x="178" y="1222"/>
                  </a:lnTo>
                  <a:lnTo>
                    <a:pt x="172" y="1227"/>
                  </a:lnTo>
                  <a:lnTo>
                    <a:pt x="166" y="1232"/>
                  </a:lnTo>
                  <a:lnTo>
                    <a:pt x="161" y="1237"/>
                  </a:lnTo>
                  <a:lnTo>
                    <a:pt x="157" y="1242"/>
                  </a:lnTo>
                  <a:lnTo>
                    <a:pt x="153" y="1248"/>
                  </a:lnTo>
                  <a:lnTo>
                    <a:pt x="151" y="1253"/>
                  </a:lnTo>
                  <a:lnTo>
                    <a:pt x="149" y="1258"/>
                  </a:lnTo>
                  <a:lnTo>
                    <a:pt x="148" y="1263"/>
                  </a:lnTo>
                  <a:lnTo>
                    <a:pt x="147" y="1268"/>
                  </a:lnTo>
                  <a:lnTo>
                    <a:pt x="147" y="1274"/>
                  </a:lnTo>
                  <a:lnTo>
                    <a:pt x="148" y="1278"/>
                  </a:lnTo>
                  <a:lnTo>
                    <a:pt x="150" y="1283"/>
                  </a:lnTo>
                  <a:lnTo>
                    <a:pt x="153" y="1288"/>
                  </a:lnTo>
                  <a:lnTo>
                    <a:pt x="156" y="1292"/>
                  </a:lnTo>
                  <a:lnTo>
                    <a:pt x="160" y="1297"/>
                  </a:lnTo>
                  <a:lnTo>
                    <a:pt x="165" y="1301"/>
                  </a:lnTo>
                  <a:lnTo>
                    <a:pt x="170" y="1305"/>
                  </a:lnTo>
                  <a:lnTo>
                    <a:pt x="177" y="1308"/>
                  </a:lnTo>
                  <a:lnTo>
                    <a:pt x="183" y="1312"/>
                  </a:lnTo>
                  <a:lnTo>
                    <a:pt x="191" y="1316"/>
                  </a:lnTo>
                  <a:lnTo>
                    <a:pt x="199" y="1318"/>
                  </a:lnTo>
                  <a:lnTo>
                    <a:pt x="208" y="1321"/>
                  </a:lnTo>
                  <a:lnTo>
                    <a:pt x="219" y="1322"/>
                  </a:lnTo>
                  <a:lnTo>
                    <a:pt x="229" y="1324"/>
                  </a:lnTo>
                  <a:lnTo>
                    <a:pt x="208" y="1413"/>
                  </a:lnTo>
                  <a:lnTo>
                    <a:pt x="189" y="1498"/>
                  </a:lnTo>
                  <a:lnTo>
                    <a:pt x="171" y="1577"/>
                  </a:lnTo>
                  <a:lnTo>
                    <a:pt x="155" y="1650"/>
                  </a:lnTo>
                  <a:lnTo>
                    <a:pt x="142" y="1714"/>
                  </a:lnTo>
                  <a:lnTo>
                    <a:pt x="132" y="1769"/>
                  </a:lnTo>
                  <a:lnTo>
                    <a:pt x="128" y="1792"/>
                  </a:lnTo>
                  <a:lnTo>
                    <a:pt x="126" y="1813"/>
                  </a:lnTo>
                  <a:lnTo>
                    <a:pt x="125" y="1830"/>
                  </a:lnTo>
                  <a:lnTo>
                    <a:pt x="125" y="1844"/>
                  </a:lnTo>
                  <a:lnTo>
                    <a:pt x="127" y="1860"/>
                  </a:lnTo>
                  <a:lnTo>
                    <a:pt x="130" y="1876"/>
                  </a:lnTo>
                  <a:lnTo>
                    <a:pt x="133" y="1889"/>
                  </a:lnTo>
                  <a:lnTo>
                    <a:pt x="137" y="1901"/>
                  </a:lnTo>
                  <a:lnTo>
                    <a:pt x="141" y="1911"/>
                  </a:lnTo>
                  <a:lnTo>
                    <a:pt x="147" y="1920"/>
                  </a:lnTo>
                  <a:lnTo>
                    <a:pt x="152" y="1928"/>
                  </a:lnTo>
                  <a:lnTo>
                    <a:pt x="159" y="1934"/>
                  </a:lnTo>
                  <a:lnTo>
                    <a:pt x="165" y="1939"/>
                  </a:lnTo>
                  <a:lnTo>
                    <a:pt x="173" y="1943"/>
                  </a:lnTo>
                  <a:lnTo>
                    <a:pt x="180" y="1946"/>
                  </a:lnTo>
                  <a:lnTo>
                    <a:pt x="188" y="1947"/>
                  </a:lnTo>
                  <a:lnTo>
                    <a:pt x="196" y="1948"/>
                  </a:lnTo>
                  <a:lnTo>
                    <a:pt x="204" y="1947"/>
                  </a:lnTo>
                  <a:lnTo>
                    <a:pt x="212" y="1946"/>
                  </a:lnTo>
                  <a:lnTo>
                    <a:pt x="221" y="1943"/>
                  </a:lnTo>
                  <a:lnTo>
                    <a:pt x="229" y="1940"/>
                  </a:lnTo>
                  <a:lnTo>
                    <a:pt x="237" y="1935"/>
                  </a:lnTo>
                  <a:lnTo>
                    <a:pt x="245" y="1930"/>
                  </a:lnTo>
                  <a:lnTo>
                    <a:pt x="253" y="1924"/>
                  </a:lnTo>
                  <a:lnTo>
                    <a:pt x="260" y="1918"/>
                  </a:lnTo>
                  <a:lnTo>
                    <a:pt x="267" y="1910"/>
                  </a:lnTo>
                  <a:lnTo>
                    <a:pt x="274" y="1902"/>
                  </a:lnTo>
                  <a:lnTo>
                    <a:pt x="280" y="1893"/>
                  </a:lnTo>
                  <a:lnTo>
                    <a:pt x="286" y="1884"/>
                  </a:lnTo>
                  <a:lnTo>
                    <a:pt x="291" y="1874"/>
                  </a:lnTo>
                  <a:lnTo>
                    <a:pt x="296" y="1863"/>
                  </a:lnTo>
                  <a:lnTo>
                    <a:pt x="300" y="1852"/>
                  </a:lnTo>
                  <a:lnTo>
                    <a:pt x="303" y="1841"/>
                  </a:lnTo>
                  <a:lnTo>
                    <a:pt x="306" y="1830"/>
                  </a:lnTo>
                  <a:lnTo>
                    <a:pt x="307" y="1818"/>
                  </a:lnTo>
                  <a:lnTo>
                    <a:pt x="308" y="1806"/>
                  </a:lnTo>
                  <a:lnTo>
                    <a:pt x="309" y="1786"/>
                  </a:lnTo>
                  <a:lnTo>
                    <a:pt x="311" y="1765"/>
                  </a:lnTo>
                  <a:lnTo>
                    <a:pt x="313" y="1741"/>
                  </a:lnTo>
                  <a:lnTo>
                    <a:pt x="317" y="1715"/>
                  </a:lnTo>
                  <a:lnTo>
                    <a:pt x="328" y="1660"/>
                  </a:lnTo>
                  <a:lnTo>
                    <a:pt x="340" y="1598"/>
                  </a:lnTo>
                  <a:lnTo>
                    <a:pt x="355" y="1530"/>
                  </a:lnTo>
                  <a:lnTo>
                    <a:pt x="371" y="1459"/>
                  </a:lnTo>
                  <a:lnTo>
                    <a:pt x="389" y="1384"/>
                  </a:lnTo>
                  <a:lnTo>
                    <a:pt x="407" y="1306"/>
                  </a:lnTo>
                  <a:lnTo>
                    <a:pt x="450" y="1295"/>
                  </a:lnTo>
                  <a:lnTo>
                    <a:pt x="494" y="1280"/>
                  </a:lnTo>
                  <a:lnTo>
                    <a:pt x="538" y="1264"/>
                  </a:lnTo>
                  <a:lnTo>
                    <a:pt x="584" y="1245"/>
                  </a:lnTo>
                  <a:lnTo>
                    <a:pt x="628" y="1224"/>
                  </a:lnTo>
                  <a:lnTo>
                    <a:pt x="675" y="1201"/>
                  </a:lnTo>
                  <a:lnTo>
                    <a:pt x="719" y="1175"/>
                  </a:lnTo>
                  <a:lnTo>
                    <a:pt x="764" y="1148"/>
                  </a:lnTo>
                  <a:lnTo>
                    <a:pt x="809" y="1119"/>
                  </a:lnTo>
                  <a:lnTo>
                    <a:pt x="852" y="1089"/>
                  </a:lnTo>
                  <a:lnTo>
                    <a:pt x="896" y="1057"/>
                  </a:lnTo>
                  <a:lnTo>
                    <a:pt x="937" y="1022"/>
                  </a:lnTo>
                  <a:lnTo>
                    <a:pt x="977" y="987"/>
                  </a:lnTo>
                  <a:lnTo>
                    <a:pt x="1016" y="950"/>
                  </a:lnTo>
                  <a:lnTo>
                    <a:pt x="1053" y="913"/>
                  </a:lnTo>
                  <a:lnTo>
                    <a:pt x="1087" y="873"/>
                  </a:lnTo>
                  <a:lnTo>
                    <a:pt x="1121" y="834"/>
                  </a:lnTo>
                  <a:lnTo>
                    <a:pt x="1151" y="793"/>
                  </a:lnTo>
                  <a:lnTo>
                    <a:pt x="1178" y="751"/>
                  </a:lnTo>
                  <a:lnTo>
                    <a:pt x="1203" y="709"/>
                  </a:lnTo>
                  <a:lnTo>
                    <a:pt x="1226" y="666"/>
                  </a:lnTo>
                  <a:lnTo>
                    <a:pt x="1245" y="622"/>
                  </a:lnTo>
                  <a:lnTo>
                    <a:pt x="1260" y="578"/>
                  </a:lnTo>
                  <a:lnTo>
                    <a:pt x="1272" y="534"/>
                  </a:lnTo>
                  <a:lnTo>
                    <a:pt x="1280" y="490"/>
                  </a:lnTo>
                  <a:lnTo>
                    <a:pt x="1283" y="445"/>
                  </a:lnTo>
                  <a:lnTo>
                    <a:pt x="1283" y="401"/>
                  </a:lnTo>
                  <a:lnTo>
                    <a:pt x="1278" y="357"/>
                  </a:lnTo>
                  <a:lnTo>
                    <a:pt x="1269" y="312"/>
                  </a:lnTo>
                  <a:lnTo>
                    <a:pt x="1255" y="269"/>
                  </a:lnTo>
                  <a:lnTo>
                    <a:pt x="1236" y="226"/>
                  </a:lnTo>
                  <a:lnTo>
                    <a:pt x="1211" y="1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6D68DC3-2608-43E8-9202-884C8C81A3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792216" y="3831368"/>
              <a:ext cx="304925" cy="261338"/>
            </a:xfrm>
            <a:custGeom>
              <a:avLst/>
              <a:gdLst/>
              <a:ahLst/>
              <a:cxnLst>
                <a:cxn ang="0">
                  <a:pos x="2264" y="527"/>
                </a:cxn>
                <a:cxn ang="0">
                  <a:pos x="2090" y="809"/>
                </a:cxn>
                <a:cxn ang="0">
                  <a:pos x="1939" y="1018"/>
                </a:cxn>
                <a:cxn ang="0">
                  <a:pos x="1976" y="730"/>
                </a:cxn>
                <a:cxn ang="0">
                  <a:pos x="1773" y="713"/>
                </a:cxn>
                <a:cxn ang="0">
                  <a:pos x="1435" y="721"/>
                </a:cxn>
                <a:cxn ang="0">
                  <a:pos x="1299" y="593"/>
                </a:cxn>
                <a:cxn ang="0">
                  <a:pos x="1285" y="506"/>
                </a:cxn>
                <a:cxn ang="0">
                  <a:pos x="1187" y="510"/>
                </a:cxn>
                <a:cxn ang="0">
                  <a:pos x="1051" y="597"/>
                </a:cxn>
                <a:cxn ang="0">
                  <a:pos x="952" y="613"/>
                </a:cxn>
                <a:cxn ang="0">
                  <a:pos x="957" y="698"/>
                </a:cxn>
                <a:cxn ang="0">
                  <a:pos x="893" y="839"/>
                </a:cxn>
                <a:cxn ang="0">
                  <a:pos x="679" y="943"/>
                </a:cxn>
                <a:cxn ang="0">
                  <a:pos x="507" y="700"/>
                </a:cxn>
                <a:cxn ang="0">
                  <a:pos x="682" y="314"/>
                </a:cxn>
                <a:cxn ang="0">
                  <a:pos x="813" y="206"/>
                </a:cxn>
                <a:cxn ang="0">
                  <a:pos x="881" y="244"/>
                </a:cxn>
                <a:cxn ang="0">
                  <a:pos x="899" y="443"/>
                </a:cxn>
                <a:cxn ang="0">
                  <a:pos x="942" y="517"/>
                </a:cxn>
                <a:cxn ang="0">
                  <a:pos x="1013" y="466"/>
                </a:cxn>
                <a:cxn ang="0">
                  <a:pos x="1040" y="176"/>
                </a:cxn>
                <a:cxn ang="0">
                  <a:pos x="966" y="29"/>
                </a:cxn>
                <a:cxn ang="0">
                  <a:pos x="740" y="31"/>
                </a:cxn>
                <a:cxn ang="0">
                  <a:pos x="471" y="319"/>
                </a:cxn>
                <a:cxn ang="0">
                  <a:pos x="298" y="828"/>
                </a:cxn>
                <a:cxn ang="0">
                  <a:pos x="192" y="930"/>
                </a:cxn>
                <a:cxn ang="0">
                  <a:pos x="98" y="893"/>
                </a:cxn>
                <a:cxn ang="0">
                  <a:pos x="12" y="932"/>
                </a:cxn>
                <a:cxn ang="0">
                  <a:pos x="13" y="1014"/>
                </a:cxn>
                <a:cxn ang="0">
                  <a:pos x="216" y="1097"/>
                </a:cxn>
                <a:cxn ang="0">
                  <a:pos x="176" y="1761"/>
                </a:cxn>
                <a:cxn ang="0">
                  <a:pos x="180" y="2114"/>
                </a:cxn>
                <a:cxn ang="0">
                  <a:pos x="254" y="2130"/>
                </a:cxn>
                <a:cxn ang="0">
                  <a:pos x="313" y="2021"/>
                </a:cxn>
                <a:cxn ang="0">
                  <a:pos x="375" y="1344"/>
                </a:cxn>
                <a:cxn ang="0">
                  <a:pos x="621" y="1078"/>
                </a:cxn>
                <a:cxn ang="0">
                  <a:pos x="839" y="1053"/>
                </a:cxn>
                <a:cxn ang="0">
                  <a:pos x="790" y="1338"/>
                </a:cxn>
                <a:cxn ang="0">
                  <a:pos x="914" y="1528"/>
                </a:cxn>
                <a:cxn ang="0">
                  <a:pos x="1238" y="1491"/>
                </a:cxn>
                <a:cxn ang="0">
                  <a:pos x="1440" y="1205"/>
                </a:cxn>
                <a:cxn ang="0">
                  <a:pos x="1416" y="867"/>
                </a:cxn>
                <a:cxn ang="0">
                  <a:pos x="1661" y="867"/>
                </a:cxn>
                <a:cxn ang="0">
                  <a:pos x="1818" y="828"/>
                </a:cxn>
                <a:cxn ang="0">
                  <a:pos x="1743" y="1193"/>
                </a:cxn>
                <a:cxn ang="0">
                  <a:pos x="1750" y="1466"/>
                </a:cxn>
                <a:cxn ang="0">
                  <a:pos x="1826" y="1547"/>
                </a:cxn>
                <a:cxn ang="0">
                  <a:pos x="1923" y="1505"/>
                </a:cxn>
                <a:cxn ang="0">
                  <a:pos x="2135" y="1010"/>
                </a:cxn>
                <a:cxn ang="0">
                  <a:pos x="2328" y="681"/>
                </a:cxn>
                <a:cxn ang="0">
                  <a:pos x="2464" y="716"/>
                </a:cxn>
                <a:cxn ang="0">
                  <a:pos x="2488" y="619"/>
                </a:cxn>
                <a:cxn ang="0">
                  <a:pos x="2400" y="497"/>
                </a:cxn>
                <a:cxn ang="0">
                  <a:pos x="954" y="1297"/>
                </a:cxn>
                <a:cxn ang="0">
                  <a:pos x="1020" y="1005"/>
                </a:cxn>
                <a:cxn ang="0">
                  <a:pos x="1209" y="821"/>
                </a:cxn>
                <a:cxn ang="0">
                  <a:pos x="1319" y="1108"/>
                </a:cxn>
                <a:cxn ang="0">
                  <a:pos x="1180" y="1363"/>
                </a:cxn>
              </a:cxnLst>
              <a:rect l="0" t="0" r="r" b="b"/>
              <a:pathLst>
                <a:path w="2495" h="2137">
                  <a:moveTo>
                    <a:pt x="2389" y="493"/>
                  </a:moveTo>
                  <a:lnTo>
                    <a:pt x="2377" y="490"/>
                  </a:lnTo>
                  <a:lnTo>
                    <a:pt x="2365" y="487"/>
                  </a:lnTo>
                  <a:lnTo>
                    <a:pt x="2354" y="486"/>
                  </a:lnTo>
                  <a:lnTo>
                    <a:pt x="2343" y="487"/>
                  </a:lnTo>
                  <a:lnTo>
                    <a:pt x="2332" y="488"/>
                  </a:lnTo>
                  <a:lnTo>
                    <a:pt x="2321" y="491"/>
                  </a:lnTo>
                  <a:lnTo>
                    <a:pt x="2310" y="495"/>
                  </a:lnTo>
                  <a:lnTo>
                    <a:pt x="2299" y="501"/>
                  </a:lnTo>
                  <a:lnTo>
                    <a:pt x="2288" y="508"/>
                  </a:lnTo>
                  <a:lnTo>
                    <a:pt x="2276" y="517"/>
                  </a:lnTo>
                  <a:lnTo>
                    <a:pt x="2264" y="527"/>
                  </a:lnTo>
                  <a:lnTo>
                    <a:pt x="2251" y="539"/>
                  </a:lnTo>
                  <a:lnTo>
                    <a:pt x="2239" y="554"/>
                  </a:lnTo>
                  <a:lnTo>
                    <a:pt x="2226" y="570"/>
                  </a:lnTo>
                  <a:lnTo>
                    <a:pt x="2213" y="588"/>
                  </a:lnTo>
                  <a:lnTo>
                    <a:pt x="2200" y="607"/>
                  </a:lnTo>
                  <a:lnTo>
                    <a:pt x="2186" y="629"/>
                  </a:lnTo>
                  <a:lnTo>
                    <a:pt x="2172" y="653"/>
                  </a:lnTo>
                  <a:lnTo>
                    <a:pt x="2157" y="680"/>
                  </a:lnTo>
                  <a:lnTo>
                    <a:pt x="2140" y="709"/>
                  </a:lnTo>
                  <a:lnTo>
                    <a:pt x="2124" y="740"/>
                  </a:lnTo>
                  <a:lnTo>
                    <a:pt x="2108" y="774"/>
                  </a:lnTo>
                  <a:lnTo>
                    <a:pt x="2090" y="809"/>
                  </a:lnTo>
                  <a:lnTo>
                    <a:pt x="2072" y="849"/>
                  </a:lnTo>
                  <a:lnTo>
                    <a:pt x="2033" y="934"/>
                  </a:lnTo>
                  <a:lnTo>
                    <a:pt x="1992" y="1030"/>
                  </a:lnTo>
                  <a:lnTo>
                    <a:pt x="1947" y="1139"/>
                  </a:lnTo>
                  <a:lnTo>
                    <a:pt x="1897" y="1260"/>
                  </a:lnTo>
                  <a:lnTo>
                    <a:pt x="1898" y="1240"/>
                  </a:lnTo>
                  <a:lnTo>
                    <a:pt x="1899" y="1219"/>
                  </a:lnTo>
                  <a:lnTo>
                    <a:pt x="1900" y="1200"/>
                  </a:lnTo>
                  <a:lnTo>
                    <a:pt x="1903" y="1179"/>
                  </a:lnTo>
                  <a:lnTo>
                    <a:pt x="1910" y="1139"/>
                  </a:lnTo>
                  <a:lnTo>
                    <a:pt x="1918" y="1097"/>
                  </a:lnTo>
                  <a:lnTo>
                    <a:pt x="1939" y="1018"/>
                  </a:lnTo>
                  <a:lnTo>
                    <a:pt x="1961" y="940"/>
                  </a:lnTo>
                  <a:lnTo>
                    <a:pt x="1970" y="904"/>
                  </a:lnTo>
                  <a:lnTo>
                    <a:pt x="1979" y="870"/>
                  </a:lnTo>
                  <a:lnTo>
                    <a:pt x="1985" y="838"/>
                  </a:lnTo>
                  <a:lnTo>
                    <a:pt x="1989" y="808"/>
                  </a:lnTo>
                  <a:lnTo>
                    <a:pt x="1990" y="794"/>
                  </a:lnTo>
                  <a:lnTo>
                    <a:pt x="1990" y="781"/>
                  </a:lnTo>
                  <a:lnTo>
                    <a:pt x="1989" y="769"/>
                  </a:lnTo>
                  <a:lnTo>
                    <a:pt x="1987" y="758"/>
                  </a:lnTo>
                  <a:lnTo>
                    <a:pt x="1984" y="748"/>
                  </a:lnTo>
                  <a:lnTo>
                    <a:pt x="1981" y="738"/>
                  </a:lnTo>
                  <a:lnTo>
                    <a:pt x="1976" y="730"/>
                  </a:lnTo>
                  <a:lnTo>
                    <a:pt x="1969" y="722"/>
                  </a:lnTo>
                  <a:lnTo>
                    <a:pt x="1960" y="713"/>
                  </a:lnTo>
                  <a:lnTo>
                    <a:pt x="1949" y="706"/>
                  </a:lnTo>
                  <a:lnTo>
                    <a:pt x="1939" y="701"/>
                  </a:lnTo>
                  <a:lnTo>
                    <a:pt x="1926" y="697"/>
                  </a:lnTo>
                  <a:lnTo>
                    <a:pt x="1914" y="695"/>
                  </a:lnTo>
                  <a:lnTo>
                    <a:pt x="1901" y="694"/>
                  </a:lnTo>
                  <a:lnTo>
                    <a:pt x="1888" y="694"/>
                  </a:lnTo>
                  <a:lnTo>
                    <a:pt x="1874" y="694"/>
                  </a:lnTo>
                  <a:lnTo>
                    <a:pt x="1844" y="699"/>
                  </a:lnTo>
                  <a:lnTo>
                    <a:pt x="1809" y="705"/>
                  </a:lnTo>
                  <a:lnTo>
                    <a:pt x="1773" y="713"/>
                  </a:lnTo>
                  <a:lnTo>
                    <a:pt x="1732" y="721"/>
                  </a:lnTo>
                  <a:lnTo>
                    <a:pt x="1711" y="725"/>
                  </a:lnTo>
                  <a:lnTo>
                    <a:pt x="1687" y="728"/>
                  </a:lnTo>
                  <a:lnTo>
                    <a:pt x="1664" y="731"/>
                  </a:lnTo>
                  <a:lnTo>
                    <a:pt x="1639" y="733"/>
                  </a:lnTo>
                  <a:lnTo>
                    <a:pt x="1614" y="735"/>
                  </a:lnTo>
                  <a:lnTo>
                    <a:pt x="1586" y="736"/>
                  </a:lnTo>
                  <a:lnTo>
                    <a:pt x="1558" y="735"/>
                  </a:lnTo>
                  <a:lnTo>
                    <a:pt x="1529" y="734"/>
                  </a:lnTo>
                  <a:lnTo>
                    <a:pt x="1499" y="731"/>
                  </a:lnTo>
                  <a:lnTo>
                    <a:pt x="1467" y="727"/>
                  </a:lnTo>
                  <a:lnTo>
                    <a:pt x="1435" y="721"/>
                  </a:lnTo>
                  <a:lnTo>
                    <a:pt x="1401" y="714"/>
                  </a:lnTo>
                  <a:lnTo>
                    <a:pt x="1365" y="705"/>
                  </a:lnTo>
                  <a:lnTo>
                    <a:pt x="1329" y="694"/>
                  </a:lnTo>
                  <a:lnTo>
                    <a:pt x="1291" y="679"/>
                  </a:lnTo>
                  <a:lnTo>
                    <a:pt x="1251" y="664"/>
                  </a:lnTo>
                  <a:lnTo>
                    <a:pt x="1254" y="660"/>
                  </a:lnTo>
                  <a:lnTo>
                    <a:pt x="1262" y="650"/>
                  </a:lnTo>
                  <a:lnTo>
                    <a:pt x="1272" y="638"/>
                  </a:lnTo>
                  <a:lnTo>
                    <a:pt x="1281" y="626"/>
                  </a:lnTo>
                  <a:lnTo>
                    <a:pt x="1288" y="614"/>
                  </a:lnTo>
                  <a:lnTo>
                    <a:pt x="1294" y="604"/>
                  </a:lnTo>
                  <a:lnTo>
                    <a:pt x="1299" y="593"/>
                  </a:lnTo>
                  <a:lnTo>
                    <a:pt x="1303" y="583"/>
                  </a:lnTo>
                  <a:lnTo>
                    <a:pt x="1306" y="574"/>
                  </a:lnTo>
                  <a:lnTo>
                    <a:pt x="1308" y="565"/>
                  </a:lnTo>
                  <a:lnTo>
                    <a:pt x="1309" y="556"/>
                  </a:lnTo>
                  <a:lnTo>
                    <a:pt x="1309" y="548"/>
                  </a:lnTo>
                  <a:lnTo>
                    <a:pt x="1308" y="539"/>
                  </a:lnTo>
                  <a:lnTo>
                    <a:pt x="1306" y="532"/>
                  </a:lnTo>
                  <a:lnTo>
                    <a:pt x="1303" y="526"/>
                  </a:lnTo>
                  <a:lnTo>
                    <a:pt x="1300" y="520"/>
                  </a:lnTo>
                  <a:lnTo>
                    <a:pt x="1296" y="515"/>
                  </a:lnTo>
                  <a:lnTo>
                    <a:pt x="1291" y="510"/>
                  </a:lnTo>
                  <a:lnTo>
                    <a:pt x="1285" y="506"/>
                  </a:lnTo>
                  <a:lnTo>
                    <a:pt x="1279" y="502"/>
                  </a:lnTo>
                  <a:lnTo>
                    <a:pt x="1273" y="499"/>
                  </a:lnTo>
                  <a:lnTo>
                    <a:pt x="1265" y="497"/>
                  </a:lnTo>
                  <a:lnTo>
                    <a:pt x="1257" y="496"/>
                  </a:lnTo>
                  <a:lnTo>
                    <a:pt x="1249" y="495"/>
                  </a:lnTo>
                  <a:lnTo>
                    <a:pt x="1241" y="495"/>
                  </a:lnTo>
                  <a:lnTo>
                    <a:pt x="1233" y="495"/>
                  </a:lnTo>
                  <a:lnTo>
                    <a:pt x="1224" y="497"/>
                  </a:lnTo>
                  <a:lnTo>
                    <a:pt x="1215" y="499"/>
                  </a:lnTo>
                  <a:lnTo>
                    <a:pt x="1206" y="502"/>
                  </a:lnTo>
                  <a:lnTo>
                    <a:pt x="1197" y="505"/>
                  </a:lnTo>
                  <a:lnTo>
                    <a:pt x="1187" y="510"/>
                  </a:lnTo>
                  <a:lnTo>
                    <a:pt x="1178" y="515"/>
                  </a:lnTo>
                  <a:lnTo>
                    <a:pt x="1169" y="521"/>
                  </a:lnTo>
                  <a:lnTo>
                    <a:pt x="1159" y="528"/>
                  </a:lnTo>
                  <a:lnTo>
                    <a:pt x="1149" y="536"/>
                  </a:lnTo>
                  <a:lnTo>
                    <a:pt x="1140" y="546"/>
                  </a:lnTo>
                  <a:lnTo>
                    <a:pt x="1119" y="569"/>
                  </a:lnTo>
                  <a:lnTo>
                    <a:pt x="1104" y="587"/>
                  </a:lnTo>
                  <a:lnTo>
                    <a:pt x="1093" y="601"/>
                  </a:lnTo>
                  <a:lnTo>
                    <a:pt x="1083" y="613"/>
                  </a:lnTo>
                  <a:lnTo>
                    <a:pt x="1072" y="607"/>
                  </a:lnTo>
                  <a:lnTo>
                    <a:pt x="1061" y="601"/>
                  </a:lnTo>
                  <a:lnTo>
                    <a:pt x="1051" y="597"/>
                  </a:lnTo>
                  <a:lnTo>
                    <a:pt x="1039" y="594"/>
                  </a:lnTo>
                  <a:lnTo>
                    <a:pt x="1029" y="592"/>
                  </a:lnTo>
                  <a:lnTo>
                    <a:pt x="1019" y="590"/>
                  </a:lnTo>
                  <a:lnTo>
                    <a:pt x="1010" y="590"/>
                  </a:lnTo>
                  <a:lnTo>
                    <a:pt x="1001" y="591"/>
                  </a:lnTo>
                  <a:lnTo>
                    <a:pt x="992" y="592"/>
                  </a:lnTo>
                  <a:lnTo>
                    <a:pt x="984" y="594"/>
                  </a:lnTo>
                  <a:lnTo>
                    <a:pt x="976" y="596"/>
                  </a:lnTo>
                  <a:lnTo>
                    <a:pt x="969" y="600"/>
                  </a:lnTo>
                  <a:lnTo>
                    <a:pt x="963" y="604"/>
                  </a:lnTo>
                  <a:lnTo>
                    <a:pt x="957" y="608"/>
                  </a:lnTo>
                  <a:lnTo>
                    <a:pt x="952" y="613"/>
                  </a:lnTo>
                  <a:lnTo>
                    <a:pt x="947" y="619"/>
                  </a:lnTo>
                  <a:lnTo>
                    <a:pt x="944" y="624"/>
                  </a:lnTo>
                  <a:lnTo>
                    <a:pt x="941" y="631"/>
                  </a:lnTo>
                  <a:lnTo>
                    <a:pt x="939" y="637"/>
                  </a:lnTo>
                  <a:lnTo>
                    <a:pt x="938" y="644"/>
                  </a:lnTo>
                  <a:lnTo>
                    <a:pt x="937" y="651"/>
                  </a:lnTo>
                  <a:lnTo>
                    <a:pt x="938" y="659"/>
                  </a:lnTo>
                  <a:lnTo>
                    <a:pt x="940" y="666"/>
                  </a:lnTo>
                  <a:lnTo>
                    <a:pt x="942" y="674"/>
                  </a:lnTo>
                  <a:lnTo>
                    <a:pt x="946" y="681"/>
                  </a:lnTo>
                  <a:lnTo>
                    <a:pt x="951" y="690"/>
                  </a:lnTo>
                  <a:lnTo>
                    <a:pt x="957" y="698"/>
                  </a:lnTo>
                  <a:lnTo>
                    <a:pt x="964" y="705"/>
                  </a:lnTo>
                  <a:lnTo>
                    <a:pt x="972" y="713"/>
                  </a:lnTo>
                  <a:lnTo>
                    <a:pt x="982" y="720"/>
                  </a:lnTo>
                  <a:lnTo>
                    <a:pt x="993" y="727"/>
                  </a:lnTo>
                  <a:lnTo>
                    <a:pt x="1005" y="734"/>
                  </a:lnTo>
                  <a:lnTo>
                    <a:pt x="990" y="751"/>
                  </a:lnTo>
                  <a:lnTo>
                    <a:pt x="975" y="767"/>
                  </a:lnTo>
                  <a:lnTo>
                    <a:pt x="959" y="783"/>
                  </a:lnTo>
                  <a:lnTo>
                    <a:pt x="943" y="798"/>
                  </a:lnTo>
                  <a:lnTo>
                    <a:pt x="926" y="812"/>
                  </a:lnTo>
                  <a:lnTo>
                    <a:pt x="909" y="826"/>
                  </a:lnTo>
                  <a:lnTo>
                    <a:pt x="893" y="839"/>
                  </a:lnTo>
                  <a:lnTo>
                    <a:pt x="876" y="851"/>
                  </a:lnTo>
                  <a:lnTo>
                    <a:pt x="859" y="862"/>
                  </a:lnTo>
                  <a:lnTo>
                    <a:pt x="842" y="873"/>
                  </a:lnTo>
                  <a:lnTo>
                    <a:pt x="823" y="883"/>
                  </a:lnTo>
                  <a:lnTo>
                    <a:pt x="806" y="892"/>
                  </a:lnTo>
                  <a:lnTo>
                    <a:pt x="788" y="901"/>
                  </a:lnTo>
                  <a:lnTo>
                    <a:pt x="771" y="909"/>
                  </a:lnTo>
                  <a:lnTo>
                    <a:pt x="753" y="917"/>
                  </a:lnTo>
                  <a:lnTo>
                    <a:pt x="735" y="924"/>
                  </a:lnTo>
                  <a:lnTo>
                    <a:pt x="717" y="931"/>
                  </a:lnTo>
                  <a:lnTo>
                    <a:pt x="697" y="937"/>
                  </a:lnTo>
                  <a:lnTo>
                    <a:pt x="679" y="943"/>
                  </a:lnTo>
                  <a:lnTo>
                    <a:pt x="661" y="948"/>
                  </a:lnTo>
                  <a:lnTo>
                    <a:pt x="624" y="957"/>
                  </a:lnTo>
                  <a:lnTo>
                    <a:pt x="586" y="966"/>
                  </a:lnTo>
                  <a:lnTo>
                    <a:pt x="549" y="971"/>
                  </a:lnTo>
                  <a:lnTo>
                    <a:pt x="511" y="976"/>
                  </a:lnTo>
                  <a:lnTo>
                    <a:pt x="473" y="979"/>
                  </a:lnTo>
                  <a:lnTo>
                    <a:pt x="436" y="981"/>
                  </a:lnTo>
                  <a:lnTo>
                    <a:pt x="450" y="918"/>
                  </a:lnTo>
                  <a:lnTo>
                    <a:pt x="463" y="858"/>
                  </a:lnTo>
                  <a:lnTo>
                    <a:pt x="477" y="802"/>
                  </a:lnTo>
                  <a:lnTo>
                    <a:pt x="492" y="749"/>
                  </a:lnTo>
                  <a:lnTo>
                    <a:pt x="507" y="700"/>
                  </a:lnTo>
                  <a:lnTo>
                    <a:pt x="521" y="652"/>
                  </a:lnTo>
                  <a:lnTo>
                    <a:pt x="536" y="609"/>
                  </a:lnTo>
                  <a:lnTo>
                    <a:pt x="551" y="568"/>
                  </a:lnTo>
                  <a:lnTo>
                    <a:pt x="566" y="530"/>
                  </a:lnTo>
                  <a:lnTo>
                    <a:pt x="580" y="495"/>
                  </a:lnTo>
                  <a:lnTo>
                    <a:pt x="595" y="462"/>
                  </a:lnTo>
                  <a:lnTo>
                    <a:pt x="611" y="432"/>
                  </a:lnTo>
                  <a:lnTo>
                    <a:pt x="625" y="403"/>
                  </a:lnTo>
                  <a:lnTo>
                    <a:pt x="640" y="378"/>
                  </a:lnTo>
                  <a:lnTo>
                    <a:pt x="654" y="355"/>
                  </a:lnTo>
                  <a:lnTo>
                    <a:pt x="668" y="333"/>
                  </a:lnTo>
                  <a:lnTo>
                    <a:pt x="682" y="314"/>
                  </a:lnTo>
                  <a:lnTo>
                    <a:pt x="695" y="297"/>
                  </a:lnTo>
                  <a:lnTo>
                    <a:pt x="708" y="282"/>
                  </a:lnTo>
                  <a:lnTo>
                    <a:pt x="722" y="267"/>
                  </a:lnTo>
                  <a:lnTo>
                    <a:pt x="734" y="255"/>
                  </a:lnTo>
                  <a:lnTo>
                    <a:pt x="746" y="244"/>
                  </a:lnTo>
                  <a:lnTo>
                    <a:pt x="757" y="235"/>
                  </a:lnTo>
                  <a:lnTo>
                    <a:pt x="768" y="228"/>
                  </a:lnTo>
                  <a:lnTo>
                    <a:pt x="779" y="221"/>
                  </a:lnTo>
                  <a:lnTo>
                    <a:pt x="788" y="216"/>
                  </a:lnTo>
                  <a:lnTo>
                    <a:pt x="797" y="212"/>
                  </a:lnTo>
                  <a:lnTo>
                    <a:pt x="806" y="209"/>
                  </a:lnTo>
                  <a:lnTo>
                    <a:pt x="813" y="206"/>
                  </a:lnTo>
                  <a:lnTo>
                    <a:pt x="820" y="205"/>
                  </a:lnTo>
                  <a:lnTo>
                    <a:pt x="828" y="204"/>
                  </a:lnTo>
                  <a:lnTo>
                    <a:pt x="833" y="203"/>
                  </a:lnTo>
                  <a:lnTo>
                    <a:pt x="839" y="204"/>
                  </a:lnTo>
                  <a:lnTo>
                    <a:pt x="846" y="205"/>
                  </a:lnTo>
                  <a:lnTo>
                    <a:pt x="851" y="208"/>
                  </a:lnTo>
                  <a:lnTo>
                    <a:pt x="857" y="211"/>
                  </a:lnTo>
                  <a:lnTo>
                    <a:pt x="862" y="215"/>
                  </a:lnTo>
                  <a:lnTo>
                    <a:pt x="866" y="219"/>
                  </a:lnTo>
                  <a:lnTo>
                    <a:pt x="870" y="224"/>
                  </a:lnTo>
                  <a:lnTo>
                    <a:pt x="874" y="230"/>
                  </a:lnTo>
                  <a:lnTo>
                    <a:pt x="881" y="244"/>
                  </a:lnTo>
                  <a:lnTo>
                    <a:pt x="887" y="259"/>
                  </a:lnTo>
                  <a:lnTo>
                    <a:pt x="891" y="276"/>
                  </a:lnTo>
                  <a:lnTo>
                    <a:pt x="895" y="293"/>
                  </a:lnTo>
                  <a:lnTo>
                    <a:pt x="898" y="311"/>
                  </a:lnTo>
                  <a:lnTo>
                    <a:pt x="899" y="329"/>
                  </a:lnTo>
                  <a:lnTo>
                    <a:pt x="901" y="347"/>
                  </a:lnTo>
                  <a:lnTo>
                    <a:pt x="901" y="364"/>
                  </a:lnTo>
                  <a:lnTo>
                    <a:pt x="901" y="394"/>
                  </a:lnTo>
                  <a:lnTo>
                    <a:pt x="899" y="418"/>
                  </a:lnTo>
                  <a:lnTo>
                    <a:pt x="899" y="426"/>
                  </a:lnTo>
                  <a:lnTo>
                    <a:pt x="899" y="435"/>
                  </a:lnTo>
                  <a:lnTo>
                    <a:pt x="899" y="443"/>
                  </a:lnTo>
                  <a:lnTo>
                    <a:pt x="900" y="452"/>
                  </a:lnTo>
                  <a:lnTo>
                    <a:pt x="902" y="460"/>
                  </a:lnTo>
                  <a:lnTo>
                    <a:pt x="904" y="468"/>
                  </a:lnTo>
                  <a:lnTo>
                    <a:pt x="907" y="475"/>
                  </a:lnTo>
                  <a:lnTo>
                    <a:pt x="910" y="483"/>
                  </a:lnTo>
                  <a:lnTo>
                    <a:pt x="914" y="489"/>
                  </a:lnTo>
                  <a:lnTo>
                    <a:pt x="917" y="496"/>
                  </a:lnTo>
                  <a:lnTo>
                    <a:pt x="922" y="501"/>
                  </a:lnTo>
                  <a:lnTo>
                    <a:pt x="926" y="507"/>
                  </a:lnTo>
                  <a:lnTo>
                    <a:pt x="931" y="511"/>
                  </a:lnTo>
                  <a:lnTo>
                    <a:pt x="937" y="515"/>
                  </a:lnTo>
                  <a:lnTo>
                    <a:pt x="942" y="517"/>
                  </a:lnTo>
                  <a:lnTo>
                    <a:pt x="948" y="519"/>
                  </a:lnTo>
                  <a:lnTo>
                    <a:pt x="954" y="520"/>
                  </a:lnTo>
                  <a:lnTo>
                    <a:pt x="960" y="521"/>
                  </a:lnTo>
                  <a:lnTo>
                    <a:pt x="965" y="520"/>
                  </a:lnTo>
                  <a:lnTo>
                    <a:pt x="972" y="517"/>
                  </a:lnTo>
                  <a:lnTo>
                    <a:pt x="978" y="514"/>
                  </a:lnTo>
                  <a:lnTo>
                    <a:pt x="984" y="510"/>
                  </a:lnTo>
                  <a:lnTo>
                    <a:pt x="990" y="504"/>
                  </a:lnTo>
                  <a:lnTo>
                    <a:pt x="996" y="496"/>
                  </a:lnTo>
                  <a:lnTo>
                    <a:pt x="1002" y="488"/>
                  </a:lnTo>
                  <a:lnTo>
                    <a:pt x="1008" y="478"/>
                  </a:lnTo>
                  <a:lnTo>
                    <a:pt x="1013" y="466"/>
                  </a:lnTo>
                  <a:lnTo>
                    <a:pt x="1019" y="453"/>
                  </a:lnTo>
                  <a:lnTo>
                    <a:pt x="1024" y="438"/>
                  </a:lnTo>
                  <a:lnTo>
                    <a:pt x="1030" y="421"/>
                  </a:lnTo>
                  <a:lnTo>
                    <a:pt x="1034" y="401"/>
                  </a:lnTo>
                  <a:lnTo>
                    <a:pt x="1039" y="381"/>
                  </a:lnTo>
                  <a:lnTo>
                    <a:pt x="1044" y="351"/>
                  </a:lnTo>
                  <a:lnTo>
                    <a:pt x="1049" y="320"/>
                  </a:lnTo>
                  <a:lnTo>
                    <a:pt x="1050" y="288"/>
                  </a:lnTo>
                  <a:lnTo>
                    <a:pt x="1050" y="255"/>
                  </a:lnTo>
                  <a:lnTo>
                    <a:pt x="1048" y="223"/>
                  </a:lnTo>
                  <a:lnTo>
                    <a:pt x="1043" y="191"/>
                  </a:lnTo>
                  <a:lnTo>
                    <a:pt x="1040" y="176"/>
                  </a:lnTo>
                  <a:lnTo>
                    <a:pt x="1037" y="161"/>
                  </a:lnTo>
                  <a:lnTo>
                    <a:pt x="1033" y="146"/>
                  </a:lnTo>
                  <a:lnTo>
                    <a:pt x="1029" y="132"/>
                  </a:lnTo>
                  <a:lnTo>
                    <a:pt x="1024" y="117"/>
                  </a:lnTo>
                  <a:lnTo>
                    <a:pt x="1019" y="104"/>
                  </a:lnTo>
                  <a:lnTo>
                    <a:pt x="1013" y="91"/>
                  </a:lnTo>
                  <a:lnTo>
                    <a:pt x="1007" y="79"/>
                  </a:lnTo>
                  <a:lnTo>
                    <a:pt x="1000" y="67"/>
                  </a:lnTo>
                  <a:lnTo>
                    <a:pt x="992" y="56"/>
                  </a:lnTo>
                  <a:lnTo>
                    <a:pt x="984" y="46"/>
                  </a:lnTo>
                  <a:lnTo>
                    <a:pt x="975" y="37"/>
                  </a:lnTo>
                  <a:lnTo>
                    <a:pt x="966" y="29"/>
                  </a:lnTo>
                  <a:lnTo>
                    <a:pt x="956" y="22"/>
                  </a:lnTo>
                  <a:lnTo>
                    <a:pt x="946" y="15"/>
                  </a:lnTo>
                  <a:lnTo>
                    <a:pt x="934" y="10"/>
                  </a:lnTo>
                  <a:lnTo>
                    <a:pt x="922" y="6"/>
                  </a:lnTo>
                  <a:lnTo>
                    <a:pt x="910" y="3"/>
                  </a:lnTo>
                  <a:lnTo>
                    <a:pt x="897" y="1"/>
                  </a:lnTo>
                  <a:lnTo>
                    <a:pt x="884" y="0"/>
                  </a:lnTo>
                  <a:lnTo>
                    <a:pt x="854" y="1"/>
                  </a:lnTo>
                  <a:lnTo>
                    <a:pt x="823" y="5"/>
                  </a:lnTo>
                  <a:lnTo>
                    <a:pt x="795" y="11"/>
                  </a:lnTo>
                  <a:lnTo>
                    <a:pt x="767" y="20"/>
                  </a:lnTo>
                  <a:lnTo>
                    <a:pt x="740" y="31"/>
                  </a:lnTo>
                  <a:lnTo>
                    <a:pt x="713" y="44"/>
                  </a:lnTo>
                  <a:lnTo>
                    <a:pt x="688" y="59"/>
                  </a:lnTo>
                  <a:lnTo>
                    <a:pt x="663" y="76"/>
                  </a:lnTo>
                  <a:lnTo>
                    <a:pt x="639" y="95"/>
                  </a:lnTo>
                  <a:lnTo>
                    <a:pt x="616" y="117"/>
                  </a:lnTo>
                  <a:lnTo>
                    <a:pt x="592" y="141"/>
                  </a:lnTo>
                  <a:lnTo>
                    <a:pt x="571" y="166"/>
                  </a:lnTo>
                  <a:lnTo>
                    <a:pt x="550" y="193"/>
                  </a:lnTo>
                  <a:lnTo>
                    <a:pt x="529" y="222"/>
                  </a:lnTo>
                  <a:lnTo>
                    <a:pt x="510" y="253"/>
                  </a:lnTo>
                  <a:lnTo>
                    <a:pt x="490" y="286"/>
                  </a:lnTo>
                  <a:lnTo>
                    <a:pt x="471" y="319"/>
                  </a:lnTo>
                  <a:lnTo>
                    <a:pt x="453" y="354"/>
                  </a:lnTo>
                  <a:lnTo>
                    <a:pt x="436" y="391"/>
                  </a:lnTo>
                  <a:lnTo>
                    <a:pt x="420" y="430"/>
                  </a:lnTo>
                  <a:lnTo>
                    <a:pt x="404" y="470"/>
                  </a:lnTo>
                  <a:lnTo>
                    <a:pt x="389" y="510"/>
                  </a:lnTo>
                  <a:lnTo>
                    <a:pt x="373" y="553"/>
                  </a:lnTo>
                  <a:lnTo>
                    <a:pt x="359" y="596"/>
                  </a:lnTo>
                  <a:lnTo>
                    <a:pt x="346" y="640"/>
                  </a:lnTo>
                  <a:lnTo>
                    <a:pt x="333" y="686"/>
                  </a:lnTo>
                  <a:lnTo>
                    <a:pt x="321" y="732"/>
                  </a:lnTo>
                  <a:lnTo>
                    <a:pt x="309" y="780"/>
                  </a:lnTo>
                  <a:lnTo>
                    <a:pt x="298" y="828"/>
                  </a:lnTo>
                  <a:lnTo>
                    <a:pt x="287" y="877"/>
                  </a:lnTo>
                  <a:lnTo>
                    <a:pt x="277" y="927"/>
                  </a:lnTo>
                  <a:lnTo>
                    <a:pt x="266" y="978"/>
                  </a:lnTo>
                  <a:lnTo>
                    <a:pt x="247" y="976"/>
                  </a:lnTo>
                  <a:lnTo>
                    <a:pt x="232" y="974"/>
                  </a:lnTo>
                  <a:lnTo>
                    <a:pt x="220" y="972"/>
                  </a:lnTo>
                  <a:lnTo>
                    <a:pt x="213" y="970"/>
                  </a:lnTo>
                  <a:lnTo>
                    <a:pt x="210" y="961"/>
                  </a:lnTo>
                  <a:lnTo>
                    <a:pt x="206" y="952"/>
                  </a:lnTo>
                  <a:lnTo>
                    <a:pt x="202" y="944"/>
                  </a:lnTo>
                  <a:lnTo>
                    <a:pt x="197" y="937"/>
                  </a:lnTo>
                  <a:lnTo>
                    <a:pt x="192" y="930"/>
                  </a:lnTo>
                  <a:lnTo>
                    <a:pt x="186" y="924"/>
                  </a:lnTo>
                  <a:lnTo>
                    <a:pt x="180" y="918"/>
                  </a:lnTo>
                  <a:lnTo>
                    <a:pt x="173" y="913"/>
                  </a:lnTo>
                  <a:lnTo>
                    <a:pt x="165" y="909"/>
                  </a:lnTo>
                  <a:lnTo>
                    <a:pt x="157" y="905"/>
                  </a:lnTo>
                  <a:lnTo>
                    <a:pt x="149" y="902"/>
                  </a:lnTo>
                  <a:lnTo>
                    <a:pt x="141" y="899"/>
                  </a:lnTo>
                  <a:lnTo>
                    <a:pt x="132" y="896"/>
                  </a:lnTo>
                  <a:lnTo>
                    <a:pt x="124" y="895"/>
                  </a:lnTo>
                  <a:lnTo>
                    <a:pt x="115" y="893"/>
                  </a:lnTo>
                  <a:lnTo>
                    <a:pt x="107" y="893"/>
                  </a:lnTo>
                  <a:lnTo>
                    <a:pt x="98" y="893"/>
                  </a:lnTo>
                  <a:lnTo>
                    <a:pt x="90" y="893"/>
                  </a:lnTo>
                  <a:lnTo>
                    <a:pt x="81" y="894"/>
                  </a:lnTo>
                  <a:lnTo>
                    <a:pt x="73" y="895"/>
                  </a:lnTo>
                  <a:lnTo>
                    <a:pt x="65" y="897"/>
                  </a:lnTo>
                  <a:lnTo>
                    <a:pt x="57" y="900"/>
                  </a:lnTo>
                  <a:lnTo>
                    <a:pt x="48" y="903"/>
                  </a:lnTo>
                  <a:lnTo>
                    <a:pt x="41" y="906"/>
                  </a:lnTo>
                  <a:lnTo>
                    <a:pt x="34" y="910"/>
                  </a:lnTo>
                  <a:lnTo>
                    <a:pt x="28" y="915"/>
                  </a:lnTo>
                  <a:lnTo>
                    <a:pt x="22" y="920"/>
                  </a:lnTo>
                  <a:lnTo>
                    <a:pt x="17" y="925"/>
                  </a:lnTo>
                  <a:lnTo>
                    <a:pt x="12" y="932"/>
                  </a:lnTo>
                  <a:lnTo>
                    <a:pt x="8" y="938"/>
                  </a:lnTo>
                  <a:lnTo>
                    <a:pt x="5" y="945"/>
                  </a:lnTo>
                  <a:lnTo>
                    <a:pt x="3" y="953"/>
                  </a:lnTo>
                  <a:lnTo>
                    <a:pt x="1" y="961"/>
                  </a:lnTo>
                  <a:lnTo>
                    <a:pt x="0" y="969"/>
                  </a:lnTo>
                  <a:lnTo>
                    <a:pt x="0" y="976"/>
                  </a:lnTo>
                  <a:lnTo>
                    <a:pt x="0" y="983"/>
                  </a:lnTo>
                  <a:lnTo>
                    <a:pt x="1" y="989"/>
                  </a:lnTo>
                  <a:lnTo>
                    <a:pt x="3" y="996"/>
                  </a:lnTo>
                  <a:lnTo>
                    <a:pt x="6" y="1002"/>
                  </a:lnTo>
                  <a:lnTo>
                    <a:pt x="9" y="1008"/>
                  </a:lnTo>
                  <a:lnTo>
                    <a:pt x="13" y="1014"/>
                  </a:lnTo>
                  <a:lnTo>
                    <a:pt x="17" y="1020"/>
                  </a:lnTo>
                  <a:lnTo>
                    <a:pt x="22" y="1026"/>
                  </a:lnTo>
                  <a:lnTo>
                    <a:pt x="28" y="1031"/>
                  </a:lnTo>
                  <a:lnTo>
                    <a:pt x="41" y="1041"/>
                  </a:lnTo>
                  <a:lnTo>
                    <a:pt x="57" y="1051"/>
                  </a:lnTo>
                  <a:lnTo>
                    <a:pt x="74" y="1060"/>
                  </a:lnTo>
                  <a:lnTo>
                    <a:pt x="94" y="1068"/>
                  </a:lnTo>
                  <a:lnTo>
                    <a:pt x="115" y="1075"/>
                  </a:lnTo>
                  <a:lnTo>
                    <a:pt x="137" y="1082"/>
                  </a:lnTo>
                  <a:lnTo>
                    <a:pt x="163" y="1088"/>
                  </a:lnTo>
                  <a:lnTo>
                    <a:pt x="189" y="1093"/>
                  </a:lnTo>
                  <a:lnTo>
                    <a:pt x="216" y="1097"/>
                  </a:lnTo>
                  <a:lnTo>
                    <a:pt x="245" y="1102"/>
                  </a:lnTo>
                  <a:lnTo>
                    <a:pt x="236" y="1160"/>
                  </a:lnTo>
                  <a:lnTo>
                    <a:pt x="228" y="1219"/>
                  </a:lnTo>
                  <a:lnTo>
                    <a:pt x="220" y="1279"/>
                  </a:lnTo>
                  <a:lnTo>
                    <a:pt x="213" y="1338"/>
                  </a:lnTo>
                  <a:lnTo>
                    <a:pt x="206" y="1399"/>
                  </a:lnTo>
                  <a:lnTo>
                    <a:pt x="200" y="1459"/>
                  </a:lnTo>
                  <a:lnTo>
                    <a:pt x="194" y="1520"/>
                  </a:lnTo>
                  <a:lnTo>
                    <a:pt x="189" y="1580"/>
                  </a:lnTo>
                  <a:lnTo>
                    <a:pt x="184" y="1641"/>
                  </a:lnTo>
                  <a:lnTo>
                    <a:pt x="180" y="1701"/>
                  </a:lnTo>
                  <a:lnTo>
                    <a:pt x="176" y="1761"/>
                  </a:lnTo>
                  <a:lnTo>
                    <a:pt x="173" y="1821"/>
                  </a:lnTo>
                  <a:lnTo>
                    <a:pt x="170" y="1880"/>
                  </a:lnTo>
                  <a:lnTo>
                    <a:pt x="168" y="1940"/>
                  </a:lnTo>
                  <a:lnTo>
                    <a:pt x="166" y="1997"/>
                  </a:lnTo>
                  <a:lnTo>
                    <a:pt x="164" y="2054"/>
                  </a:lnTo>
                  <a:lnTo>
                    <a:pt x="164" y="2065"/>
                  </a:lnTo>
                  <a:lnTo>
                    <a:pt x="165" y="2076"/>
                  </a:lnTo>
                  <a:lnTo>
                    <a:pt x="167" y="2085"/>
                  </a:lnTo>
                  <a:lnTo>
                    <a:pt x="169" y="2093"/>
                  </a:lnTo>
                  <a:lnTo>
                    <a:pt x="172" y="2101"/>
                  </a:lnTo>
                  <a:lnTo>
                    <a:pt x="176" y="2108"/>
                  </a:lnTo>
                  <a:lnTo>
                    <a:pt x="180" y="2114"/>
                  </a:lnTo>
                  <a:lnTo>
                    <a:pt x="185" y="2119"/>
                  </a:lnTo>
                  <a:lnTo>
                    <a:pt x="190" y="2124"/>
                  </a:lnTo>
                  <a:lnTo>
                    <a:pt x="195" y="2128"/>
                  </a:lnTo>
                  <a:lnTo>
                    <a:pt x="201" y="2132"/>
                  </a:lnTo>
                  <a:lnTo>
                    <a:pt x="207" y="2134"/>
                  </a:lnTo>
                  <a:lnTo>
                    <a:pt x="214" y="2136"/>
                  </a:lnTo>
                  <a:lnTo>
                    <a:pt x="220" y="2137"/>
                  </a:lnTo>
                  <a:lnTo>
                    <a:pt x="227" y="2137"/>
                  </a:lnTo>
                  <a:lnTo>
                    <a:pt x="234" y="2136"/>
                  </a:lnTo>
                  <a:lnTo>
                    <a:pt x="240" y="2135"/>
                  </a:lnTo>
                  <a:lnTo>
                    <a:pt x="247" y="2133"/>
                  </a:lnTo>
                  <a:lnTo>
                    <a:pt x="254" y="2130"/>
                  </a:lnTo>
                  <a:lnTo>
                    <a:pt x="261" y="2126"/>
                  </a:lnTo>
                  <a:lnTo>
                    <a:pt x="267" y="2121"/>
                  </a:lnTo>
                  <a:lnTo>
                    <a:pt x="274" y="2115"/>
                  </a:lnTo>
                  <a:lnTo>
                    <a:pt x="280" y="2108"/>
                  </a:lnTo>
                  <a:lnTo>
                    <a:pt x="286" y="2101"/>
                  </a:lnTo>
                  <a:lnTo>
                    <a:pt x="291" y="2092"/>
                  </a:lnTo>
                  <a:lnTo>
                    <a:pt x="296" y="2083"/>
                  </a:lnTo>
                  <a:lnTo>
                    <a:pt x="301" y="2073"/>
                  </a:lnTo>
                  <a:lnTo>
                    <a:pt x="305" y="2060"/>
                  </a:lnTo>
                  <a:lnTo>
                    <a:pt x="308" y="2048"/>
                  </a:lnTo>
                  <a:lnTo>
                    <a:pt x="311" y="2035"/>
                  </a:lnTo>
                  <a:lnTo>
                    <a:pt x="313" y="2021"/>
                  </a:lnTo>
                  <a:lnTo>
                    <a:pt x="314" y="2005"/>
                  </a:lnTo>
                  <a:lnTo>
                    <a:pt x="318" y="1938"/>
                  </a:lnTo>
                  <a:lnTo>
                    <a:pt x="323" y="1870"/>
                  </a:lnTo>
                  <a:lnTo>
                    <a:pt x="328" y="1806"/>
                  </a:lnTo>
                  <a:lnTo>
                    <a:pt x="333" y="1742"/>
                  </a:lnTo>
                  <a:lnTo>
                    <a:pt x="338" y="1681"/>
                  </a:lnTo>
                  <a:lnTo>
                    <a:pt x="344" y="1620"/>
                  </a:lnTo>
                  <a:lnTo>
                    <a:pt x="350" y="1562"/>
                  </a:lnTo>
                  <a:lnTo>
                    <a:pt x="356" y="1505"/>
                  </a:lnTo>
                  <a:lnTo>
                    <a:pt x="362" y="1450"/>
                  </a:lnTo>
                  <a:lnTo>
                    <a:pt x="368" y="1397"/>
                  </a:lnTo>
                  <a:lnTo>
                    <a:pt x="375" y="1344"/>
                  </a:lnTo>
                  <a:lnTo>
                    <a:pt x="382" y="1294"/>
                  </a:lnTo>
                  <a:lnTo>
                    <a:pt x="390" y="1245"/>
                  </a:lnTo>
                  <a:lnTo>
                    <a:pt x="397" y="1197"/>
                  </a:lnTo>
                  <a:lnTo>
                    <a:pt x="405" y="1151"/>
                  </a:lnTo>
                  <a:lnTo>
                    <a:pt x="413" y="1107"/>
                  </a:lnTo>
                  <a:lnTo>
                    <a:pt x="445" y="1105"/>
                  </a:lnTo>
                  <a:lnTo>
                    <a:pt x="476" y="1103"/>
                  </a:lnTo>
                  <a:lnTo>
                    <a:pt x="507" y="1100"/>
                  </a:lnTo>
                  <a:lnTo>
                    <a:pt x="536" y="1095"/>
                  </a:lnTo>
                  <a:lnTo>
                    <a:pt x="565" y="1090"/>
                  </a:lnTo>
                  <a:lnTo>
                    <a:pt x="593" y="1084"/>
                  </a:lnTo>
                  <a:lnTo>
                    <a:pt x="621" y="1078"/>
                  </a:lnTo>
                  <a:lnTo>
                    <a:pt x="649" y="1071"/>
                  </a:lnTo>
                  <a:lnTo>
                    <a:pt x="676" y="1063"/>
                  </a:lnTo>
                  <a:lnTo>
                    <a:pt x="702" y="1054"/>
                  </a:lnTo>
                  <a:lnTo>
                    <a:pt x="730" y="1044"/>
                  </a:lnTo>
                  <a:lnTo>
                    <a:pt x="757" y="1033"/>
                  </a:lnTo>
                  <a:lnTo>
                    <a:pt x="783" y="1022"/>
                  </a:lnTo>
                  <a:lnTo>
                    <a:pt x="811" y="1009"/>
                  </a:lnTo>
                  <a:lnTo>
                    <a:pt x="839" y="996"/>
                  </a:lnTo>
                  <a:lnTo>
                    <a:pt x="867" y="982"/>
                  </a:lnTo>
                  <a:lnTo>
                    <a:pt x="857" y="1005"/>
                  </a:lnTo>
                  <a:lnTo>
                    <a:pt x="848" y="1029"/>
                  </a:lnTo>
                  <a:lnTo>
                    <a:pt x="839" y="1053"/>
                  </a:lnTo>
                  <a:lnTo>
                    <a:pt x="831" y="1077"/>
                  </a:lnTo>
                  <a:lnTo>
                    <a:pt x="822" y="1103"/>
                  </a:lnTo>
                  <a:lnTo>
                    <a:pt x="815" y="1127"/>
                  </a:lnTo>
                  <a:lnTo>
                    <a:pt x="809" y="1151"/>
                  </a:lnTo>
                  <a:lnTo>
                    <a:pt x="803" y="1176"/>
                  </a:lnTo>
                  <a:lnTo>
                    <a:pt x="798" y="1200"/>
                  </a:lnTo>
                  <a:lnTo>
                    <a:pt x="794" y="1224"/>
                  </a:lnTo>
                  <a:lnTo>
                    <a:pt x="791" y="1248"/>
                  </a:lnTo>
                  <a:lnTo>
                    <a:pt x="790" y="1271"/>
                  </a:lnTo>
                  <a:lnTo>
                    <a:pt x="789" y="1294"/>
                  </a:lnTo>
                  <a:lnTo>
                    <a:pt x="789" y="1316"/>
                  </a:lnTo>
                  <a:lnTo>
                    <a:pt x="790" y="1338"/>
                  </a:lnTo>
                  <a:lnTo>
                    <a:pt x="792" y="1359"/>
                  </a:lnTo>
                  <a:lnTo>
                    <a:pt x="796" y="1380"/>
                  </a:lnTo>
                  <a:lnTo>
                    <a:pt x="801" y="1400"/>
                  </a:lnTo>
                  <a:lnTo>
                    <a:pt x="807" y="1418"/>
                  </a:lnTo>
                  <a:lnTo>
                    <a:pt x="815" y="1436"/>
                  </a:lnTo>
                  <a:lnTo>
                    <a:pt x="824" y="1453"/>
                  </a:lnTo>
                  <a:lnTo>
                    <a:pt x="836" y="1468"/>
                  </a:lnTo>
                  <a:lnTo>
                    <a:pt x="848" y="1483"/>
                  </a:lnTo>
                  <a:lnTo>
                    <a:pt x="862" y="1496"/>
                  </a:lnTo>
                  <a:lnTo>
                    <a:pt x="877" y="1508"/>
                  </a:lnTo>
                  <a:lnTo>
                    <a:pt x="895" y="1519"/>
                  </a:lnTo>
                  <a:lnTo>
                    <a:pt x="914" y="1528"/>
                  </a:lnTo>
                  <a:lnTo>
                    <a:pt x="934" y="1536"/>
                  </a:lnTo>
                  <a:lnTo>
                    <a:pt x="958" y="1542"/>
                  </a:lnTo>
                  <a:lnTo>
                    <a:pt x="983" y="1546"/>
                  </a:lnTo>
                  <a:lnTo>
                    <a:pt x="1009" y="1549"/>
                  </a:lnTo>
                  <a:lnTo>
                    <a:pt x="1038" y="1550"/>
                  </a:lnTo>
                  <a:lnTo>
                    <a:pt x="1070" y="1549"/>
                  </a:lnTo>
                  <a:lnTo>
                    <a:pt x="1101" y="1545"/>
                  </a:lnTo>
                  <a:lnTo>
                    <a:pt x="1130" y="1539"/>
                  </a:lnTo>
                  <a:lnTo>
                    <a:pt x="1160" y="1530"/>
                  </a:lnTo>
                  <a:lnTo>
                    <a:pt x="1187" y="1519"/>
                  </a:lnTo>
                  <a:lnTo>
                    <a:pt x="1213" y="1506"/>
                  </a:lnTo>
                  <a:lnTo>
                    <a:pt x="1238" y="1491"/>
                  </a:lnTo>
                  <a:lnTo>
                    <a:pt x="1262" y="1474"/>
                  </a:lnTo>
                  <a:lnTo>
                    <a:pt x="1286" y="1456"/>
                  </a:lnTo>
                  <a:lnTo>
                    <a:pt x="1307" y="1436"/>
                  </a:lnTo>
                  <a:lnTo>
                    <a:pt x="1327" y="1415"/>
                  </a:lnTo>
                  <a:lnTo>
                    <a:pt x="1346" y="1392"/>
                  </a:lnTo>
                  <a:lnTo>
                    <a:pt x="1364" y="1368"/>
                  </a:lnTo>
                  <a:lnTo>
                    <a:pt x="1381" y="1343"/>
                  </a:lnTo>
                  <a:lnTo>
                    <a:pt x="1396" y="1317"/>
                  </a:lnTo>
                  <a:lnTo>
                    <a:pt x="1409" y="1290"/>
                  </a:lnTo>
                  <a:lnTo>
                    <a:pt x="1421" y="1263"/>
                  </a:lnTo>
                  <a:lnTo>
                    <a:pt x="1431" y="1234"/>
                  </a:lnTo>
                  <a:lnTo>
                    <a:pt x="1440" y="1205"/>
                  </a:lnTo>
                  <a:lnTo>
                    <a:pt x="1447" y="1176"/>
                  </a:lnTo>
                  <a:lnTo>
                    <a:pt x="1453" y="1147"/>
                  </a:lnTo>
                  <a:lnTo>
                    <a:pt x="1457" y="1118"/>
                  </a:lnTo>
                  <a:lnTo>
                    <a:pt x="1459" y="1088"/>
                  </a:lnTo>
                  <a:lnTo>
                    <a:pt x="1460" y="1059"/>
                  </a:lnTo>
                  <a:lnTo>
                    <a:pt x="1459" y="1030"/>
                  </a:lnTo>
                  <a:lnTo>
                    <a:pt x="1456" y="1001"/>
                  </a:lnTo>
                  <a:lnTo>
                    <a:pt x="1452" y="973"/>
                  </a:lnTo>
                  <a:lnTo>
                    <a:pt x="1446" y="945"/>
                  </a:lnTo>
                  <a:lnTo>
                    <a:pt x="1438" y="918"/>
                  </a:lnTo>
                  <a:lnTo>
                    <a:pt x="1428" y="892"/>
                  </a:lnTo>
                  <a:lnTo>
                    <a:pt x="1416" y="867"/>
                  </a:lnTo>
                  <a:lnTo>
                    <a:pt x="1402" y="843"/>
                  </a:lnTo>
                  <a:lnTo>
                    <a:pt x="1432" y="850"/>
                  </a:lnTo>
                  <a:lnTo>
                    <a:pt x="1461" y="855"/>
                  </a:lnTo>
                  <a:lnTo>
                    <a:pt x="1488" y="860"/>
                  </a:lnTo>
                  <a:lnTo>
                    <a:pt x="1515" y="863"/>
                  </a:lnTo>
                  <a:lnTo>
                    <a:pt x="1539" y="866"/>
                  </a:lnTo>
                  <a:lnTo>
                    <a:pt x="1563" y="868"/>
                  </a:lnTo>
                  <a:lnTo>
                    <a:pt x="1585" y="869"/>
                  </a:lnTo>
                  <a:lnTo>
                    <a:pt x="1606" y="869"/>
                  </a:lnTo>
                  <a:lnTo>
                    <a:pt x="1626" y="869"/>
                  </a:lnTo>
                  <a:lnTo>
                    <a:pt x="1644" y="869"/>
                  </a:lnTo>
                  <a:lnTo>
                    <a:pt x="1661" y="867"/>
                  </a:lnTo>
                  <a:lnTo>
                    <a:pt x="1677" y="866"/>
                  </a:lnTo>
                  <a:lnTo>
                    <a:pt x="1706" y="862"/>
                  </a:lnTo>
                  <a:lnTo>
                    <a:pt x="1732" y="856"/>
                  </a:lnTo>
                  <a:lnTo>
                    <a:pt x="1753" y="850"/>
                  </a:lnTo>
                  <a:lnTo>
                    <a:pt x="1770" y="844"/>
                  </a:lnTo>
                  <a:lnTo>
                    <a:pt x="1785" y="838"/>
                  </a:lnTo>
                  <a:lnTo>
                    <a:pt x="1796" y="833"/>
                  </a:lnTo>
                  <a:lnTo>
                    <a:pt x="1805" y="829"/>
                  </a:lnTo>
                  <a:lnTo>
                    <a:pt x="1812" y="827"/>
                  </a:lnTo>
                  <a:lnTo>
                    <a:pt x="1815" y="827"/>
                  </a:lnTo>
                  <a:lnTo>
                    <a:pt x="1817" y="827"/>
                  </a:lnTo>
                  <a:lnTo>
                    <a:pt x="1818" y="828"/>
                  </a:lnTo>
                  <a:lnTo>
                    <a:pt x="1820" y="830"/>
                  </a:lnTo>
                  <a:lnTo>
                    <a:pt x="1820" y="833"/>
                  </a:lnTo>
                  <a:lnTo>
                    <a:pt x="1820" y="837"/>
                  </a:lnTo>
                  <a:lnTo>
                    <a:pt x="1819" y="844"/>
                  </a:lnTo>
                  <a:lnTo>
                    <a:pt x="1818" y="852"/>
                  </a:lnTo>
                  <a:lnTo>
                    <a:pt x="1813" y="872"/>
                  </a:lnTo>
                  <a:lnTo>
                    <a:pt x="1806" y="899"/>
                  </a:lnTo>
                  <a:lnTo>
                    <a:pt x="1789" y="968"/>
                  </a:lnTo>
                  <a:lnTo>
                    <a:pt x="1769" y="1051"/>
                  </a:lnTo>
                  <a:lnTo>
                    <a:pt x="1759" y="1096"/>
                  </a:lnTo>
                  <a:lnTo>
                    <a:pt x="1751" y="1144"/>
                  </a:lnTo>
                  <a:lnTo>
                    <a:pt x="1743" y="1193"/>
                  </a:lnTo>
                  <a:lnTo>
                    <a:pt x="1737" y="1243"/>
                  </a:lnTo>
                  <a:lnTo>
                    <a:pt x="1735" y="1268"/>
                  </a:lnTo>
                  <a:lnTo>
                    <a:pt x="1734" y="1292"/>
                  </a:lnTo>
                  <a:lnTo>
                    <a:pt x="1733" y="1316"/>
                  </a:lnTo>
                  <a:lnTo>
                    <a:pt x="1733" y="1340"/>
                  </a:lnTo>
                  <a:lnTo>
                    <a:pt x="1734" y="1364"/>
                  </a:lnTo>
                  <a:lnTo>
                    <a:pt x="1735" y="1388"/>
                  </a:lnTo>
                  <a:lnTo>
                    <a:pt x="1738" y="1411"/>
                  </a:lnTo>
                  <a:lnTo>
                    <a:pt x="1741" y="1433"/>
                  </a:lnTo>
                  <a:lnTo>
                    <a:pt x="1743" y="1444"/>
                  </a:lnTo>
                  <a:lnTo>
                    <a:pt x="1746" y="1455"/>
                  </a:lnTo>
                  <a:lnTo>
                    <a:pt x="1750" y="1466"/>
                  </a:lnTo>
                  <a:lnTo>
                    <a:pt x="1754" y="1476"/>
                  </a:lnTo>
                  <a:lnTo>
                    <a:pt x="1758" y="1485"/>
                  </a:lnTo>
                  <a:lnTo>
                    <a:pt x="1763" y="1494"/>
                  </a:lnTo>
                  <a:lnTo>
                    <a:pt x="1769" y="1503"/>
                  </a:lnTo>
                  <a:lnTo>
                    <a:pt x="1775" y="1511"/>
                  </a:lnTo>
                  <a:lnTo>
                    <a:pt x="1781" y="1519"/>
                  </a:lnTo>
                  <a:lnTo>
                    <a:pt x="1788" y="1525"/>
                  </a:lnTo>
                  <a:lnTo>
                    <a:pt x="1794" y="1531"/>
                  </a:lnTo>
                  <a:lnTo>
                    <a:pt x="1802" y="1536"/>
                  </a:lnTo>
                  <a:lnTo>
                    <a:pt x="1809" y="1541"/>
                  </a:lnTo>
                  <a:lnTo>
                    <a:pt x="1817" y="1544"/>
                  </a:lnTo>
                  <a:lnTo>
                    <a:pt x="1826" y="1547"/>
                  </a:lnTo>
                  <a:lnTo>
                    <a:pt x="1834" y="1549"/>
                  </a:lnTo>
                  <a:lnTo>
                    <a:pt x="1842" y="1550"/>
                  </a:lnTo>
                  <a:lnTo>
                    <a:pt x="1850" y="1550"/>
                  </a:lnTo>
                  <a:lnTo>
                    <a:pt x="1858" y="1549"/>
                  </a:lnTo>
                  <a:lnTo>
                    <a:pt x="1867" y="1548"/>
                  </a:lnTo>
                  <a:lnTo>
                    <a:pt x="1875" y="1545"/>
                  </a:lnTo>
                  <a:lnTo>
                    <a:pt x="1883" y="1541"/>
                  </a:lnTo>
                  <a:lnTo>
                    <a:pt x="1892" y="1536"/>
                  </a:lnTo>
                  <a:lnTo>
                    <a:pt x="1900" y="1530"/>
                  </a:lnTo>
                  <a:lnTo>
                    <a:pt x="1908" y="1523"/>
                  </a:lnTo>
                  <a:lnTo>
                    <a:pt x="1916" y="1515"/>
                  </a:lnTo>
                  <a:lnTo>
                    <a:pt x="1923" y="1505"/>
                  </a:lnTo>
                  <a:lnTo>
                    <a:pt x="1932" y="1494"/>
                  </a:lnTo>
                  <a:lnTo>
                    <a:pt x="1939" y="1482"/>
                  </a:lnTo>
                  <a:lnTo>
                    <a:pt x="1946" y="1469"/>
                  </a:lnTo>
                  <a:lnTo>
                    <a:pt x="1953" y="1455"/>
                  </a:lnTo>
                  <a:lnTo>
                    <a:pt x="1959" y="1439"/>
                  </a:lnTo>
                  <a:lnTo>
                    <a:pt x="1977" y="1394"/>
                  </a:lnTo>
                  <a:lnTo>
                    <a:pt x="1997" y="1340"/>
                  </a:lnTo>
                  <a:lnTo>
                    <a:pt x="2021" y="1280"/>
                  </a:lnTo>
                  <a:lnTo>
                    <a:pt x="2048" y="1215"/>
                  </a:lnTo>
                  <a:lnTo>
                    <a:pt x="2075" y="1148"/>
                  </a:lnTo>
                  <a:lnTo>
                    <a:pt x="2105" y="1078"/>
                  </a:lnTo>
                  <a:lnTo>
                    <a:pt x="2135" y="1010"/>
                  </a:lnTo>
                  <a:lnTo>
                    <a:pt x="2167" y="942"/>
                  </a:lnTo>
                  <a:lnTo>
                    <a:pt x="2183" y="910"/>
                  </a:lnTo>
                  <a:lnTo>
                    <a:pt x="2198" y="879"/>
                  </a:lnTo>
                  <a:lnTo>
                    <a:pt x="2214" y="850"/>
                  </a:lnTo>
                  <a:lnTo>
                    <a:pt x="2229" y="820"/>
                  </a:lnTo>
                  <a:lnTo>
                    <a:pt x="2244" y="794"/>
                  </a:lnTo>
                  <a:lnTo>
                    <a:pt x="2259" y="769"/>
                  </a:lnTo>
                  <a:lnTo>
                    <a:pt x="2275" y="747"/>
                  </a:lnTo>
                  <a:lnTo>
                    <a:pt x="2289" y="727"/>
                  </a:lnTo>
                  <a:lnTo>
                    <a:pt x="2303" y="709"/>
                  </a:lnTo>
                  <a:lnTo>
                    <a:pt x="2316" y="694"/>
                  </a:lnTo>
                  <a:lnTo>
                    <a:pt x="2328" y="681"/>
                  </a:lnTo>
                  <a:lnTo>
                    <a:pt x="2341" y="672"/>
                  </a:lnTo>
                  <a:lnTo>
                    <a:pt x="2352" y="667"/>
                  </a:lnTo>
                  <a:lnTo>
                    <a:pt x="2363" y="665"/>
                  </a:lnTo>
                  <a:lnTo>
                    <a:pt x="2373" y="666"/>
                  </a:lnTo>
                  <a:lnTo>
                    <a:pt x="2383" y="672"/>
                  </a:lnTo>
                  <a:lnTo>
                    <a:pt x="2398" y="686"/>
                  </a:lnTo>
                  <a:lnTo>
                    <a:pt x="2412" y="696"/>
                  </a:lnTo>
                  <a:lnTo>
                    <a:pt x="2424" y="704"/>
                  </a:lnTo>
                  <a:lnTo>
                    <a:pt x="2436" y="710"/>
                  </a:lnTo>
                  <a:lnTo>
                    <a:pt x="2446" y="714"/>
                  </a:lnTo>
                  <a:lnTo>
                    <a:pt x="2456" y="716"/>
                  </a:lnTo>
                  <a:lnTo>
                    <a:pt x="2464" y="716"/>
                  </a:lnTo>
                  <a:lnTo>
                    <a:pt x="2471" y="714"/>
                  </a:lnTo>
                  <a:lnTo>
                    <a:pt x="2477" y="711"/>
                  </a:lnTo>
                  <a:lnTo>
                    <a:pt x="2482" y="706"/>
                  </a:lnTo>
                  <a:lnTo>
                    <a:pt x="2487" y="700"/>
                  </a:lnTo>
                  <a:lnTo>
                    <a:pt x="2491" y="693"/>
                  </a:lnTo>
                  <a:lnTo>
                    <a:pt x="2493" y="685"/>
                  </a:lnTo>
                  <a:lnTo>
                    <a:pt x="2494" y="674"/>
                  </a:lnTo>
                  <a:lnTo>
                    <a:pt x="2495" y="664"/>
                  </a:lnTo>
                  <a:lnTo>
                    <a:pt x="2494" y="654"/>
                  </a:lnTo>
                  <a:lnTo>
                    <a:pt x="2493" y="643"/>
                  </a:lnTo>
                  <a:lnTo>
                    <a:pt x="2491" y="631"/>
                  </a:lnTo>
                  <a:lnTo>
                    <a:pt x="2488" y="619"/>
                  </a:lnTo>
                  <a:lnTo>
                    <a:pt x="2483" y="607"/>
                  </a:lnTo>
                  <a:lnTo>
                    <a:pt x="2479" y="595"/>
                  </a:lnTo>
                  <a:lnTo>
                    <a:pt x="2474" y="583"/>
                  </a:lnTo>
                  <a:lnTo>
                    <a:pt x="2468" y="571"/>
                  </a:lnTo>
                  <a:lnTo>
                    <a:pt x="2462" y="559"/>
                  </a:lnTo>
                  <a:lnTo>
                    <a:pt x="2455" y="548"/>
                  </a:lnTo>
                  <a:lnTo>
                    <a:pt x="2447" y="537"/>
                  </a:lnTo>
                  <a:lnTo>
                    <a:pt x="2439" y="527"/>
                  </a:lnTo>
                  <a:lnTo>
                    <a:pt x="2430" y="518"/>
                  </a:lnTo>
                  <a:lnTo>
                    <a:pt x="2420" y="510"/>
                  </a:lnTo>
                  <a:lnTo>
                    <a:pt x="2410" y="503"/>
                  </a:lnTo>
                  <a:lnTo>
                    <a:pt x="2400" y="497"/>
                  </a:lnTo>
                  <a:lnTo>
                    <a:pt x="2389" y="493"/>
                  </a:lnTo>
                  <a:close/>
                  <a:moveTo>
                    <a:pt x="1071" y="1407"/>
                  </a:moveTo>
                  <a:lnTo>
                    <a:pt x="1050" y="1406"/>
                  </a:lnTo>
                  <a:lnTo>
                    <a:pt x="1030" y="1402"/>
                  </a:lnTo>
                  <a:lnTo>
                    <a:pt x="1013" y="1396"/>
                  </a:lnTo>
                  <a:lnTo>
                    <a:pt x="999" y="1387"/>
                  </a:lnTo>
                  <a:lnTo>
                    <a:pt x="987" y="1377"/>
                  </a:lnTo>
                  <a:lnTo>
                    <a:pt x="977" y="1363"/>
                  </a:lnTo>
                  <a:lnTo>
                    <a:pt x="968" y="1349"/>
                  </a:lnTo>
                  <a:lnTo>
                    <a:pt x="962" y="1333"/>
                  </a:lnTo>
                  <a:lnTo>
                    <a:pt x="957" y="1316"/>
                  </a:lnTo>
                  <a:lnTo>
                    <a:pt x="954" y="1297"/>
                  </a:lnTo>
                  <a:lnTo>
                    <a:pt x="952" y="1277"/>
                  </a:lnTo>
                  <a:lnTo>
                    <a:pt x="953" y="1255"/>
                  </a:lnTo>
                  <a:lnTo>
                    <a:pt x="954" y="1232"/>
                  </a:lnTo>
                  <a:lnTo>
                    <a:pt x="957" y="1209"/>
                  </a:lnTo>
                  <a:lnTo>
                    <a:pt x="961" y="1185"/>
                  </a:lnTo>
                  <a:lnTo>
                    <a:pt x="966" y="1160"/>
                  </a:lnTo>
                  <a:lnTo>
                    <a:pt x="973" y="1135"/>
                  </a:lnTo>
                  <a:lnTo>
                    <a:pt x="981" y="1109"/>
                  </a:lnTo>
                  <a:lnTo>
                    <a:pt x="989" y="1082"/>
                  </a:lnTo>
                  <a:lnTo>
                    <a:pt x="999" y="1057"/>
                  </a:lnTo>
                  <a:lnTo>
                    <a:pt x="1009" y="1031"/>
                  </a:lnTo>
                  <a:lnTo>
                    <a:pt x="1020" y="1005"/>
                  </a:lnTo>
                  <a:lnTo>
                    <a:pt x="1031" y="980"/>
                  </a:lnTo>
                  <a:lnTo>
                    <a:pt x="1044" y="954"/>
                  </a:lnTo>
                  <a:lnTo>
                    <a:pt x="1057" y="930"/>
                  </a:lnTo>
                  <a:lnTo>
                    <a:pt x="1071" y="906"/>
                  </a:lnTo>
                  <a:lnTo>
                    <a:pt x="1084" y="884"/>
                  </a:lnTo>
                  <a:lnTo>
                    <a:pt x="1098" y="862"/>
                  </a:lnTo>
                  <a:lnTo>
                    <a:pt x="1112" y="841"/>
                  </a:lnTo>
                  <a:lnTo>
                    <a:pt x="1126" y="821"/>
                  </a:lnTo>
                  <a:lnTo>
                    <a:pt x="1140" y="803"/>
                  </a:lnTo>
                  <a:lnTo>
                    <a:pt x="1155" y="787"/>
                  </a:lnTo>
                  <a:lnTo>
                    <a:pt x="1184" y="803"/>
                  </a:lnTo>
                  <a:lnTo>
                    <a:pt x="1209" y="821"/>
                  </a:lnTo>
                  <a:lnTo>
                    <a:pt x="1232" y="841"/>
                  </a:lnTo>
                  <a:lnTo>
                    <a:pt x="1252" y="861"/>
                  </a:lnTo>
                  <a:lnTo>
                    <a:pt x="1270" y="883"/>
                  </a:lnTo>
                  <a:lnTo>
                    <a:pt x="1284" y="905"/>
                  </a:lnTo>
                  <a:lnTo>
                    <a:pt x="1296" y="929"/>
                  </a:lnTo>
                  <a:lnTo>
                    <a:pt x="1306" y="953"/>
                  </a:lnTo>
                  <a:lnTo>
                    <a:pt x="1313" y="979"/>
                  </a:lnTo>
                  <a:lnTo>
                    <a:pt x="1318" y="1004"/>
                  </a:lnTo>
                  <a:lnTo>
                    <a:pt x="1321" y="1029"/>
                  </a:lnTo>
                  <a:lnTo>
                    <a:pt x="1322" y="1055"/>
                  </a:lnTo>
                  <a:lnTo>
                    <a:pt x="1321" y="1081"/>
                  </a:lnTo>
                  <a:lnTo>
                    <a:pt x="1319" y="1108"/>
                  </a:lnTo>
                  <a:lnTo>
                    <a:pt x="1314" y="1133"/>
                  </a:lnTo>
                  <a:lnTo>
                    <a:pt x="1308" y="1159"/>
                  </a:lnTo>
                  <a:lnTo>
                    <a:pt x="1300" y="1183"/>
                  </a:lnTo>
                  <a:lnTo>
                    <a:pt x="1291" y="1207"/>
                  </a:lnTo>
                  <a:lnTo>
                    <a:pt x="1281" y="1231"/>
                  </a:lnTo>
                  <a:lnTo>
                    <a:pt x="1270" y="1254"/>
                  </a:lnTo>
                  <a:lnTo>
                    <a:pt x="1256" y="1276"/>
                  </a:lnTo>
                  <a:lnTo>
                    <a:pt x="1242" y="1296"/>
                  </a:lnTo>
                  <a:lnTo>
                    <a:pt x="1228" y="1315"/>
                  </a:lnTo>
                  <a:lnTo>
                    <a:pt x="1212" y="1333"/>
                  </a:lnTo>
                  <a:lnTo>
                    <a:pt x="1196" y="1349"/>
                  </a:lnTo>
                  <a:lnTo>
                    <a:pt x="1180" y="1363"/>
                  </a:lnTo>
                  <a:lnTo>
                    <a:pt x="1162" y="1377"/>
                  </a:lnTo>
                  <a:lnTo>
                    <a:pt x="1144" y="1387"/>
                  </a:lnTo>
                  <a:lnTo>
                    <a:pt x="1126" y="1396"/>
                  </a:lnTo>
                  <a:lnTo>
                    <a:pt x="1107" y="1402"/>
                  </a:lnTo>
                  <a:lnTo>
                    <a:pt x="1089" y="1406"/>
                  </a:lnTo>
                  <a:lnTo>
                    <a:pt x="1071" y="14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36D4B838-21B7-4C2E-ACFD-B39C63E1A9E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582580" y="3889971"/>
              <a:ext cx="228694" cy="133045"/>
            </a:xfrm>
            <a:custGeom>
              <a:avLst/>
              <a:gdLst/>
              <a:ahLst/>
              <a:cxnLst>
                <a:cxn ang="0">
                  <a:pos x="1821" y="229"/>
                </a:cxn>
                <a:cxn ang="0">
                  <a:pos x="1857" y="197"/>
                </a:cxn>
                <a:cxn ang="0">
                  <a:pos x="1848" y="120"/>
                </a:cxn>
                <a:cxn ang="0">
                  <a:pos x="1803" y="40"/>
                </a:cxn>
                <a:cxn ang="0">
                  <a:pos x="1730" y="1"/>
                </a:cxn>
                <a:cxn ang="0">
                  <a:pos x="1653" y="21"/>
                </a:cxn>
                <a:cxn ang="0">
                  <a:pos x="1565" y="121"/>
                </a:cxn>
                <a:cxn ang="0">
                  <a:pos x="1455" y="323"/>
                </a:cxn>
                <a:cxn ang="0">
                  <a:pos x="1266" y="711"/>
                </a:cxn>
                <a:cxn ang="0">
                  <a:pos x="1323" y="464"/>
                </a:cxn>
                <a:cxn ang="0">
                  <a:pos x="1355" y="290"/>
                </a:cxn>
                <a:cxn ang="0">
                  <a:pos x="1334" y="236"/>
                </a:cxn>
                <a:cxn ang="0">
                  <a:pos x="1291" y="213"/>
                </a:cxn>
                <a:cxn ang="0">
                  <a:pos x="1242" y="221"/>
                </a:cxn>
                <a:cxn ang="0">
                  <a:pos x="1204" y="261"/>
                </a:cxn>
                <a:cxn ang="0">
                  <a:pos x="1067" y="541"/>
                </a:cxn>
                <a:cxn ang="0">
                  <a:pos x="812" y="804"/>
                </a:cxn>
                <a:cxn ang="0">
                  <a:pos x="540" y="938"/>
                </a:cxn>
                <a:cxn ang="0">
                  <a:pos x="327" y="935"/>
                </a:cxn>
                <a:cxn ang="0">
                  <a:pos x="287" y="815"/>
                </a:cxn>
                <a:cxn ang="0">
                  <a:pos x="525" y="738"/>
                </a:cxn>
                <a:cxn ang="0">
                  <a:pos x="732" y="585"/>
                </a:cxn>
                <a:cxn ang="0">
                  <a:pos x="861" y="396"/>
                </a:cxn>
                <a:cxn ang="0">
                  <a:pos x="870" y="211"/>
                </a:cxn>
                <a:cxn ang="0">
                  <a:pos x="755" y="104"/>
                </a:cxn>
                <a:cxn ang="0">
                  <a:pos x="587" y="117"/>
                </a:cxn>
                <a:cxn ang="0">
                  <a:pos x="393" y="226"/>
                </a:cxn>
                <a:cxn ang="0">
                  <a:pos x="218" y="421"/>
                </a:cxn>
                <a:cxn ang="0">
                  <a:pos x="102" y="692"/>
                </a:cxn>
                <a:cxn ang="0">
                  <a:pos x="33" y="695"/>
                </a:cxn>
                <a:cxn ang="0">
                  <a:pos x="2" y="723"/>
                </a:cxn>
                <a:cxn ang="0">
                  <a:pos x="9" y="762"/>
                </a:cxn>
                <a:cxn ang="0">
                  <a:pos x="53" y="795"/>
                </a:cxn>
                <a:cxn ang="0">
                  <a:pos x="118" y="923"/>
                </a:cxn>
                <a:cxn ang="0">
                  <a:pos x="280" y="1068"/>
                </a:cxn>
                <a:cxn ang="0">
                  <a:pos x="541" y="1061"/>
                </a:cxn>
                <a:cxn ang="0">
                  <a:pos x="831" y="930"/>
                </a:cxn>
                <a:cxn ang="0">
                  <a:pos x="1085" y="703"/>
                </a:cxn>
                <a:cxn ang="0">
                  <a:pos x="1099" y="879"/>
                </a:cxn>
                <a:cxn ang="0">
                  <a:pos x="1115" y="979"/>
                </a:cxn>
                <a:cxn ang="0">
                  <a:pos x="1153" y="1039"/>
                </a:cxn>
                <a:cxn ang="0">
                  <a:pos x="1207" y="1063"/>
                </a:cxn>
                <a:cxn ang="0">
                  <a:pos x="1265" y="1044"/>
                </a:cxn>
                <a:cxn ang="0">
                  <a:pos x="1318" y="968"/>
                </a:cxn>
                <a:cxn ang="0">
                  <a:pos x="1470" y="592"/>
                </a:cxn>
                <a:cxn ang="0">
                  <a:pos x="1609" y="307"/>
                </a:cxn>
                <a:cxn ang="0">
                  <a:pos x="1706" y="185"/>
                </a:cxn>
                <a:cxn ang="0">
                  <a:pos x="719" y="291"/>
                </a:cxn>
                <a:cxn ang="0">
                  <a:pos x="701" y="407"/>
                </a:cxn>
                <a:cxn ang="0">
                  <a:pos x="597" y="531"/>
                </a:cxn>
                <a:cxn ang="0">
                  <a:pos x="449" y="635"/>
                </a:cxn>
                <a:cxn ang="0">
                  <a:pos x="301" y="689"/>
                </a:cxn>
                <a:cxn ang="0">
                  <a:pos x="302" y="599"/>
                </a:cxn>
                <a:cxn ang="0">
                  <a:pos x="398" y="452"/>
                </a:cxn>
                <a:cxn ang="0">
                  <a:pos x="518" y="322"/>
                </a:cxn>
                <a:cxn ang="0">
                  <a:pos x="632" y="250"/>
                </a:cxn>
              </a:cxnLst>
              <a:rect l="0" t="0" r="r" b="b"/>
              <a:pathLst>
                <a:path w="1859" h="1082">
                  <a:moveTo>
                    <a:pt x="1747" y="185"/>
                  </a:moveTo>
                  <a:lnTo>
                    <a:pt x="1763" y="198"/>
                  </a:lnTo>
                  <a:lnTo>
                    <a:pt x="1777" y="210"/>
                  </a:lnTo>
                  <a:lnTo>
                    <a:pt x="1789" y="218"/>
                  </a:lnTo>
                  <a:lnTo>
                    <a:pt x="1801" y="223"/>
                  </a:lnTo>
                  <a:lnTo>
                    <a:pt x="1811" y="227"/>
                  </a:lnTo>
                  <a:lnTo>
                    <a:pt x="1821" y="229"/>
                  </a:lnTo>
                  <a:lnTo>
                    <a:pt x="1829" y="229"/>
                  </a:lnTo>
                  <a:lnTo>
                    <a:pt x="1836" y="227"/>
                  </a:lnTo>
                  <a:lnTo>
                    <a:pt x="1842" y="224"/>
                  </a:lnTo>
                  <a:lnTo>
                    <a:pt x="1847" y="219"/>
                  </a:lnTo>
                  <a:lnTo>
                    <a:pt x="1851" y="213"/>
                  </a:lnTo>
                  <a:lnTo>
                    <a:pt x="1855" y="206"/>
                  </a:lnTo>
                  <a:lnTo>
                    <a:pt x="1857" y="197"/>
                  </a:lnTo>
                  <a:lnTo>
                    <a:pt x="1858" y="188"/>
                  </a:lnTo>
                  <a:lnTo>
                    <a:pt x="1859" y="178"/>
                  </a:lnTo>
                  <a:lnTo>
                    <a:pt x="1858" y="167"/>
                  </a:lnTo>
                  <a:lnTo>
                    <a:pt x="1857" y="156"/>
                  </a:lnTo>
                  <a:lnTo>
                    <a:pt x="1855" y="144"/>
                  </a:lnTo>
                  <a:lnTo>
                    <a:pt x="1852" y="132"/>
                  </a:lnTo>
                  <a:lnTo>
                    <a:pt x="1848" y="120"/>
                  </a:lnTo>
                  <a:lnTo>
                    <a:pt x="1844" y="108"/>
                  </a:lnTo>
                  <a:lnTo>
                    <a:pt x="1839" y="96"/>
                  </a:lnTo>
                  <a:lnTo>
                    <a:pt x="1833" y="84"/>
                  </a:lnTo>
                  <a:lnTo>
                    <a:pt x="1827" y="73"/>
                  </a:lnTo>
                  <a:lnTo>
                    <a:pt x="1820" y="60"/>
                  </a:lnTo>
                  <a:lnTo>
                    <a:pt x="1812" y="50"/>
                  </a:lnTo>
                  <a:lnTo>
                    <a:pt x="1803" y="40"/>
                  </a:lnTo>
                  <a:lnTo>
                    <a:pt x="1795" y="31"/>
                  </a:lnTo>
                  <a:lnTo>
                    <a:pt x="1785" y="23"/>
                  </a:lnTo>
                  <a:lnTo>
                    <a:pt x="1775" y="16"/>
                  </a:lnTo>
                  <a:lnTo>
                    <a:pt x="1765" y="10"/>
                  </a:lnTo>
                  <a:lnTo>
                    <a:pt x="1754" y="6"/>
                  </a:lnTo>
                  <a:lnTo>
                    <a:pt x="1741" y="3"/>
                  </a:lnTo>
                  <a:lnTo>
                    <a:pt x="1730" y="1"/>
                  </a:lnTo>
                  <a:lnTo>
                    <a:pt x="1719" y="0"/>
                  </a:lnTo>
                  <a:lnTo>
                    <a:pt x="1708" y="0"/>
                  </a:lnTo>
                  <a:lnTo>
                    <a:pt x="1697" y="1"/>
                  </a:lnTo>
                  <a:lnTo>
                    <a:pt x="1686" y="4"/>
                  </a:lnTo>
                  <a:lnTo>
                    <a:pt x="1675" y="8"/>
                  </a:lnTo>
                  <a:lnTo>
                    <a:pt x="1664" y="14"/>
                  </a:lnTo>
                  <a:lnTo>
                    <a:pt x="1653" y="21"/>
                  </a:lnTo>
                  <a:lnTo>
                    <a:pt x="1640" y="30"/>
                  </a:lnTo>
                  <a:lnTo>
                    <a:pt x="1628" y="40"/>
                  </a:lnTo>
                  <a:lnTo>
                    <a:pt x="1616" y="52"/>
                  </a:lnTo>
                  <a:lnTo>
                    <a:pt x="1604" y="67"/>
                  </a:lnTo>
                  <a:lnTo>
                    <a:pt x="1591" y="83"/>
                  </a:lnTo>
                  <a:lnTo>
                    <a:pt x="1578" y="101"/>
                  </a:lnTo>
                  <a:lnTo>
                    <a:pt x="1565" y="121"/>
                  </a:lnTo>
                  <a:lnTo>
                    <a:pt x="1551" y="143"/>
                  </a:lnTo>
                  <a:lnTo>
                    <a:pt x="1537" y="167"/>
                  </a:lnTo>
                  <a:lnTo>
                    <a:pt x="1521" y="193"/>
                  </a:lnTo>
                  <a:lnTo>
                    <a:pt x="1505" y="223"/>
                  </a:lnTo>
                  <a:lnTo>
                    <a:pt x="1489" y="253"/>
                  </a:lnTo>
                  <a:lnTo>
                    <a:pt x="1473" y="287"/>
                  </a:lnTo>
                  <a:lnTo>
                    <a:pt x="1455" y="323"/>
                  </a:lnTo>
                  <a:lnTo>
                    <a:pt x="1438" y="362"/>
                  </a:lnTo>
                  <a:lnTo>
                    <a:pt x="1398" y="447"/>
                  </a:lnTo>
                  <a:lnTo>
                    <a:pt x="1357" y="544"/>
                  </a:lnTo>
                  <a:lnTo>
                    <a:pt x="1312" y="652"/>
                  </a:lnTo>
                  <a:lnTo>
                    <a:pt x="1262" y="773"/>
                  </a:lnTo>
                  <a:lnTo>
                    <a:pt x="1263" y="742"/>
                  </a:lnTo>
                  <a:lnTo>
                    <a:pt x="1266" y="711"/>
                  </a:lnTo>
                  <a:lnTo>
                    <a:pt x="1270" y="680"/>
                  </a:lnTo>
                  <a:lnTo>
                    <a:pt x="1275" y="649"/>
                  </a:lnTo>
                  <a:lnTo>
                    <a:pt x="1282" y="616"/>
                  </a:lnTo>
                  <a:lnTo>
                    <a:pt x="1289" y="585"/>
                  </a:lnTo>
                  <a:lnTo>
                    <a:pt x="1297" y="554"/>
                  </a:lnTo>
                  <a:lnTo>
                    <a:pt x="1305" y="524"/>
                  </a:lnTo>
                  <a:lnTo>
                    <a:pt x="1323" y="464"/>
                  </a:lnTo>
                  <a:lnTo>
                    <a:pt x="1338" y="408"/>
                  </a:lnTo>
                  <a:lnTo>
                    <a:pt x="1344" y="382"/>
                  </a:lnTo>
                  <a:lnTo>
                    <a:pt x="1349" y="357"/>
                  </a:lnTo>
                  <a:lnTo>
                    <a:pt x="1353" y="333"/>
                  </a:lnTo>
                  <a:lnTo>
                    <a:pt x="1355" y="311"/>
                  </a:lnTo>
                  <a:lnTo>
                    <a:pt x="1355" y="300"/>
                  </a:lnTo>
                  <a:lnTo>
                    <a:pt x="1355" y="290"/>
                  </a:lnTo>
                  <a:lnTo>
                    <a:pt x="1354" y="280"/>
                  </a:lnTo>
                  <a:lnTo>
                    <a:pt x="1352" y="271"/>
                  </a:lnTo>
                  <a:lnTo>
                    <a:pt x="1350" y="263"/>
                  </a:lnTo>
                  <a:lnTo>
                    <a:pt x="1347" y="255"/>
                  </a:lnTo>
                  <a:lnTo>
                    <a:pt x="1343" y="248"/>
                  </a:lnTo>
                  <a:lnTo>
                    <a:pt x="1339" y="242"/>
                  </a:lnTo>
                  <a:lnTo>
                    <a:pt x="1334" y="236"/>
                  </a:lnTo>
                  <a:lnTo>
                    <a:pt x="1329" y="231"/>
                  </a:lnTo>
                  <a:lnTo>
                    <a:pt x="1324" y="226"/>
                  </a:lnTo>
                  <a:lnTo>
                    <a:pt x="1318" y="222"/>
                  </a:lnTo>
                  <a:lnTo>
                    <a:pt x="1312" y="219"/>
                  </a:lnTo>
                  <a:lnTo>
                    <a:pt x="1304" y="216"/>
                  </a:lnTo>
                  <a:lnTo>
                    <a:pt x="1298" y="214"/>
                  </a:lnTo>
                  <a:lnTo>
                    <a:pt x="1291" y="213"/>
                  </a:lnTo>
                  <a:lnTo>
                    <a:pt x="1284" y="212"/>
                  </a:lnTo>
                  <a:lnTo>
                    <a:pt x="1277" y="212"/>
                  </a:lnTo>
                  <a:lnTo>
                    <a:pt x="1270" y="213"/>
                  </a:lnTo>
                  <a:lnTo>
                    <a:pt x="1263" y="214"/>
                  </a:lnTo>
                  <a:lnTo>
                    <a:pt x="1256" y="216"/>
                  </a:lnTo>
                  <a:lnTo>
                    <a:pt x="1249" y="218"/>
                  </a:lnTo>
                  <a:lnTo>
                    <a:pt x="1242" y="221"/>
                  </a:lnTo>
                  <a:lnTo>
                    <a:pt x="1236" y="225"/>
                  </a:lnTo>
                  <a:lnTo>
                    <a:pt x="1230" y="229"/>
                  </a:lnTo>
                  <a:lnTo>
                    <a:pt x="1224" y="234"/>
                  </a:lnTo>
                  <a:lnTo>
                    <a:pt x="1218" y="240"/>
                  </a:lnTo>
                  <a:lnTo>
                    <a:pt x="1213" y="246"/>
                  </a:lnTo>
                  <a:lnTo>
                    <a:pt x="1208" y="254"/>
                  </a:lnTo>
                  <a:lnTo>
                    <a:pt x="1204" y="261"/>
                  </a:lnTo>
                  <a:lnTo>
                    <a:pt x="1199" y="269"/>
                  </a:lnTo>
                  <a:lnTo>
                    <a:pt x="1196" y="278"/>
                  </a:lnTo>
                  <a:lnTo>
                    <a:pt x="1175" y="335"/>
                  </a:lnTo>
                  <a:lnTo>
                    <a:pt x="1152" y="391"/>
                  </a:lnTo>
                  <a:lnTo>
                    <a:pt x="1126" y="443"/>
                  </a:lnTo>
                  <a:lnTo>
                    <a:pt x="1098" y="494"/>
                  </a:lnTo>
                  <a:lnTo>
                    <a:pt x="1067" y="541"/>
                  </a:lnTo>
                  <a:lnTo>
                    <a:pt x="1035" y="586"/>
                  </a:lnTo>
                  <a:lnTo>
                    <a:pt x="1001" y="630"/>
                  </a:lnTo>
                  <a:lnTo>
                    <a:pt x="965" y="669"/>
                  </a:lnTo>
                  <a:lnTo>
                    <a:pt x="928" y="707"/>
                  </a:lnTo>
                  <a:lnTo>
                    <a:pt x="890" y="742"/>
                  </a:lnTo>
                  <a:lnTo>
                    <a:pt x="851" y="775"/>
                  </a:lnTo>
                  <a:lnTo>
                    <a:pt x="812" y="804"/>
                  </a:lnTo>
                  <a:lnTo>
                    <a:pt x="773" y="831"/>
                  </a:lnTo>
                  <a:lnTo>
                    <a:pt x="732" y="856"/>
                  </a:lnTo>
                  <a:lnTo>
                    <a:pt x="693" y="877"/>
                  </a:lnTo>
                  <a:lnTo>
                    <a:pt x="654" y="897"/>
                  </a:lnTo>
                  <a:lnTo>
                    <a:pt x="614" y="914"/>
                  </a:lnTo>
                  <a:lnTo>
                    <a:pt x="577" y="927"/>
                  </a:lnTo>
                  <a:lnTo>
                    <a:pt x="540" y="938"/>
                  </a:lnTo>
                  <a:lnTo>
                    <a:pt x="503" y="946"/>
                  </a:lnTo>
                  <a:lnTo>
                    <a:pt x="469" y="951"/>
                  </a:lnTo>
                  <a:lnTo>
                    <a:pt x="437" y="954"/>
                  </a:lnTo>
                  <a:lnTo>
                    <a:pt x="405" y="953"/>
                  </a:lnTo>
                  <a:lnTo>
                    <a:pt x="377" y="950"/>
                  </a:lnTo>
                  <a:lnTo>
                    <a:pt x="351" y="944"/>
                  </a:lnTo>
                  <a:lnTo>
                    <a:pt x="327" y="935"/>
                  </a:lnTo>
                  <a:lnTo>
                    <a:pt x="306" y="923"/>
                  </a:lnTo>
                  <a:lnTo>
                    <a:pt x="288" y="908"/>
                  </a:lnTo>
                  <a:lnTo>
                    <a:pt x="274" y="889"/>
                  </a:lnTo>
                  <a:lnTo>
                    <a:pt x="263" y="868"/>
                  </a:lnTo>
                  <a:lnTo>
                    <a:pt x="256" y="844"/>
                  </a:lnTo>
                  <a:lnTo>
                    <a:pt x="253" y="817"/>
                  </a:lnTo>
                  <a:lnTo>
                    <a:pt x="287" y="815"/>
                  </a:lnTo>
                  <a:lnTo>
                    <a:pt x="322" y="810"/>
                  </a:lnTo>
                  <a:lnTo>
                    <a:pt x="356" y="803"/>
                  </a:lnTo>
                  <a:lnTo>
                    <a:pt x="390" y="794"/>
                  </a:lnTo>
                  <a:lnTo>
                    <a:pt x="424" y="783"/>
                  </a:lnTo>
                  <a:lnTo>
                    <a:pt x="459" y="770"/>
                  </a:lnTo>
                  <a:lnTo>
                    <a:pt x="493" y="755"/>
                  </a:lnTo>
                  <a:lnTo>
                    <a:pt x="525" y="738"/>
                  </a:lnTo>
                  <a:lnTo>
                    <a:pt x="559" y="720"/>
                  </a:lnTo>
                  <a:lnTo>
                    <a:pt x="590" y="701"/>
                  </a:lnTo>
                  <a:lnTo>
                    <a:pt x="621" y="680"/>
                  </a:lnTo>
                  <a:lnTo>
                    <a:pt x="651" y="658"/>
                  </a:lnTo>
                  <a:lnTo>
                    <a:pt x="679" y="635"/>
                  </a:lnTo>
                  <a:lnTo>
                    <a:pt x="706" y="610"/>
                  </a:lnTo>
                  <a:lnTo>
                    <a:pt x="732" y="585"/>
                  </a:lnTo>
                  <a:lnTo>
                    <a:pt x="756" y="559"/>
                  </a:lnTo>
                  <a:lnTo>
                    <a:pt x="779" y="533"/>
                  </a:lnTo>
                  <a:lnTo>
                    <a:pt x="800" y="506"/>
                  </a:lnTo>
                  <a:lnTo>
                    <a:pt x="818" y="478"/>
                  </a:lnTo>
                  <a:lnTo>
                    <a:pt x="835" y="451"/>
                  </a:lnTo>
                  <a:lnTo>
                    <a:pt x="849" y="423"/>
                  </a:lnTo>
                  <a:lnTo>
                    <a:pt x="861" y="396"/>
                  </a:lnTo>
                  <a:lnTo>
                    <a:pt x="871" y="368"/>
                  </a:lnTo>
                  <a:lnTo>
                    <a:pt x="878" y="340"/>
                  </a:lnTo>
                  <a:lnTo>
                    <a:pt x="883" y="313"/>
                  </a:lnTo>
                  <a:lnTo>
                    <a:pt x="884" y="287"/>
                  </a:lnTo>
                  <a:lnTo>
                    <a:pt x="882" y="261"/>
                  </a:lnTo>
                  <a:lnTo>
                    <a:pt x="878" y="236"/>
                  </a:lnTo>
                  <a:lnTo>
                    <a:pt x="870" y="211"/>
                  </a:lnTo>
                  <a:lnTo>
                    <a:pt x="858" y="187"/>
                  </a:lnTo>
                  <a:lnTo>
                    <a:pt x="843" y="164"/>
                  </a:lnTo>
                  <a:lnTo>
                    <a:pt x="825" y="143"/>
                  </a:lnTo>
                  <a:lnTo>
                    <a:pt x="810" y="130"/>
                  </a:lnTo>
                  <a:lnTo>
                    <a:pt x="794" y="119"/>
                  </a:lnTo>
                  <a:lnTo>
                    <a:pt x="776" y="110"/>
                  </a:lnTo>
                  <a:lnTo>
                    <a:pt x="755" y="104"/>
                  </a:lnTo>
                  <a:lnTo>
                    <a:pt x="734" y="99"/>
                  </a:lnTo>
                  <a:lnTo>
                    <a:pt x="712" y="97"/>
                  </a:lnTo>
                  <a:lnTo>
                    <a:pt x="689" y="97"/>
                  </a:lnTo>
                  <a:lnTo>
                    <a:pt x="665" y="99"/>
                  </a:lnTo>
                  <a:lnTo>
                    <a:pt x="639" y="103"/>
                  </a:lnTo>
                  <a:lnTo>
                    <a:pt x="613" y="109"/>
                  </a:lnTo>
                  <a:lnTo>
                    <a:pt x="587" y="117"/>
                  </a:lnTo>
                  <a:lnTo>
                    <a:pt x="560" y="127"/>
                  </a:lnTo>
                  <a:lnTo>
                    <a:pt x="532" y="139"/>
                  </a:lnTo>
                  <a:lnTo>
                    <a:pt x="504" y="152"/>
                  </a:lnTo>
                  <a:lnTo>
                    <a:pt x="477" y="168"/>
                  </a:lnTo>
                  <a:lnTo>
                    <a:pt x="449" y="185"/>
                  </a:lnTo>
                  <a:lnTo>
                    <a:pt x="421" y="205"/>
                  </a:lnTo>
                  <a:lnTo>
                    <a:pt x="393" y="226"/>
                  </a:lnTo>
                  <a:lnTo>
                    <a:pt x="367" y="249"/>
                  </a:lnTo>
                  <a:lnTo>
                    <a:pt x="340" y="274"/>
                  </a:lnTo>
                  <a:lnTo>
                    <a:pt x="313" y="300"/>
                  </a:lnTo>
                  <a:lnTo>
                    <a:pt x="288" y="327"/>
                  </a:lnTo>
                  <a:lnTo>
                    <a:pt x="264" y="358"/>
                  </a:lnTo>
                  <a:lnTo>
                    <a:pt x="241" y="389"/>
                  </a:lnTo>
                  <a:lnTo>
                    <a:pt x="218" y="421"/>
                  </a:lnTo>
                  <a:lnTo>
                    <a:pt x="196" y="455"/>
                  </a:lnTo>
                  <a:lnTo>
                    <a:pt x="177" y="492"/>
                  </a:lnTo>
                  <a:lnTo>
                    <a:pt x="158" y="529"/>
                  </a:lnTo>
                  <a:lnTo>
                    <a:pt x="142" y="567"/>
                  </a:lnTo>
                  <a:lnTo>
                    <a:pt x="127" y="607"/>
                  </a:lnTo>
                  <a:lnTo>
                    <a:pt x="113" y="649"/>
                  </a:lnTo>
                  <a:lnTo>
                    <a:pt x="102" y="692"/>
                  </a:lnTo>
                  <a:lnTo>
                    <a:pt x="89" y="690"/>
                  </a:lnTo>
                  <a:lnTo>
                    <a:pt x="78" y="690"/>
                  </a:lnTo>
                  <a:lnTo>
                    <a:pt x="67" y="689"/>
                  </a:lnTo>
                  <a:lnTo>
                    <a:pt x="57" y="690"/>
                  </a:lnTo>
                  <a:lnTo>
                    <a:pt x="48" y="691"/>
                  </a:lnTo>
                  <a:lnTo>
                    <a:pt x="40" y="693"/>
                  </a:lnTo>
                  <a:lnTo>
                    <a:pt x="33" y="695"/>
                  </a:lnTo>
                  <a:lnTo>
                    <a:pt x="26" y="698"/>
                  </a:lnTo>
                  <a:lnTo>
                    <a:pt x="20" y="702"/>
                  </a:lnTo>
                  <a:lnTo>
                    <a:pt x="15" y="705"/>
                  </a:lnTo>
                  <a:lnTo>
                    <a:pt x="11" y="709"/>
                  </a:lnTo>
                  <a:lnTo>
                    <a:pt x="7" y="714"/>
                  </a:lnTo>
                  <a:lnTo>
                    <a:pt x="4" y="718"/>
                  </a:lnTo>
                  <a:lnTo>
                    <a:pt x="2" y="723"/>
                  </a:lnTo>
                  <a:lnTo>
                    <a:pt x="1" y="728"/>
                  </a:lnTo>
                  <a:lnTo>
                    <a:pt x="0" y="734"/>
                  </a:lnTo>
                  <a:lnTo>
                    <a:pt x="1" y="739"/>
                  </a:lnTo>
                  <a:lnTo>
                    <a:pt x="2" y="745"/>
                  </a:lnTo>
                  <a:lnTo>
                    <a:pt x="3" y="750"/>
                  </a:lnTo>
                  <a:lnTo>
                    <a:pt x="6" y="756"/>
                  </a:lnTo>
                  <a:lnTo>
                    <a:pt x="9" y="762"/>
                  </a:lnTo>
                  <a:lnTo>
                    <a:pt x="13" y="767"/>
                  </a:lnTo>
                  <a:lnTo>
                    <a:pt x="18" y="773"/>
                  </a:lnTo>
                  <a:lnTo>
                    <a:pt x="23" y="778"/>
                  </a:lnTo>
                  <a:lnTo>
                    <a:pt x="29" y="783"/>
                  </a:lnTo>
                  <a:lnTo>
                    <a:pt x="36" y="787"/>
                  </a:lnTo>
                  <a:lnTo>
                    <a:pt x="44" y="791"/>
                  </a:lnTo>
                  <a:lnTo>
                    <a:pt x="53" y="795"/>
                  </a:lnTo>
                  <a:lnTo>
                    <a:pt x="62" y="799"/>
                  </a:lnTo>
                  <a:lnTo>
                    <a:pt x="72" y="802"/>
                  </a:lnTo>
                  <a:lnTo>
                    <a:pt x="82" y="805"/>
                  </a:lnTo>
                  <a:lnTo>
                    <a:pt x="95" y="807"/>
                  </a:lnTo>
                  <a:lnTo>
                    <a:pt x="99" y="849"/>
                  </a:lnTo>
                  <a:lnTo>
                    <a:pt x="107" y="887"/>
                  </a:lnTo>
                  <a:lnTo>
                    <a:pt x="118" y="923"/>
                  </a:lnTo>
                  <a:lnTo>
                    <a:pt x="133" y="954"/>
                  </a:lnTo>
                  <a:lnTo>
                    <a:pt x="150" y="981"/>
                  </a:lnTo>
                  <a:lnTo>
                    <a:pt x="171" y="1005"/>
                  </a:lnTo>
                  <a:lnTo>
                    <a:pt x="195" y="1025"/>
                  </a:lnTo>
                  <a:lnTo>
                    <a:pt x="222" y="1043"/>
                  </a:lnTo>
                  <a:lnTo>
                    <a:pt x="250" y="1057"/>
                  </a:lnTo>
                  <a:lnTo>
                    <a:pt x="280" y="1068"/>
                  </a:lnTo>
                  <a:lnTo>
                    <a:pt x="313" y="1076"/>
                  </a:lnTo>
                  <a:lnTo>
                    <a:pt x="348" y="1080"/>
                  </a:lnTo>
                  <a:lnTo>
                    <a:pt x="384" y="1082"/>
                  </a:lnTo>
                  <a:lnTo>
                    <a:pt x="421" y="1081"/>
                  </a:lnTo>
                  <a:lnTo>
                    <a:pt x="460" y="1077"/>
                  </a:lnTo>
                  <a:lnTo>
                    <a:pt x="500" y="1070"/>
                  </a:lnTo>
                  <a:lnTo>
                    <a:pt x="541" y="1061"/>
                  </a:lnTo>
                  <a:lnTo>
                    <a:pt x="582" y="1049"/>
                  </a:lnTo>
                  <a:lnTo>
                    <a:pt x="623" y="1035"/>
                  </a:lnTo>
                  <a:lnTo>
                    <a:pt x="665" y="1018"/>
                  </a:lnTo>
                  <a:lnTo>
                    <a:pt x="707" y="999"/>
                  </a:lnTo>
                  <a:lnTo>
                    <a:pt x="748" y="978"/>
                  </a:lnTo>
                  <a:lnTo>
                    <a:pt x="790" y="955"/>
                  </a:lnTo>
                  <a:lnTo>
                    <a:pt x="831" y="930"/>
                  </a:lnTo>
                  <a:lnTo>
                    <a:pt x="871" y="903"/>
                  </a:lnTo>
                  <a:lnTo>
                    <a:pt x="910" y="873"/>
                  </a:lnTo>
                  <a:lnTo>
                    <a:pt x="948" y="842"/>
                  </a:lnTo>
                  <a:lnTo>
                    <a:pt x="985" y="810"/>
                  </a:lnTo>
                  <a:lnTo>
                    <a:pt x="1020" y="776"/>
                  </a:lnTo>
                  <a:lnTo>
                    <a:pt x="1053" y="740"/>
                  </a:lnTo>
                  <a:lnTo>
                    <a:pt x="1085" y="703"/>
                  </a:lnTo>
                  <a:lnTo>
                    <a:pt x="1115" y="665"/>
                  </a:lnTo>
                  <a:lnTo>
                    <a:pt x="1109" y="700"/>
                  </a:lnTo>
                  <a:lnTo>
                    <a:pt x="1105" y="736"/>
                  </a:lnTo>
                  <a:lnTo>
                    <a:pt x="1101" y="773"/>
                  </a:lnTo>
                  <a:lnTo>
                    <a:pt x="1099" y="809"/>
                  </a:lnTo>
                  <a:lnTo>
                    <a:pt x="1098" y="844"/>
                  </a:lnTo>
                  <a:lnTo>
                    <a:pt x="1099" y="879"/>
                  </a:lnTo>
                  <a:lnTo>
                    <a:pt x="1100" y="897"/>
                  </a:lnTo>
                  <a:lnTo>
                    <a:pt x="1101" y="913"/>
                  </a:lnTo>
                  <a:lnTo>
                    <a:pt x="1103" y="930"/>
                  </a:lnTo>
                  <a:lnTo>
                    <a:pt x="1106" y="946"/>
                  </a:lnTo>
                  <a:lnTo>
                    <a:pt x="1108" y="957"/>
                  </a:lnTo>
                  <a:lnTo>
                    <a:pt x="1111" y="968"/>
                  </a:lnTo>
                  <a:lnTo>
                    <a:pt x="1115" y="979"/>
                  </a:lnTo>
                  <a:lnTo>
                    <a:pt x="1119" y="989"/>
                  </a:lnTo>
                  <a:lnTo>
                    <a:pt x="1123" y="999"/>
                  </a:lnTo>
                  <a:lnTo>
                    <a:pt x="1128" y="1008"/>
                  </a:lnTo>
                  <a:lnTo>
                    <a:pt x="1134" y="1016"/>
                  </a:lnTo>
                  <a:lnTo>
                    <a:pt x="1140" y="1024"/>
                  </a:lnTo>
                  <a:lnTo>
                    <a:pt x="1146" y="1031"/>
                  </a:lnTo>
                  <a:lnTo>
                    <a:pt x="1153" y="1039"/>
                  </a:lnTo>
                  <a:lnTo>
                    <a:pt x="1159" y="1045"/>
                  </a:lnTo>
                  <a:lnTo>
                    <a:pt x="1167" y="1050"/>
                  </a:lnTo>
                  <a:lnTo>
                    <a:pt x="1174" y="1054"/>
                  </a:lnTo>
                  <a:lnTo>
                    <a:pt x="1182" y="1058"/>
                  </a:lnTo>
                  <a:lnTo>
                    <a:pt x="1190" y="1060"/>
                  </a:lnTo>
                  <a:lnTo>
                    <a:pt x="1198" y="1062"/>
                  </a:lnTo>
                  <a:lnTo>
                    <a:pt x="1207" y="1063"/>
                  </a:lnTo>
                  <a:lnTo>
                    <a:pt x="1215" y="1063"/>
                  </a:lnTo>
                  <a:lnTo>
                    <a:pt x="1223" y="1063"/>
                  </a:lnTo>
                  <a:lnTo>
                    <a:pt x="1232" y="1061"/>
                  </a:lnTo>
                  <a:lnTo>
                    <a:pt x="1240" y="1058"/>
                  </a:lnTo>
                  <a:lnTo>
                    <a:pt x="1248" y="1054"/>
                  </a:lnTo>
                  <a:lnTo>
                    <a:pt x="1257" y="1049"/>
                  </a:lnTo>
                  <a:lnTo>
                    <a:pt x="1265" y="1044"/>
                  </a:lnTo>
                  <a:lnTo>
                    <a:pt x="1273" y="1036"/>
                  </a:lnTo>
                  <a:lnTo>
                    <a:pt x="1281" y="1027"/>
                  </a:lnTo>
                  <a:lnTo>
                    <a:pt x="1288" y="1018"/>
                  </a:lnTo>
                  <a:lnTo>
                    <a:pt x="1296" y="1007"/>
                  </a:lnTo>
                  <a:lnTo>
                    <a:pt x="1303" y="995"/>
                  </a:lnTo>
                  <a:lnTo>
                    <a:pt x="1310" y="982"/>
                  </a:lnTo>
                  <a:lnTo>
                    <a:pt x="1318" y="968"/>
                  </a:lnTo>
                  <a:lnTo>
                    <a:pt x="1324" y="952"/>
                  </a:lnTo>
                  <a:lnTo>
                    <a:pt x="1342" y="907"/>
                  </a:lnTo>
                  <a:lnTo>
                    <a:pt x="1362" y="853"/>
                  </a:lnTo>
                  <a:lnTo>
                    <a:pt x="1386" y="794"/>
                  </a:lnTo>
                  <a:lnTo>
                    <a:pt x="1412" y="728"/>
                  </a:lnTo>
                  <a:lnTo>
                    <a:pt x="1440" y="661"/>
                  </a:lnTo>
                  <a:lnTo>
                    <a:pt x="1470" y="592"/>
                  </a:lnTo>
                  <a:lnTo>
                    <a:pt x="1500" y="523"/>
                  </a:lnTo>
                  <a:lnTo>
                    <a:pt x="1531" y="456"/>
                  </a:lnTo>
                  <a:lnTo>
                    <a:pt x="1548" y="424"/>
                  </a:lnTo>
                  <a:lnTo>
                    <a:pt x="1563" y="393"/>
                  </a:lnTo>
                  <a:lnTo>
                    <a:pt x="1579" y="363"/>
                  </a:lnTo>
                  <a:lnTo>
                    <a:pt x="1594" y="334"/>
                  </a:lnTo>
                  <a:lnTo>
                    <a:pt x="1609" y="307"/>
                  </a:lnTo>
                  <a:lnTo>
                    <a:pt x="1624" y="283"/>
                  </a:lnTo>
                  <a:lnTo>
                    <a:pt x="1639" y="260"/>
                  </a:lnTo>
                  <a:lnTo>
                    <a:pt x="1654" y="240"/>
                  </a:lnTo>
                  <a:lnTo>
                    <a:pt x="1668" y="222"/>
                  </a:lnTo>
                  <a:lnTo>
                    <a:pt x="1681" y="207"/>
                  </a:lnTo>
                  <a:lnTo>
                    <a:pt x="1694" y="194"/>
                  </a:lnTo>
                  <a:lnTo>
                    <a:pt x="1706" y="185"/>
                  </a:lnTo>
                  <a:lnTo>
                    <a:pt x="1717" y="180"/>
                  </a:lnTo>
                  <a:lnTo>
                    <a:pt x="1728" y="178"/>
                  </a:lnTo>
                  <a:lnTo>
                    <a:pt x="1738" y="180"/>
                  </a:lnTo>
                  <a:lnTo>
                    <a:pt x="1747" y="185"/>
                  </a:lnTo>
                  <a:close/>
                  <a:moveTo>
                    <a:pt x="703" y="263"/>
                  </a:moveTo>
                  <a:lnTo>
                    <a:pt x="712" y="276"/>
                  </a:lnTo>
                  <a:lnTo>
                    <a:pt x="719" y="291"/>
                  </a:lnTo>
                  <a:lnTo>
                    <a:pt x="724" y="305"/>
                  </a:lnTo>
                  <a:lnTo>
                    <a:pt x="725" y="321"/>
                  </a:lnTo>
                  <a:lnTo>
                    <a:pt x="725" y="337"/>
                  </a:lnTo>
                  <a:lnTo>
                    <a:pt x="722" y="355"/>
                  </a:lnTo>
                  <a:lnTo>
                    <a:pt x="717" y="372"/>
                  </a:lnTo>
                  <a:lnTo>
                    <a:pt x="710" y="389"/>
                  </a:lnTo>
                  <a:lnTo>
                    <a:pt x="701" y="407"/>
                  </a:lnTo>
                  <a:lnTo>
                    <a:pt x="691" y="425"/>
                  </a:lnTo>
                  <a:lnTo>
                    <a:pt x="679" y="442"/>
                  </a:lnTo>
                  <a:lnTo>
                    <a:pt x="665" y="460"/>
                  </a:lnTo>
                  <a:lnTo>
                    <a:pt x="650" y="478"/>
                  </a:lnTo>
                  <a:lnTo>
                    <a:pt x="633" y="497"/>
                  </a:lnTo>
                  <a:lnTo>
                    <a:pt x="615" y="514"/>
                  </a:lnTo>
                  <a:lnTo>
                    <a:pt x="597" y="531"/>
                  </a:lnTo>
                  <a:lnTo>
                    <a:pt x="578" y="548"/>
                  </a:lnTo>
                  <a:lnTo>
                    <a:pt x="558" y="564"/>
                  </a:lnTo>
                  <a:lnTo>
                    <a:pt x="536" y="579"/>
                  </a:lnTo>
                  <a:lnTo>
                    <a:pt x="515" y="594"/>
                  </a:lnTo>
                  <a:lnTo>
                    <a:pt x="493" y="609"/>
                  </a:lnTo>
                  <a:lnTo>
                    <a:pt x="471" y="623"/>
                  </a:lnTo>
                  <a:lnTo>
                    <a:pt x="449" y="635"/>
                  </a:lnTo>
                  <a:lnTo>
                    <a:pt x="428" y="647"/>
                  </a:lnTo>
                  <a:lnTo>
                    <a:pt x="405" y="657"/>
                  </a:lnTo>
                  <a:lnTo>
                    <a:pt x="383" y="666"/>
                  </a:lnTo>
                  <a:lnTo>
                    <a:pt x="362" y="674"/>
                  </a:lnTo>
                  <a:lnTo>
                    <a:pt x="341" y="681"/>
                  </a:lnTo>
                  <a:lnTo>
                    <a:pt x="321" y="686"/>
                  </a:lnTo>
                  <a:lnTo>
                    <a:pt x="301" y="689"/>
                  </a:lnTo>
                  <a:lnTo>
                    <a:pt x="283" y="691"/>
                  </a:lnTo>
                  <a:lnTo>
                    <a:pt x="265" y="692"/>
                  </a:lnTo>
                  <a:lnTo>
                    <a:pt x="270" y="675"/>
                  </a:lnTo>
                  <a:lnTo>
                    <a:pt x="276" y="658"/>
                  </a:lnTo>
                  <a:lnTo>
                    <a:pt x="283" y="639"/>
                  </a:lnTo>
                  <a:lnTo>
                    <a:pt x="292" y="620"/>
                  </a:lnTo>
                  <a:lnTo>
                    <a:pt x="302" y="599"/>
                  </a:lnTo>
                  <a:lnTo>
                    <a:pt x="313" y="579"/>
                  </a:lnTo>
                  <a:lnTo>
                    <a:pt x="325" y="558"/>
                  </a:lnTo>
                  <a:lnTo>
                    <a:pt x="338" y="537"/>
                  </a:lnTo>
                  <a:lnTo>
                    <a:pt x="352" y="516"/>
                  </a:lnTo>
                  <a:lnTo>
                    <a:pt x="367" y="495"/>
                  </a:lnTo>
                  <a:lnTo>
                    <a:pt x="382" y="473"/>
                  </a:lnTo>
                  <a:lnTo>
                    <a:pt x="398" y="452"/>
                  </a:lnTo>
                  <a:lnTo>
                    <a:pt x="414" y="432"/>
                  </a:lnTo>
                  <a:lnTo>
                    <a:pt x="431" y="412"/>
                  </a:lnTo>
                  <a:lnTo>
                    <a:pt x="448" y="393"/>
                  </a:lnTo>
                  <a:lnTo>
                    <a:pt x="466" y="374"/>
                  </a:lnTo>
                  <a:lnTo>
                    <a:pt x="483" y="356"/>
                  </a:lnTo>
                  <a:lnTo>
                    <a:pt x="500" y="338"/>
                  </a:lnTo>
                  <a:lnTo>
                    <a:pt x="518" y="322"/>
                  </a:lnTo>
                  <a:lnTo>
                    <a:pt x="535" y="307"/>
                  </a:lnTo>
                  <a:lnTo>
                    <a:pt x="553" y="294"/>
                  </a:lnTo>
                  <a:lnTo>
                    <a:pt x="570" y="282"/>
                  </a:lnTo>
                  <a:lnTo>
                    <a:pt x="586" y="271"/>
                  </a:lnTo>
                  <a:lnTo>
                    <a:pt x="602" y="262"/>
                  </a:lnTo>
                  <a:lnTo>
                    <a:pt x="617" y="255"/>
                  </a:lnTo>
                  <a:lnTo>
                    <a:pt x="632" y="250"/>
                  </a:lnTo>
                  <a:lnTo>
                    <a:pt x="646" y="246"/>
                  </a:lnTo>
                  <a:lnTo>
                    <a:pt x="660" y="245"/>
                  </a:lnTo>
                  <a:lnTo>
                    <a:pt x="672" y="246"/>
                  </a:lnTo>
                  <a:lnTo>
                    <a:pt x="684" y="249"/>
                  </a:lnTo>
                  <a:lnTo>
                    <a:pt x="694" y="255"/>
                  </a:lnTo>
                  <a:lnTo>
                    <a:pt x="703" y="2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D40CA9D3-E9B3-417D-A3E4-046424D725DC}"/>
                </a:ext>
              </a:extLst>
            </p:cNvPr>
            <p:cNvSpPr>
              <a:spLocks/>
            </p:cNvSpPr>
            <p:nvPr/>
          </p:nvSpPr>
          <p:spPr bwMode="black">
            <a:xfrm>
              <a:off x="3087612" y="3912145"/>
              <a:ext cx="233458" cy="98200"/>
            </a:xfrm>
            <a:custGeom>
              <a:avLst/>
              <a:gdLst/>
              <a:ahLst/>
              <a:cxnLst>
                <a:cxn ang="0">
                  <a:pos x="1713" y="618"/>
                </a:cxn>
                <a:cxn ang="0">
                  <a:pos x="1610" y="662"/>
                </a:cxn>
                <a:cxn ang="0">
                  <a:pos x="1522" y="673"/>
                </a:cxn>
                <a:cxn ang="0">
                  <a:pos x="1438" y="604"/>
                </a:cxn>
                <a:cxn ang="0">
                  <a:pos x="1412" y="438"/>
                </a:cxn>
                <a:cxn ang="0">
                  <a:pos x="1404" y="196"/>
                </a:cxn>
                <a:cxn ang="0">
                  <a:pos x="1361" y="83"/>
                </a:cxn>
                <a:cxn ang="0">
                  <a:pos x="1265" y="59"/>
                </a:cxn>
                <a:cxn ang="0">
                  <a:pos x="1156" y="109"/>
                </a:cxn>
                <a:cxn ang="0">
                  <a:pos x="1046" y="204"/>
                </a:cxn>
                <a:cxn ang="0">
                  <a:pos x="879" y="407"/>
                </a:cxn>
                <a:cxn ang="0">
                  <a:pos x="832" y="325"/>
                </a:cxn>
                <a:cxn ang="0">
                  <a:pos x="813" y="143"/>
                </a:cxn>
                <a:cxn ang="0">
                  <a:pos x="770" y="48"/>
                </a:cxn>
                <a:cxn ang="0">
                  <a:pos x="689" y="1"/>
                </a:cxn>
                <a:cxn ang="0">
                  <a:pos x="577" y="28"/>
                </a:cxn>
                <a:cxn ang="0">
                  <a:pos x="464" y="115"/>
                </a:cxn>
                <a:cxn ang="0">
                  <a:pos x="342" y="258"/>
                </a:cxn>
                <a:cxn ang="0">
                  <a:pos x="201" y="475"/>
                </a:cxn>
                <a:cxn ang="0">
                  <a:pos x="231" y="302"/>
                </a:cxn>
                <a:cxn ang="0">
                  <a:pos x="249" y="132"/>
                </a:cxn>
                <a:cxn ang="0">
                  <a:pos x="228" y="83"/>
                </a:cxn>
                <a:cxn ang="0">
                  <a:pos x="186" y="59"/>
                </a:cxn>
                <a:cxn ang="0">
                  <a:pos x="135" y="58"/>
                </a:cxn>
                <a:cxn ang="0">
                  <a:pos x="92" y="78"/>
                </a:cxn>
                <a:cxn ang="0">
                  <a:pos x="69" y="116"/>
                </a:cxn>
                <a:cxn ang="0">
                  <a:pos x="29" y="429"/>
                </a:cxn>
                <a:cxn ang="0">
                  <a:pos x="0" y="679"/>
                </a:cxn>
                <a:cxn ang="0">
                  <a:pos x="19" y="742"/>
                </a:cxn>
                <a:cxn ang="0">
                  <a:pos x="59" y="778"/>
                </a:cxn>
                <a:cxn ang="0">
                  <a:pos x="112" y="783"/>
                </a:cxn>
                <a:cxn ang="0">
                  <a:pos x="168" y="753"/>
                </a:cxn>
                <a:cxn ang="0">
                  <a:pos x="248" y="633"/>
                </a:cxn>
                <a:cxn ang="0">
                  <a:pos x="436" y="338"/>
                </a:cxn>
                <a:cxn ang="0">
                  <a:pos x="554" y="196"/>
                </a:cxn>
                <a:cxn ang="0">
                  <a:pos x="607" y="172"/>
                </a:cxn>
                <a:cxn ang="0">
                  <a:pos x="635" y="222"/>
                </a:cxn>
                <a:cxn ang="0">
                  <a:pos x="643" y="345"/>
                </a:cxn>
                <a:cxn ang="0">
                  <a:pos x="622" y="611"/>
                </a:cxn>
                <a:cxn ang="0">
                  <a:pos x="617" y="711"/>
                </a:cxn>
                <a:cxn ang="0">
                  <a:pos x="635" y="765"/>
                </a:cxn>
                <a:cxn ang="0">
                  <a:pos x="668" y="793"/>
                </a:cxn>
                <a:cxn ang="0">
                  <a:pos x="713" y="792"/>
                </a:cxn>
                <a:cxn ang="0">
                  <a:pos x="767" y="759"/>
                </a:cxn>
                <a:cxn ang="0">
                  <a:pos x="953" y="528"/>
                </a:cxn>
                <a:cxn ang="0">
                  <a:pos x="1141" y="317"/>
                </a:cxn>
                <a:cxn ang="0">
                  <a:pos x="1203" y="286"/>
                </a:cxn>
                <a:cxn ang="0">
                  <a:pos x="1227" y="331"/>
                </a:cxn>
                <a:cxn ang="0">
                  <a:pos x="1228" y="487"/>
                </a:cxn>
                <a:cxn ang="0">
                  <a:pos x="1247" y="627"/>
                </a:cxn>
                <a:cxn ang="0">
                  <a:pos x="1319" y="745"/>
                </a:cxn>
                <a:cxn ang="0">
                  <a:pos x="1475" y="800"/>
                </a:cxn>
                <a:cxn ang="0">
                  <a:pos x="1594" y="791"/>
                </a:cxn>
                <a:cxn ang="0">
                  <a:pos x="1721" y="742"/>
                </a:cxn>
                <a:cxn ang="0">
                  <a:pos x="1847" y="648"/>
                </a:cxn>
                <a:cxn ang="0">
                  <a:pos x="1895" y="574"/>
                </a:cxn>
                <a:cxn ang="0">
                  <a:pos x="1893" y="532"/>
                </a:cxn>
                <a:cxn ang="0">
                  <a:pos x="1869" y="526"/>
                </a:cxn>
                <a:cxn ang="0">
                  <a:pos x="1820" y="549"/>
                </a:cxn>
              </a:cxnLst>
              <a:rect l="0" t="0" r="r" b="b"/>
              <a:pathLst>
                <a:path w="1899" h="801">
                  <a:moveTo>
                    <a:pt x="1809" y="556"/>
                  </a:moveTo>
                  <a:lnTo>
                    <a:pt x="1790" y="570"/>
                  </a:lnTo>
                  <a:lnTo>
                    <a:pt x="1770" y="584"/>
                  </a:lnTo>
                  <a:lnTo>
                    <a:pt x="1751" y="596"/>
                  </a:lnTo>
                  <a:lnTo>
                    <a:pt x="1731" y="608"/>
                  </a:lnTo>
                  <a:lnTo>
                    <a:pt x="1713" y="618"/>
                  </a:lnTo>
                  <a:lnTo>
                    <a:pt x="1695" y="628"/>
                  </a:lnTo>
                  <a:lnTo>
                    <a:pt x="1677" y="637"/>
                  </a:lnTo>
                  <a:lnTo>
                    <a:pt x="1660" y="644"/>
                  </a:lnTo>
                  <a:lnTo>
                    <a:pt x="1643" y="651"/>
                  </a:lnTo>
                  <a:lnTo>
                    <a:pt x="1627" y="657"/>
                  </a:lnTo>
                  <a:lnTo>
                    <a:pt x="1610" y="662"/>
                  </a:lnTo>
                  <a:lnTo>
                    <a:pt x="1596" y="667"/>
                  </a:lnTo>
                  <a:lnTo>
                    <a:pt x="1582" y="670"/>
                  </a:lnTo>
                  <a:lnTo>
                    <a:pt x="1568" y="672"/>
                  </a:lnTo>
                  <a:lnTo>
                    <a:pt x="1556" y="674"/>
                  </a:lnTo>
                  <a:lnTo>
                    <a:pt x="1544" y="674"/>
                  </a:lnTo>
                  <a:lnTo>
                    <a:pt x="1522" y="673"/>
                  </a:lnTo>
                  <a:lnTo>
                    <a:pt x="1502" y="668"/>
                  </a:lnTo>
                  <a:lnTo>
                    <a:pt x="1485" y="660"/>
                  </a:lnTo>
                  <a:lnTo>
                    <a:pt x="1470" y="650"/>
                  </a:lnTo>
                  <a:lnTo>
                    <a:pt x="1458" y="637"/>
                  </a:lnTo>
                  <a:lnTo>
                    <a:pt x="1447" y="621"/>
                  </a:lnTo>
                  <a:lnTo>
                    <a:pt x="1438" y="604"/>
                  </a:lnTo>
                  <a:lnTo>
                    <a:pt x="1431" y="584"/>
                  </a:lnTo>
                  <a:lnTo>
                    <a:pt x="1425" y="562"/>
                  </a:lnTo>
                  <a:lnTo>
                    <a:pt x="1421" y="540"/>
                  </a:lnTo>
                  <a:lnTo>
                    <a:pt x="1417" y="516"/>
                  </a:lnTo>
                  <a:lnTo>
                    <a:pt x="1415" y="491"/>
                  </a:lnTo>
                  <a:lnTo>
                    <a:pt x="1412" y="438"/>
                  </a:lnTo>
                  <a:lnTo>
                    <a:pt x="1411" y="382"/>
                  </a:lnTo>
                  <a:lnTo>
                    <a:pt x="1411" y="327"/>
                  </a:lnTo>
                  <a:lnTo>
                    <a:pt x="1410" y="271"/>
                  </a:lnTo>
                  <a:lnTo>
                    <a:pt x="1409" y="245"/>
                  </a:lnTo>
                  <a:lnTo>
                    <a:pt x="1407" y="220"/>
                  </a:lnTo>
                  <a:lnTo>
                    <a:pt x="1404" y="196"/>
                  </a:lnTo>
                  <a:lnTo>
                    <a:pt x="1400" y="173"/>
                  </a:lnTo>
                  <a:lnTo>
                    <a:pt x="1395" y="150"/>
                  </a:lnTo>
                  <a:lnTo>
                    <a:pt x="1389" y="130"/>
                  </a:lnTo>
                  <a:lnTo>
                    <a:pt x="1381" y="113"/>
                  </a:lnTo>
                  <a:lnTo>
                    <a:pt x="1372" y="97"/>
                  </a:lnTo>
                  <a:lnTo>
                    <a:pt x="1361" y="83"/>
                  </a:lnTo>
                  <a:lnTo>
                    <a:pt x="1348" y="72"/>
                  </a:lnTo>
                  <a:lnTo>
                    <a:pt x="1333" y="64"/>
                  </a:lnTo>
                  <a:lnTo>
                    <a:pt x="1316" y="59"/>
                  </a:lnTo>
                  <a:lnTo>
                    <a:pt x="1300" y="56"/>
                  </a:lnTo>
                  <a:lnTo>
                    <a:pt x="1282" y="57"/>
                  </a:lnTo>
                  <a:lnTo>
                    <a:pt x="1265" y="59"/>
                  </a:lnTo>
                  <a:lnTo>
                    <a:pt x="1248" y="63"/>
                  </a:lnTo>
                  <a:lnTo>
                    <a:pt x="1230" y="69"/>
                  </a:lnTo>
                  <a:lnTo>
                    <a:pt x="1212" y="76"/>
                  </a:lnTo>
                  <a:lnTo>
                    <a:pt x="1194" y="86"/>
                  </a:lnTo>
                  <a:lnTo>
                    <a:pt x="1175" y="96"/>
                  </a:lnTo>
                  <a:lnTo>
                    <a:pt x="1156" y="109"/>
                  </a:lnTo>
                  <a:lnTo>
                    <a:pt x="1138" y="122"/>
                  </a:lnTo>
                  <a:lnTo>
                    <a:pt x="1120" y="136"/>
                  </a:lnTo>
                  <a:lnTo>
                    <a:pt x="1101" y="152"/>
                  </a:lnTo>
                  <a:lnTo>
                    <a:pt x="1083" y="169"/>
                  </a:lnTo>
                  <a:lnTo>
                    <a:pt x="1064" y="186"/>
                  </a:lnTo>
                  <a:lnTo>
                    <a:pt x="1046" y="204"/>
                  </a:lnTo>
                  <a:lnTo>
                    <a:pt x="1029" y="222"/>
                  </a:lnTo>
                  <a:lnTo>
                    <a:pt x="994" y="260"/>
                  </a:lnTo>
                  <a:lnTo>
                    <a:pt x="962" y="299"/>
                  </a:lnTo>
                  <a:lnTo>
                    <a:pt x="931" y="337"/>
                  </a:lnTo>
                  <a:lnTo>
                    <a:pt x="903" y="373"/>
                  </a:lnTo>
                  <a:lnTo>
                    <a:pt x="879" y="407"/>
                  </a:lnTo>
                  <a:lnTo>
                    <a:pt x="858" y="438"/>
                  </a:lnTo>
                  <a:lnTo>
                    <a:pt x="840" y="464"/>
                  </a:lnTo>
                  <a:lnTo>
                    <a:pt x="827" y="485"/>
                  </a:lnTo>
                  <a:lnTo>
                    <a:pt x="829" y="432"/>
                  </a:lnTo>
                  <a:lnTo>
                    <a:pt x="832" y="363"/>
                  </a:lnTo>
                  <a:lnTo>
                    <a:pt x="832" y="325"/>
                  </a:lnTo>
                  <a:lnTo>
                    <a:pt x="831" y="283"/>
                  </a:lnTo>
                  <a:lnTo>
                    <a:pt x="829" y="243"/>
                  </a:lnTo>
                  <a:lnTo>
                    <a:pt x="824" y="202"/>
                  </a:lnTo>
                  <a:lnTo>
                    <a:pt x="821" y="182"/>
                  </a:lnTo>
                  <a:lnTo>
                    <a:pt x="817" y="163"/>
                  </a:lnTo>
                  <a:lnTo>
                    <a:pt x="813" y="143"/>
                  </a:lnTo>
                  <a:lnTo>
                    <a:pt x="808" y="125"/>
                  </a:lnTo>
                  <a:lnTo>
                    <a:pt x="802" y="108"/>
                  </a:lnTo>
                  <a:lnTo>
                    <a:pt x="795" y="91"/>
                  </a:lnTo>
                  <a:lnTo>
                    <a:pt x="788" y="76"/>
                  </a:lnTo>
                  <a:lnTo>
                    <a:pt x="779" y="61"/>
                  </a:lnTo>
                  <a:lnTo>
                    <a:pt x="770" y="48"/>
                  </a:lnTo>
                  <a:lnTo>
                    <a:pt x="759" y="36"/>
                  </a:lnTo>
                  <a:lnTo>
                    <a:pt x="748" y="26"/>
                  </a:lnTo>
                  <a:lnTo>
                    <a:pt x="734" y="16"/>
                  </a:lnTo>
                  <a:lnTo>
                    <a:pt x="720" y="10"/>
                  </a:lnTo>
                  <a:lnTo>
                    <a:pt x="705" y="4"/>
                  </a:lnTo>
                  <a:lnTo>
                    <a:pt x="689" y="1"/>
                  </a:lnTo>
                  <a:lnTo>
                    <a:pt x="672" y="0"/>
                  </a:lnTo>
                  <a:lnTo>
                    <a:pt x="653" y="1"/>
                  </a:lnTo>
                  <a:lnTo>
                    <a:pt x="635" y="5"/>
                  </a:lnTo>
                  <a:lnTo>
                    <a:pt x="615" y="10"/>
                  </a:lnTo>
                  <a:lnTo>
                    <a:pt x="596" y="18"/>
                  </a:lnTo>
                  <a:lnTo>
                    <a:pt x="577" y="28"/>
                  </a:lnTo>
                  <a:lnTo>
                    <a:pt x="558" y="39"/>
                  </a:lnTo>
                  <a:lnTo>
                    <a:pt x="540" y="52"/>
                  </a:lnTo>
                  <a:lnTo>
                    <a:pt x="521" y="66"/>
                  </a:lnTo>
                  <a:lnTo>
                    <a:pt x="501" y="81"/>
                  </a:lnTo>
                  <a:lnTo>
                    <a:pt x="482" y="98"/>
                  </a:lnTo>
                  <a:lnTo>
                    <a:pt x="464" y="115"/>
                  </a:lnTo>
                  <a:lnTo>
                    <a:pt x="446" y="134"/>
                  </a:lnTo>
                  <a:lnTo>
                    <a:pt x="428" y="153"/>
                  </a:lnTo>
                  <a:lnTo>
                    <a:pt x="410" y="174"/>
                  </a:lnTo>
                  <a:lnTo>
                    <a:pt x="392" y="194"/>
                  </a:lnTo>
                  <a:lnTo>
                    <a:pt x="375" y="215"/>
                  </a:lnTo>
                  <a:lnTo>
                    <a:pt x="342" y="258"/>
                  </a:lnTo>
                  <a:lnTo>
                    <a:pt x="312" y="301"/>
                  </a:lnTo>
                  <a:lnTo>
                    <a:pt x="283" y="342"/>
                  </a:lnTo>
                  <a:lnTo>
                    <a:pt x="257" y="381"/>
                  </a:lnTo>
                  <a:lnTo>
                    <a:pt x="235" y="417"/>
                  </a:lnTo>
                  <a:lnTo>
                    <a:pt x="216" y="449"/>
                  </a:lnTo>
                  <a:lnTo>
                    <a:pt x="201" y="475"/>
                  </a:lnTo>
                  <a:lnTo>
                    <a:pt x="190" y="495"/>
                  </a:lnTo>
                  <a:lnTo>
                    <a:pt x="194" y="478"/>
                  </a:lnTo>
                  <a:lnTo>
                    <a:pt x="202" y="447"/>
                  </a:lnTo>
                  <a:lnTo>
                    <a:pt x="211" y="405"/>
                  </a:lnTo>
                  <a:lnTo>
                    <a:pt x="221" y="356"/>
                  </a:lnTo>
                  <a:lnTo>
                    <a:pt x="231" y="302"/>
                  </a:lnTo>
                  <a:lnTo>
                    <a:pt x="240" y="246"/>
                  </a:lnTo>
                  <a:lnTo>
                    <a:pt x="244" y="219"/>
                  </a:lnTo>
                  <a:lnTo>
                    <a:pt x="246" y="193"/>
                  </a:lnTo>
                  <a:lnTo>
                    <a:pt x="248" y="168"/>
                  </a:lnTo>
                  <a:lnTo>
                    <a:pt x="249" y="143"/>
                  </a:lnTo>
                  <a:lnTo>
                    <a:pt x="249" y="132"/>
                  </a:lnTo>
                  <a:lnTo>
                    <a:pt x="248" y="122"/>
                  </a:lnTo>
                  <a:lnTo>
                    <a:pt x="245" y="113"/>
                  </a:lnTo>
                  <a:lnTo>
                    <a:pt x="242" y="104"/>
                  </a:lnTo>
                  <a:lnTo>
                    <a:pt x="238" y="96"/>
                  </a:lnTo>
                  <a:lnTo>
                    <a:pt x="234" y="89"/>
                  </a:lnTo>
                  <a:lnTo>
                    <a:pt x="228" y="83"/>
                  </a:lnTo>
                  <a:lnTo>
                    <a:pt x="222" y="77"/>
                  </a:lnTo>
                  <a:lnTo>
                    <a:pt x="216" y="72"/>
                  </a:lnTo>
                  <a:lnTo>
                    <a:pt x="209" y="68"/>
                  </a:lnTo>
                  <a:lnTo>
                    <a:pt x="201" y="64"/>
                  </a:lnTo>
                  <a:lnTo>
                    <a:pt x="194" y="61"/>
                  </a:lnTo>
                  <a:lnTo>
                    <a:pt x="186" y="59"/>
                  </a:lnTo>
                  <a:lnTo>
                    <a:pt x="177" y="57"/>
                  </a:lnTo>
                  <a:lnTo>
                    <a:pt x="168" y="56"/>
                  </a:lnTo>
                  <a:lnTo>
                    <a:pt x="160" y="56"/>
                  </a:lnTo>
                  <a:lnTo>
                    <a:pt x="152" y="56"/>
                  </a:lnTo>
                  <a:lnTo>
                    <a:pt x="143" y="57"/>
                  </a:lnTo>
                  <a:lnTo>
                    <a:pt x="135" y="58"/>
                  </a:lnTo>
                  <a:lnTo>
                    <a:pt x="127" y="60"/>
                  </a:lnTo>
                  <a:lnTo>
                    <a:pt x="119" y="63"/>
                  </a:lnTo>
                  <a:lnTo>
                    <a:pt x="112" y="66"/>
                  </a:lnTo>
                  <a:lnTo>
                    <a:pt x="105" y="70"/>
                  </a:lnTo>
                  <a:lnTo>
                    <a:pt x="98" y="74"/>
                  </a:lnTo>
                  <a:lnTo>
                    <a:pt x="92" y="78"/>
                  </a:lnTo>
                  <a:lnTo>
                    <a:pt x="86" y="83"/>
                  </a:lnTo>
                  <a:lnTo>
                    <a:pt x="82" y="89"/>
                  </a:lnTo>
                  <a:lnTo>
                    <a:pt x="77" y="95"/>
                  </a:lnTo>
                  <a:lnTo>
                    <a:pt x="73" y="102"/>
                  </a:lnTo>
                  <a:lnTo>
                    <a:pt x="70" y="109"/>
                  </a:lnTo>
                  <a:lnTo>
                    <a:pt x="69" y="116"/>
                  </a:lnTo>
                  <a:lnTo>
                    <a:pt x="68" y="124"/>
                  </a:lnTo>
                  <a:lnTo>
                    <a:pt x="65" y="163"/>
                  </a:lnTo>
                  <a:lnTo>
                    <a:pt x="59" y="216"/>
                  </a:lnTo>
                  <a:lnTo>
                    <a:pt x="51" y="280"/>
                  </a:lnTo>
                  <a:lnTo>
                    <a:pt x="40" y="353"/>
                  </a:lnTo>
                  <a:lnTo>
                    <a:pt x="29" y="429"/>
                  </a:lnTo>
                  <a:lnTo>
                    <a:pt x="18" y="505"/>
                  </a:lnTo>
                  <a:lnTo>
                    <a:pt x="9" y="577"/>
                  </a:lnTo>
                  <a:lnTo>
                    <a:pt x="1" y="639"/>
                  </a:lnTo>
                  <a:lnTo>
                    <a:pt x="0" y="653"/>
                  </a:lnTo>
                  <a:lnTo>
                    <a:pt x="0" y="666"/>
                  </a:lnTo>
                  <a:lnTo>
                    <a:pt x="0" y="679"/>
                  </a:lnTo>
                  <a:lnTo>
                    <a:pt x="2" y="691"/>
                  </a:lnTo>
                  <a:lnTo>
                    <a:pt x="4" y="703"/>
                  </a:lnTo>
                  <a:lnTo>
                    <a:pt x="7" y="713"/>
                  </a:lnTo>
                  <a:lnTo>
                    <a:pt x="10" y="724"/>
                  </a:lnTo>
                  <a:lnTo>
                    <a:pt x="15" y="734"/>
                  </a:lnTo>
                  <a:lnTo>
                    <a:pt x="19" y="742"/>
                  </a:lnTo>
                  <a:lnTo>
                    <a:pt x="25" y="750"/>
                  </a:lnTo>
                  <a:lnTo>
                    <a:pt x="31" y="758"/>
                  </a:lnTo>
                  <a:lnTo>
                    <a:pt x="37" y="764"/>
                  </a:lnTo>
                  <a:lnTo>
                    <a:pt x="44" y="770"/>
                  </a:lnTo>
                  <a:lnTo>
                    <a:pt x="52" y="774"/>
                  </a:lnTo>
                  <a:lnTo>
                    <a:pt x="59" y="778"/>
                  </a:lnTo>
                  <a:lnTo>
                    <a:pt x="67" y="781"/>
                  </a:lnTo>
                  <a:lnTo>
                    <a:pt x="77" y="784"/>
                  </a:lnTo>
                  <a:lnTo>
                    <a:pt x="85" y="785"/>
                  </a:lnTo>
                  <a:lnTo>
                    <a:pt x="94" y="785"/>
                  </a:lnTo>
                  <a:lnTo>
                    <a:pt x="103" y="785"/>
                  </a:lnTo>
                  <a:lnTo>
                    <a:pt x="112" y="783"/>
                  </a:lnTo>
                  <a:lnTo>
                    <a:pt x="122" y="781"/>
                  </a:lnTo>
                  <a:lnTo>
                    <a:pt x="131" y="777"/>
                  </a:lnTo>
                  <a:lnTo>
                    <a:pt x="140" y="773"/>
                  </a:lnTo>
                  <a:lnTo>
                    <a:pt x="149" y="767"/>
                  </a:lnTo>
                  <a:lnTo>
                    <a:pt x="159" y="761"/>
                  </a:lnTo>
                  <a:lnTo>
                    <a:pt x="168" y="753"/>
                  </a:lnTo>
                  <a:lnTo>
                    <a:pt x="176" y="745"/>
                  </a:lnTo>
                  <a:lnTo>
                    <a:pt x="186" y="735"/>
                  </a:lnTo>
                  <a:lnTo>
                    <a:pt x="195" y="724"/>
                  </a:lnTo>
                  <a:lnTo>
                    <a:pt x="203" y="711"/>
                  </a:lnTo>
                  <a:lnTo>
                    <a:pt x="211" y="698"/>
                  </a:lnTo>
                  <a:lnTo>
                    <a:pt x="248" y="633"/>
                  </a:lnTo>
                  <a:lnTo>
                    <a:pt x="296" y="553"/>
                  </a:lnTo>
                  <a:lnTo>
                    <a:pt x="322" y="511"/>
                  </a:lnTo>
                  <a:lnTo>
                    <a:pt x="350" y="467"/>
                  </a:lnTo>
                  <a:lnTo>
                    <a:pt x="378" y="422"/>
                  </a:lnTo>
                  <a:lnTo>
                    <a:pt x="408" y="379"/>
                  </a:lnTo>
                  <a:lnTo>
                    <a:pt x="436" y="338"/>
                  </a:lnTo>
                  <a:lnTo>
                    <a:pt x="464" y="299"/>
                  </a:lnTo>
                  <a:lnTo>
                    <a:pt x="491" y="263"/>
                  </a:lnTo>
                  <a:lnTo>
                    <a:pt x="518" y="232"/>
                  </a:lnTo>
                  <a:lnTo>
                    <a:pt x="531" y="219"/>
                  </a:lnTo>
                  <a:lnTo>
                    <a:pt x="542" y="207"/>
                  </a:lnTo>
                  <a:lnTo>
                    <a:pt x="554" y="196"/>
                  </a:lnTo>
                  <a:lnTo>
                    <a:pt x="564" y="188"/>
                  </a:lnTo>
                  <a:lnTo>
                    <a:pt x="574" y="181"/>
                  </a:lnTo>
                  <a:lnTo>
                    <a:pt x="584" y="175"/>
                  </a:lnTo>
                  <a:lnTo>
                    <a:pt x="592" y="172"/>
                  </a:lnTo>
                  <a:lnTo>
                    <a:pt x="600" y="171"/>
                  </a:lnTo>
                  <a:lnTo>
                    <a:pt x="607" y="172"/>
                  </a:lnTo>
                  <a:lnTo>
                    <a:pt x="613" y="176"/>
                  </a:lnTo>
                  <a:lnTo>
                    <a:pt x="619" y="181"/>
                  </a:lnTo>
                  <a:lnTo>
                    <a:pt x="623" y="189"/>
                  </a:lnTo>
                  <a:lnTo>
                    <a:pt x="629" y="198"/>
                  </a:lnTo>
                  <a:lnTo>
                    <a:pt x="632" y="210"/>
                  </a:lnTo>
                  <a:lnTo>
                    <a:pt x="635" y="222"/>
                  </a:lnTo>
                  <a:lnTo>
                    <a:pt x="638" y="236"/>
                  </a:lnTo>
                  <a:lnTo>
                    <a:pt x="640" y="252"/>
                  </a:lnTo>
                  <a:lnTo>
                    <a:pt x="641" y="269"/>
                  </a:lnTo>
                  <a:lnTo>
                    <a:pt x="642" y="286"/>
                  </a:lnTo>
                  <a:lnTo>
                    <a:pt x="643" y="306"/>
                  </a:lnTo>
                  <a:lnTo>
                    <a:pt x="643" y="345"/>
                  </a:lnTo>
                  <a:lnTo>
                    <a:pt x="642" y="386"/>
                  </a:lnTo>
                  <a:lnTo>
                    <a:pt x="640" y="428"/>
                  </a:lnTo>
                  <a:lnTo>
                    <a:pt x="637" y="470"/>
                  </a:lnTo>
                  <a:lnTo>
                    <a:pt x="633" y="510"/>
                  </a:lnTo>
                  <a:lnTo>
                    <a:pt x="630" y="548"/>
                  </a:lnTo>
                  <a:lnTo>
                    <a:pt x="622" y="611"/>
                  </a:lnTo>
                  <a:lnTo>
                    <a:pt x="617" y="650"/>
                  </a:lnTo>
                  <a:lnTo>
                    <a:pt x="616" y="664"/>
                  </a:lnTo>
                  <a:lnTo>
                    <a:pt x="615" y="676"/>
                  </a:lnTo>
                  <a:lnTo>
                    <a:pt x="615" y="689"/>
                  </a:lnTo>
                  <a:lnTo>
                    <a:pt x="616" y="700"/>
                  </a:lnTo>
                  <a:lnTo>
                    <a:pt x="617" y="711"/>
                  </a:lnTo>
                  <a:lnTo>
                    <a:pt x="618" y="723"/>
                  </a:lnTo>
                  <a:lnTo>
                    <a:pt x="620" y="732"/>
                  </a:lnTo>
                  <a:lnTo>
                    <a:pt x="623" y="742"/>
                  </a:lnTo>
                  <a:lnTo>
                    <a:pt x="626" y="750"/>
                  </a:lnTo>
                  <a:lnTo>
                    <a:pt x="631" y="758"/>
                  </a:lnTo>
                  <a:lnTo>
                    <a:pt x="635" y="765"/>
                  </a:lnTo>
                  <a:lnTo>
                    <a:pt x="639" y="772"/>
                  </a:lnTo>
                  <a:lnTo>
                    <a:pt x="644" y="777"/>
                  </a:lnTo>
                  <a:lnTo>
                    <a:pt x="649" y="782"/>
                  </a:lnTo>
                  <a:lnTo>
                    <a:pt x="655" y="787"/>
                  </a:lnTo>
                  <a:lnTo>
                    <a:pt x="661" y="790"/>
                  </a:lnTo>
                  <a:lnTo>
                    <a:pt x="668" y="793"/>
                  </a:lnTo>
                  <a:lnTo>
                    <a:pt x="674" y="795"/>
                  </a:lnTo>
                  <a:lnTo>
                    <a:pt x="681" y="796"/>
                  </a:lnTo>
                  <a:lnTo>
                    <a:pt x="689" y="796"/>
                  </a:lnTo>
                  <a:lnTo>
                    <a:pt x="697" y="796"/>
                  </a:lnTo>
                  <a:lnTo>
                    <a:pt x="705" y="794"/>
                  </a:lnTo>
                  <a:lnTo>
                    <a:pt x="713" y="792"/>
                  </a:lnTo>
                  <a:lnTo>
                    <a:pt x="721" y="789"/>
                  </a:lnTo>
                  <a:lnTo>
                    <a:pt x="730" y="784"/>
                  </a:lnTo>
                  <a:lnTo>
                    <a:pt x="740" y="779"/>
                  </a:lnTo>
                  <a:lnTo>
                    <a:pt x="749" y="774"/>
                  </a:lnTo>
                  <a:lnTo>
                    <a:pt x="758" y="767"/>
                  </a:lnTo>
                  <a:lnTo>
                    <a:pt x="767" y="759"/>
                  </a:lnTo>
                  <a:lnTo>
                    <a:pt x="777" y="750"/>
                  </a:lnTo>
                  <a:lnTo>
                    <a:pt x="786" y="740"/>
                  </a:lnTo>
                  <a:lnTo>
                    <a:pt x="796" y="729"/>
                  </a:lnTo>
                  <a:lnTo>
                    <a:pt x="840" y="674"/>
                  </a:lnTo>
                  <a:lnTo>
                    <a:pt x="895" y="605"/>
                  </a:lnTo>
                  <a:lnTo>
                    <a:pt x="953" y="528"/>
                  </a:lnTo>
                  <a:lnTo>
                    <a:pt x="1015" y="452"/>
                  </a:lnTo>
                  <a:lnTo>
                    <a:pt x="1045" y="415"/>
                  </a:lnTo>
                  <a:lnTo>
                    <a:pt x="1075" y="382"/>
                  </a:lnTo>
                  <a:lnTo>
                    <a:pt x="1103" y="353"/>
                  </a:lnTo>
                  <a:lnTo>
                    <a:pt x="1129" y="328"/>
                  </a:lnTo>
                  <a:lnTo>
                    <a:pt x="1141" y="317"/>
                  </a:lnTo>
                  <a:lnTo>
                    <a:pt x="1153" y="308"/>
                  </a:lnTo>
                  <a:lnTo>
                    <a:pt x="1165" y="300"/>
                  </a:lnTo>
                  <a:lnTo>
                    <a:pt x="1175" y="293"/>
                  </a:lnTo>
                  <a:lnTo>
                    <a:pt x="1186" y="289"/>
                  </a:lnTo>
                  <a:lnTo>
                    <a:pt x="1195" y="286"/>
                  </a:lnTo>
                  <a:lnTo>
                    <a:pt x="1203" y="286"/>
                  </a:lnTo>
                  <a:lnTo>
                    <a:pt x="1210" y="287"/>
                  </a:lnTo>
                  <a:lnTo>
                    <a:pt x="1216" y="291"/>
                  </a:lnTo>
                  <a:lnTo>
                    <a:pt x="1220" y="297"/>
                  </a:lnTo>
                  <a:lnTo>
                    <a:pt x="1223" y="307"/>
                  </a:lnTo>
                  <a:lnTo>
                    <a:pt x="1226" y="318"/>
                  </a:lnTo>
                  <a:lnTo>
                    <a:pt x="1227" y="331"/>
                  </a:lnTo>
                  <a:lnTo>
                    <a:pt x="1228" y="346"/>
                  </a:lnTo>
                  <a:lnTo>
                    <a:pt x="1228" y="362"/>
                  </a:lnTo>
                  <a:lnTo>
                    <a:pt x="1228" y="380"/>
                  </a:lnTo>
                  <a:lnTo>
                    <a:pt x="1228" y="420"/>
                  </a:lnTo>
                  <a:lnTo>
                    <a:pt x="1227" y="464"/>
                  </a:lnTo>
                  <a:lnTo>
                    <a:pt x="1228" y="487"/>
                  </a:lnTo>
                  <a:lnTo>
                    <a:pt x="1229" y="510"/>
                  </a:lnTo>
                  <a:lnTo>
                    <a:pt x="1230" y="534"/>
                  </a:lnTo>
                  <a:lnTo>
                    <a:pt x="1233" y="557"/>
                  </a:lnTo>
                  <a:lnTo>
                    <a:pt x="1236" y="582"/>
                  </a:lnTo>
                  <a:lnTo>
                    <a:pt x="1241" y="605"/>
                  </a:lnTo>
                  <a:lnTo>
                    <a:pt x="1247" y="627"/>
                  </a:lnTo>
                  <a:lnTo>
                    <a:pt x="1254" y="649"/>
                  </a:lnTo>
                  <a:lnTo>
                    <a:pt x="1263" y="671"/>
                  </a:lnTo>
                  <a:lnTo>
                    <a:pt x="1274" y="691"/>
                  </a:lnTo>
                  <a:lnTo>
                    <a:pt x="1286" y="710"/>
                  </a:lnTo>
                  <a:lnTo>
                    <a:pt x="1302" y="729"/>
                  </a:lnTo>
                  <a:lnTo>
                    <a:pt x="1319" y="745"/>
                  </a:lnTo>
                  <a:lnTo>
                    <a:pt x="1338" y="759"/>
                  </a:lnTo>
                  <a:lnTo>
                    <a:pt x="1359" y="772"/>
                  </a:lnTo>
                  <a:lnTo>
                    <a:pt x="1384" y="783"/>
                  </a:lnTo>
                  <a:lnTo>
                    <a:pt x="1412" y="791"/>
                  </a:lnTo>
                  <a:lnTo>
                    <a:pt x="1442" y="797"/>
                  </a:lnTo>
                  <a:lnTo>
                    <a:pt x="1475" y="800"/>
                  </a:lnTo>
                  <a:lnTo>
                    <a:pt x="1511" y="801"/>
                  </a:lnTo>
                  <a:lnTo>
                    <a:pt x="1529" y="800"/>
                  </a:lnTo>
                  <a:lnTo>
                    <a:pt x="1546" y="799"/>
                  </a:lnTo>
                  <a:lnTo>
                    <a:pt x="1562" y="797"/>
                  </a:lnTo>
                  <a:lnTo>
                    <a:pt x="1578" y="794"/>
                  </a:lnTo>
                  <a:lnTo>
                    <a:pt x="1594" y="791"/>
                  </a:lnTo>
                  <a:lnTo>
                    <a:pt x="1610" y="787"/>
                  </a:lnTo>
                  <a:lnTo>
                    <a:pt x="1626" y="783"/>
                  </a:lnTo>
                  <a:lnTo>
                    <a:pt x="1640" y="778"/>
                  </a:lnTo>
                  <a:lnTo>
                    <a:pt x="1669" y="767"/>
                  </a:lnTo>
                  <a:lnTo>
                    <a:pt x="1695" y="755"/>
                  </a:lnTo>
                  <a:lnTo>
                    <a:pt x="1721" y="742"/>
                  </a:lnTo>
                  <a:lnTo>
                    <a:pt x="1745" y="729"/>
                  </a:lnTo>
                  <a:lnTo>
                    <a:pt x="1766" y="713"/>
                  </a:lnTo>
                  <a:lnTo>
                    <a:pt x="1786" y="699"/>
                  </a:lnTo>
                  <a:lnTo>
                    <a:pt x="1804" y="685"/>
                  </a:lnTo>
                  <a:lnTo>
                    <a:pt x="1820" y="672"/>
                  </a:lnTo>
                  <a:lnTo>
                    <a:pt x="1847" y="648"/>
                  </a:lnTo>
                  <a:lnTo>
                    <a:pt x="1865" y="630"/>
                  </a:lnTo>
                  <a:lnTo>
                    <a:pt x="1873" y="621"/>
                  </a:lnTo>
                  <a:lnTo>
                    <a:pt x="1880" y="610"/>
                  </a:lnTo>
                  <a:lnTo>
                    <a:pt x="1886" y="599"/>
                  </a:lnTo>
                  <a:lnTo>
                    <a:pt x="1891" y="587"/>
                  </a:lnTo>
                  <a:lnTo>
                    <a:pt x="1895" y="574"/>
                  </a:lnTo>
                  <a:lnTo>
                    <a:pt x="1898" y="563"/>
                  </a:lnTo>
                  <a:lnTo>
                    <a:pt x="1899" y="552"/>
                  </a:lnTo>
                  <a:lnTo>
                    <a:pt x="1898" y="543"/>
                  </a:lnTo>
                  <a:lnTo>
                    <a:pt x="1897" y="539"/>
                  </a:lnTo>
                  <a:lnTo>
                    <a:pt x="1895" y="535"/>
                  </a:lnTo>
                  <a:lnTo>
                    <a:pt x="1893" y="532"/>
                  </a:lnTo>
                  <a:lnTo>
                    <a:pt x="1891" y="529"/>
                  </a:lnTo>
                  <a:lnTo>
                    <a:pt x="1888" y="527"/>
                  </a:lnTo>
                  <a:lnTo>
                    <a:pt x="1884" y="526"/>
                  </a:lnTo>
                  <a:lnTo>
                    <a:pt x="1879" y="525"/>
                  </a:lnTo>
                  <a:lnTo>
                    <a:pt x="1874" y="525"/>
                  </a:lnTo>
                  <a:lnTo>
                    <a:pt x="1869" y="526"/>
                  </a:lnTo>
                  <a:lnTo>
                    <a:pt x="1863" y="527"/>
                  </a:lnTo>
                  <a:lnTo>
                    <a:pt x="1856" y="530"/>
                  </a:lnTo>
                  <a:lnTo>
                    <a:pt x="1848" y="533"/>
                  </a:lnTo>
                  <a:lnTo>
                    <a:pt x="1839" y="537"/>
                  </a:lnTo>
                  <a:lnTo>
                    <a:pt x="1830" y="542"/>
                  </a:lnTo>
                  <a:lnTo>
                    <a:pt x="1820" y="549"/>
                  </a:lnTo>
                  <a:lnTo>
                    <a:pt x="1809" y="5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67305309-BB11-4402-A363-D772FA12DBA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37470" y="3804442"/>
              <a:ext cx="160403" cy="239165"/>
            </a:xfrm>
            <a:custGeom>
              <a:avLst/>
              <a:gdLst/>
              <a:ahLst/>
              <a:cxnLst>
                <a:cxn ang="0">
                  <a:pos x="1009" y="55"/>
                </a:cxn>
                <a:cxn ang="0">
                  <a:pos x="754" y="0"/>
                </a:cxn>
                <a:cxn ang="0">
                  <a:pos x="491" y="46"/>
                </a:cxn>
                <a:cxn ang="0">
                  <a:pos x="256" y="168"/>
                </a:cxn>
                <a:cxn ang="0">
                  <a:pos x="83" y="336"/>
                </a:cxn>
                <a:cxn ang="0">
                  <a:pos x="2" y="526"/>
                </a:cxn>
                <a:cxn ang="0">
                  <a:pos x="18" y="652"/>
                </a:cxn>
                <a:cxn ang="0">
                  <a:pos x="41" y="681"/>
                </a:cxn>
                <a:cxn ang="0">
                  <a:pos x="72" y="698"/>
                </a:cxn>
                <a:cxn ang="0">
                  <a:pos x="104" y="701"/>
                </a:cxn>
                <a:cxn ang="0">
                  <a:pos x="132" y="689"/>
                </a:cxn>
                <a:cxn ang="0">
                  <a:pos x="150" y="658"/>
                </a:cxn>
                <a:cxn ang="0">
                  <a:pos x="155" y="605"/>
                </a:cxn>
                <a:cxn ang="0">
                  <a:pos x="195" y="466"/>
                </a:cxn>
                <a:cxn ang="0">
                  <a:pos x="316" y="334"/>
                </a:cxn>
                <a:cxn ang="0">
                  <a:pos x="488" y="230"/>
                </a:cxn>
                <a:cxn ang="0">
                  <a:pos x="685" y="170"/>
                </a:cxn>
                <a:cxn ang="0">
                  <a:pos x="875" y="177"/>
                </a:cxn>
                <a:cxn ang="0">
                  <a:pos x="1030" y="270"/>
                </a:cxn>
                <a:cxn ang="0">
                  <a:pos x="1116" y="442"/>
                </a:cxn>
                <a:cxn ang="0">
                  <a:pos x="1109" y="614"/>
                </a:cxn>
                <a:cxn ang="0">
                  <a:pos x="1029" y="773"/>
                </a:cxn>
                <a:cxn ang="0">
                  <a:pos x="898" y="910"/>
                </a:cxn>
                <a:cxn ang="0">
                  <a:pos x="737" y="1019"/>
                </a:cxn>
                <a:cxn ang="0">
                  <a:pos x="565" y="1092"/>
                </a:cxn>
                <a:cxn ang="0">
                  <a:pos x="456" y="1030"/>
                </a:cxn>
                <a:cxn ang="0">
                  <a:pos x="514" y="710"/>
                </a:cxn>
                <a:cxn ang="0">
                  <a:pos x="518" y="565"/>
                </a:cxn>
                <a:cxn ang="0">
                  <a:pos x="500" y="499"/>
                </a:cxn>
                <a:cxn ang="0">
                  <a:pos x="471" y="466"/>
                </a:cxn>
                <a:cxn ang="0">
                  <a:pos x="438" y="455"/>
                </a:cxn>
                <a:cxn ang="0">
                  <a:pos x="404" y="465"/>
                </a:cxn>
                <a:cxn ang="0">
                  <a:pos x="374" y="493"/>
                </a:cxn>
                <a:cxn ang="0">
                  <a:pos x="355" y="535"/>
                </a:cxn>
                <a:cxn ang="0">
                  <a:pos x="347" y="634"/>
                </a:cxn>
                <a:cxn ang="0">
                  <a:pos x="319" y="836"/>
                </a:cxn>
                <a:cxn ang="0">
                  <a:pos x="230" y="1260"/>
                </a:cxn>
                <a:cxn ang="0">
                  <a:pos x="146" y="1649"/>
                </a:cxn>
                <a:cxn ang="0">
                  <a:pos x="124" y="1801"/>
                </a:cxn>
                <a:cxn ang="0">
                  <a:pos x="128" y="1874"/>
                </a:cxn>
                <a:cxn ang="0">
                  <a:pos x="151" y="1916"/>
                </a:cxn>
                <a:cxn ang="0">
                  <a:pos x="186" y="1940"/>
                </a:cxn>
                <a:cxn ang="0">
                  <a:pos x="224" y="1943"/>
                </a:cxn>
                <a:cxn ang="0">
                  <a:pos x="259" y="1921"/>
                </a:cxn>
                <a:cxn ang="0">
                  <a:pos x="288" y="1871"/>
                </a:cxn>
                <a:cxn ang="0">
                  <a:pos x="300" y="1783"/>
                </a:cxn>
                <a:cxn ang="0">
                  <a:pos x="335" y="1565"/>
                </a:cxn>
                <a:cxn ang="0">
                  <a:pos x="469" y="1254"/>
                </a:cxn>
                <a:cxn ang="0">
                  <a:pos x="768" y="1175"/>
                </a:cxn>
                <a:cxn ang="0">
                  <a:pos x="1007" y="1031"/>
                </a:cxn>
                <a:cxn ang="0">
                  <a:pos x="1180" y="842"/>
                </a:cxn>
                <a:cxn ang="0">
                  <a:pos x="1277" y="631"/>
                </a:cxn>
                <a:cxn ang="0">
                  <a:pos x="1291" y="418"/>
                </a:cxn>
                <a:cxn ang="0">
                  <a:pos x="1214" y="226"/>
                </a:cxn>
              </a:cxnLst>
              <a:rect l="0" t="0" r="r" b="b"/>
              <a:pathLst>
                <a:path w="1295" h="1944">
                  <a:moveTo>
                    <a:pt x="1187" y="191"/>
                  </a:moveTo>
                  <a:lnTo>
                    <a:pt x="1145" y="149"/>
                  </a:lnTo>
                  <a:lnTo>
                    <a:pt x="1102" y="113"/>
                  </a:lnTo>
                  <a:lnTo>
                    <a:pt x="1057" y="82"/>
                  </a:lnTo>
                  <a:lnTo>
                    <a:pt x="1009" y="55"/>
                  </a:lnTo>
                  <a:lnTo>
                    <a:pt x="961" y="35"/>
                  </a:lnTo>
                  <a:lnTo>
                    <a:pt x="910" y="19"/>
                  </a:lnTo>
                  <a:lnTo>
                    <a:pt x="859" y="8"/>
                  </a:lnTo>
                  <a:lnTo>
                    <a:pt x="806" y="2"/>
                  </a:lnTo>
                  <a:lnTo>
                    <a:pt x="754" y="0"/>
                  </a:lnTo>
                  <a:lnTo>
                    <a:pt x="700" y="2"/>
                  </a:lnTo>
                  <a:lnTo>
                    <a:pt x="648" y="8"/>
                  </a:lnTo>
                  <a:lnTo>
                    <a:pt x="595" y="17"/>
                  </a:lnTo>
                  <a:lnTo>
                    <a:pt x="543" y="30"/>
                  </a:lnTo>
                  <a:lnTo>
                    <a:pt x="491" y="46"/>
                  </a:lnTo>
                  <a:lnTo>
                    <a:pt x="441" y="65"/>
                  </a:lnTo>
                  <a:lnTo>
                    <a:pt x="393" y="88"/>
                  </a:lnTo>
                  <a:lnTo>
                    <a:pt x="345" y="112"/>
                  </a:lnTo>
                  <a:lnTo>
                    <a:pt x="300" y="139"/>
                  </a:lnTo>
                  <a:lnTo>
                    <a:pt x="256" y="168"/>
                  </a:lnTo>
                  <a:lnTo>
                    <a:pt x="216" y="198"/>
                  </a:lnTo>
                  <a:lnTo>
                    <a:pt x="178" y="232"/>
                  </a:lnTo>
                  <a:lnTo>
                    <a:pt x="142" y="266"/>
                  </a:lnTo>
                  <a:lnTo>
                    <a:pt x="111" y="300"/>
                  </a:lnTo>
                  <a:lnTo>
                    <a:pt x="83" y="336"/>
                  </a:lnTo>
                  <a:lnTo>
                    <a:pt x="58" y="374"/>
                  </a:lnTo>
                  <a:lnTo>
                    <a:pt x="37" y="412"/>
                  </a:lnTo>
                  <a:lnTo>
                    <a:pt x="20" y="449"/>
                  </a:lnTo>
                  <a:lnTo>
                    <a:pt x="9" y="488"/>
                  </a:lnTo>
                  <a:lnTo>
                    <a:pt x="2" y="526"/>
                  </a:lnTo>
                  <a:lnTo>
                    <a:pt x="0" y="564"/>
                  </a:lnTo>
                  <a:lnTo>
                    <a:pt x="3" y="601"/>
                  </a:lnTo>
                  <a:lnTo>
                    <a:pt x="12" y="638"/>
                  </a:lnTo>
                  <a:lnTo>
                    <a:pt x="15" y="645"/>
                  </a:lnTo>
                  <a:lnTo>
                    <a:pt x="18" y="652"/>
                  </a:lnTo>
                  <a:lnTo>
                    <a:pt x="22" y="659"/>
                  </a:lnTo>
                  <a:lnTo>
                    <a:pt x="26" y="665"/>
                  </a:lnTo>
                  <a:lnTo>
                    <a:pt x="31" y="670"/>
                  </a:lnTo>
                  <a:lnTo>
                    <a:pt x="36" y="676"/>
                  </a:lnTo>
                  <a:lnTo>
                    <a:pt x="41" y="681"/>
                  </a:lnTo>
                  <a:lnTo>
                    <a:pt x="47" y="685"/>
                  </a:lnTo>
                  <a:lnTo>
                    <a:pt x="53" y="689"/>
                  </a:lnTo>
                  <a:lnTo>
                    <a:pt x="60" y="692"/>
                  </a:lnTo>
                  <a:lnTo>
                    <a:pt x="66" y="695"/>
                  </a:lnTo>
                  <a:lnTo>
                    <a:pt x="72" y="698"/>
                  </a:lnTo>
                  <a:lnTo>
                    <a:pt x="79" y="700"/>
                  </a:lnTo>
                  <a:lnTo>
                    <a:pt x="85" y="701"/>
                  </a:lnTo>
                  <a:lnTo>
                    <a:pt x="91" y="702"/>
                  </a:lnTo>
                  <a:lnTo>
                    <a:pt x="98" y="702"/>
                  </a:lnTo>
                  <a:lnTo>
                    <a:pt x="104" y="701"/>
                  </a:lnTo>
                  <a:lnTo>
                    <a:pt x="110" y="700"/>
                  </a:lnTo>
                  <a:lnTo>
                    <a:pt x="116" y="698"/>
                  </a:lnTo>
                  <a:lnTo>
                    <a:pt x="121" y="696"/>
                  </a:lnTo>
                  <a:lnTo>
                    <a:pt x="127" y="693"/>
                  </a:lnTo>
                  <a:lnTo>
                    <a:pt x="132" y="689"/>
                  </a:lnTo>
                  <a:lnTo>
                    <a:pt x="136" y="684"/>
                  </a:lnTo>
                  <a:lnTo>
                    <a:pt x="141" y="679"/>
                  </a:lnTo>
                  <a:lnTo>
                    <a:pt x="144" y="673"/>
                  </a:lnTo>
                  <a:lnTo>
                    <a:pt x="148" y="666"/>
                  </a:lnTo>
                  <a:lnTo>
                    <a:pt x="150" y="658"/>
                  </a:lnTo>
                  <a:lnTo>
                    <a:pt x="153" y="649"/>
                  </a:lnTo>
                  <a:lnTo>
                    <a:pt x="154" y="640"/>
                  </a:lnTo>
                  <a:lnTo>
                    <a:pt x="155" y="629"/>
                  </a:lnTo>
                  <a:lnTo>
                    <a:pt x="155" y="617"/>
                  </a:lnTo>
                  <a:lnTo>
                    <a:pt x="155" y="605"/>
                  </a:lnTo>
                  <a:lnTo>
                    <a:pt x="155" y="578"/>
                  </a:lnTo>
                  <a:lnTo>
                    <a:pt x="159" y="550"/>
                  </a:lnTo>
                  <a:lnTo>
                    <a:pt x="168" y="523"/>
                  </a:lnTo>
                  <a:lnTo>
                    <a:pt x="180" y="495"/>
                  </a:lnTo>
                  <a:lnTo>
                    <a:pt x="195" y="466"/>
                  </a:lnTo>
                  <a:lnTo>
                    <a:pt x="213" y="439"/>
                  </a:lnTo>
                  <a:lnTo>
                    <a:pt x="235" y="412"/>
                  </a:lnTo>
                  <a:lnTo>
                    <a:pt x="259" y="386"/>
                  </a:lnTo>
                  <a:lnTo>
                    <a:pt x="287" y="360"/>
                  </a:lnTo>
                  <a:lnTo>
                    <a:pt x="316" y="334"/>
                  </a:lnTo>
                  <a:lnTo>
                    <a:pt x="347" y="311"/>
                  </a:lnTo>
                  <a:lnTo>
                    <a:pt x="380" y="288"/>
                  </a:lnTo>
                  <a:lnTo>
                    <a:pt x="415" y="267"/>
                  </a:lnTo>
                  <a:lnTo>
                    <a:pt x="451" y="248"/>
                  </a:lnTo>
                  <a:lnTo>
                    <a:pt x="488" y="230"/>
                  </a:lnTo>
                  <a:lnTo>
                    <a:pt x="527" y="214"/>
                  </a:lnTo>
                  <a:lnTo>
                    <a:pt x="566" y="199"/>
                  </a:lnTo>
                  <a:lnTo>
                    <a:pt x="605" y="187"/>
                  </a:lnTo>
                  <a:lnTo>
                    <a:pt x="645" y="177"/>
                  </a:lnTo>
                  <a:lnTo>
                    <a:pt x="685" y="170"/>
                  </a:lnTo>
                  <a:lnTo>
                    <a:pt x="725" y="166"/>
                  </a:lnTo>
                  <a:lnTo>
                    <a:pt x="763" y="164"/>
                  </a:lnTo>
                  <a:lnTo>
                    <a:pt x="801" y="165"/>
                  </a:lnTo>
                  <a:lnTo>
                    <a:pt x="839" y="169"/>
                  </a:lnTo>
                  <a:lnTo>
                    <a:pt x="875" y="177"/>
                  </a:lnTo>
                  <a:lnTo>
                    <a:pt x="910" y="188"/>
                  </a:lnTo>
                  <a:lnTo>
                    <a:pt x="944" y="202"/>
                  </a:lnTo>
                  <a:lnTo>
                    <a:pt x="975" y="221"/>
                  </a:lnTo>
                  <a:lnTo>
                    <a:pt x="1004" y="244"/>
                  </a:lnTo>
                  <a:lnTo>
                    <a:pt x="1030" y="270"/>
                  </a:lnTo>
                  <a:lnTo>
                    <a:pt x="1055" y="300"/>
                  </a:lnTo>
                  <a:lnTo>
                    <a:pt x="1077" y="335"/>
                  </a:lnTo>
                  <a:lnTo>
                    <a:pt x="1094" y="371"/>
                  </a:lnTo>
                  <a:lnTo>
                    <a:pt x="1107" y="407"/>
                  </a:lnTo>
                  <a:lnTo>
                    <a:pt x="1116" y="442"/>
                  </a:lnTo>
                  <a:lnTo>
                    <a:pt x="1121" y="477"/>
                  </a:lnTo>
                  <a:lnTo>
                    <a:pt x="1123" y="512"/>
                  </a:lnTo>
                  <a:lnTo>
                    <a:pt x="1122" y="547"/>
                  </a:lnTo>
                  <a:lnTo>
                    <a:pt x="1117" y="580"/>
                  </a:lnTo>
                  <a:lnTo>
                    <a:pt x="1109" y="614"/>
                  </a:lnTo>
                  <a:lnTo>
                    <a:pt x="1099" y="648"/>
                  </a:lnTo>
                  <a:lnTo>
                    <a:pt x="1085" y="680"/>
                  </a:lnTo>
                  <a:lnTo>
                    <a:pt x="1069" y="711"/>
                  </a:lnTo>
                  <a:lnTo>
                    <a:pt x="1050" y="742"/>
                  </a:lnTo>
                  <a:lnTo>
                    <a:pt x="1029" y="773"/>
                  </a:lnTo>
                  <a:lnTo>
                    <a:pt x="1007" y="802"/>
                  </a:lnTo>
                  <a:lnTo>
                    <a:pt x="982" y="831"/>
                  </a:lnTo>
                  <a:lnTo>
                    <a:pt x="956" y="858"/>
                  </a:lnTo>
                  <a:lnTo>
                    <a:pt x="927" y="884"/>
                  </a:lnTo>
                  <a:lnTo>
                    <a:pt x="898" y="910"/>
                  </a:lnTo>
                  <a:lnTo>
                    <a:pt x="868" y="935"/>
                  </a:lnTo>
                  <a:lnTo>
                    <a:pt x="836" y="958"/>
                  </a:lnTo>
                  <a:lnTo>
                    <a:pt x="803" y="979"/>
                  </a:lnTo>
                  <a:lnTo>
                    <a:pt x="770" y="1000"/>
                  </a:lnTo>
                  <a:lnTo>
                    <a:pt x="737" y="1019"/>
                  </a:lnTo>
                  <a:lnTo>
                    <a:pt x="702" y="1036"/>
                  </a:lnTo>
                  <a:lnTo>
                    <a:pt x="668" y="1053"/>
                  </a:lnTo>
                  <a:lnTo>
                    <a:pt x="634" y="1068"/>
                  </a:lnTo>
                  <a:lnTo>
                    <a:pt x="599" y="1081"/>
                  </a:lnTo>
                  <a:lnTo>
                    <a:pt x="565" y="1092"/>
                  </a:lnTo>
                  <a:lnTo>
                    <a:pt x="532" y="1102"/>
                  </a:lnTo>
                  <a:lnTo>
                    <a:pt x="499" y="1110"/>
                  </a:lnTo>
                  <a:lnTo>
                    <a:pt x="467" y="1116"/>
                  </a:lnTo>
                  <a:lnTo>
                    <a:pt x="436" y="1120"/>
                  </a:lnTo>
                  <a:lnTo>
                    <a:pt x="456" y="1030"/>
                  </a:lnTo>
                  <a:lnTo>
                    <a:pt x="474" y="944"/>
                  </a:lnTo>
                  <a:lnTo>
                    <a:pt x="490" y="860"/>
                  </a:lnTo>
                  <a:lnTo>
                    <a:pt x="504" y="782"/>
                  </a:lnTo>
                  <a:lnTo>
                    <a:pt x="509" y="745"/>
                  </a:lnTo>
                  <a:lnTo>
                    <a:pt x="514" y="710"/>
                  </a:lnTo>
                  <a:lnTo>
                    <a:pt x="517" y="677"/>
                  </a:lnTo>
                  <a:lnTo>
                    <a:pt x="519" y="645"/>
                  </a:lnTo>
                  <a:lnTo>
                    <a:pt x="520" y="615"/>
                  </a:lnTo>
                  <a:lnTo>
                    <a:pt x="520" y="589"/>
                  </a:lnTo>
                  <a:lnTo>
                    <a:pt x="518" y="565"/>
                  </a:lnTo>
                  <a:lnTo>
                    <a:pt x="515" y="543"/>
                  </a:lnTo>
                  <a:lnTo>
                    <a:pt x="512" y="531"/>
                  </a:lnTo>
                  <a:lnTo>
                    <a:pt x="508" y="519"/>
                  </a:lnTo>
                  <a:lnTo>
                    <a:pt x="504" y="509"/>
                  </a:lnTo>
                  <a:lnTo>
                    <a:pt x="500" y="499"/>
                  </a:lnTo>
                  <a:lnTo>
                    <a:pt x="494" y="491"/>
                  </a:lnTo>
                  <a:lnTo>
                    <a:pt x="489" y="483"/>
                  </a:lnTo>
                  <a:lnTo>
                    <a:pt x="483" y="476"/>
                  </a:lnTo>
                  <a:lnTo>
                    <a:pt x="477" y="470"/>
                  </a:lnTo>
                  <a:lnTo>
                    <a:pt x="471" y="466"/>
                  </a:lnTo>
                  <a:lnTo>
                    <a:pt x="465" y="462"/>
                  </a:lnTo>
                  <a:lnTo>
                    <a:pt x="458" y="459"/>
                  </a:lnTo>
                  <a:lnTo>
                    <a:pt x="451" y="457"/>
                  </a:lnTo>
                  <a:lnTo>
                    <a:pt x="444" y="456"/>
                  </a:lnTo>
                  <a:lnTo>
                    <a:pt x="438" y="455"/>
                  </a:lnTo>
                  <a:lnTo>
                    <a:pt x="431" y="456"/>
                  </a:lnTo>
                  <a:lnTo>
                    <a:pt x="424" y="457"/>
                  </a:lnTo>
                  <a:lnTo>
                    <a:pt x="417" y="459"/>
                  </a:lnTo>
                  <a:lnTo>
                    <a:pt x="410" y="461"/>
                  </a:lnTo>
                  <a:lnTo>
                    <a:pt x="404" y="465"/>
                  </a:lnTo>
                  <a:lnTo>
                    <a:pt x="397" y="469"/>
                  </a:lnTo>
                  <a:lnTo>
                    <a:pt x="391" y="474"/>
                  </a:lnTo>
                  <a:lnTo>
                    <a:pt x="384" y="479"/>
                  </a:lnTo>
                  <a:lnTo>
                    <a:pt x="379" y="486"/>
                  </a:lnTo>
                  <a:lnTo>
                    <a:pt x="374" y="493"/>
                  </a:lnTo>
                  <a:lnTo>
                    <a:pt x="369" y="500"/>
                  </a:lnTo>
                  <a:lnTo>
                    <a:pt x="365" y="508"/>
                  </a:lnTo>
                  <a:lnTo>
                    <a:pt x="361" y="516"/>
                  </a:lnTo>
                  <a:lnTo>
                    <a:pt x="358" y="525"/>
                  </a:lnTo>
                  <a:lnTo>
                    <a:pt x="355" y="535"/>
                  </a:lnTo>
                  <a:lnTo>
                    <a:pt x="353" y="545"/>
                  </a:lnTo>
                  <a:lnTo>
                    <a:pt x="352" y="555"/>
                  </a:lnTo>
                  <a:lnTo>
                    <a:pt x="351" y="566"/>
                  </a:lnTo>
                  <a:lnTo>
                    <a:pt x="350" y="598"/>
                  </a:lnTo>
                  <a:lnTo>
                    <a:pt x="347" y="634"/>
                  </a:lnTo>
                  <a:lnTo>
                    <a:pt x="344" y="671"/>
                  </a:lnTo>
                  <a:lnTo>
                    <a:pt x="339" y="709"/>
                  </a:lnTo>
                  <a:lnTo>
                    <a:pt x="333" y="750"/>
                  </a:lnTo>
                  <a:lnTo>
                    <a:pt x="327" y="793"/>
                  </a:lnTo>
                  <a:lnTo>
                    <a:pt x="319" y="836"/>
                  </a:lnTo>
                  <a:lnTo>
                    <a:pt x="311" y="880"/>
                  </a:lnTo>
                  <a:lnTo>
                    <a:pt x="293" y="973"/>
                  </a:lnTo>
                  <a:lnTo>
                    <a:pt x="273" y="1068"/>
                  </a:lnTo>
                  <a:lnTo>
                    <a:pt x="252" y="1164"/>
                  </a:lnTo>
                  <a:lnTo>
                    <a:pt x="230" y="1260"/>
                  </a:lnTo>
                  <a:lnTo>
                    <a:pt x="209" y="1354"/>
                  </a:lnTo>
                  <a:lnTo>
                    <a:pt x="189" y="1444"/>
                  </a:lnTo>
                  <a:lnTo>
                    <a:pt x="170" y="1531"/>
                  </a:lnTo>
                  <a:lnTo>
                    <a:pt x="153" y="1612"/>
                  </a:lnTo>
                  <a:lnTo>
                    <a:pt x="146" y="1649"/>
                  </a:lnTo>
                  <a:lnTo>
                    <a:pt x="139" y="1684"/>
                  </a:lnTo>
                  <a:lnTo>
                    <a:pt x="134" y="1716"/>
                  </a:lnTo>
                  <a:lnTo>
                    <a:pt x="129" y="1748"/>
                  </a:lnTo>
                  <a:lnTo>
                    <a:pt x="126" y="1776"/>
                  </a:lnTo>
                  <a:lnTo>
                    <a:pt x="124" y="1801"/>
                  </a:lnTo>
                  <a:lnTo>
                    <a:pt x="122" y="1823"/>
                  </a:lnTo>
                  <a:lnTo>
                    <a:pt x="123" y="1842"/>
                  </a:lnTo>
                  <a:lnTo>
                    <a:pt x="124" y="1853"/>
                  </a:lnTo>
                  <a:lnTo>
                    <a:pt x="126" y="1863"/>
                  </a:lnTo>
                  <a:lnTo>
                    <a:pt x="128" y="1874"/>
                  </a:lnTo>
                  <a:lnTo>
                    <a:pt x="132" y="1884"/>
                  </a:lnTo>
                  <a:lnTo>
                    <a:pt x="136" y="1893"/>
                  </a:lnTo>
                  <a:lnTo>
                    <a:pt x="140" y="1901"/>
                  </a:lnTo>
                  <a:lnTo>
                    <a:pt x="145" y="1909"/>
                  </a:lnTo>
                  <a:lnTo>
                    <a:pt x="151" y="1916"/>
                  </a:lnTo>
                  <a:lnTo>
                    <a:pt x="157" y="1922"/>
                  </a:lnTo>
                  <a:lnTo>
                    <a:pt x="163" y="1928"/>
                  </a:lnTo>
                  <a:lnTo>
                    <a:pt x="171" y="1932"/>
                  </a:lnTo>
                  <a:lnTo>
                    <a:pt x="178" y="1936"/>
                  </a:lnTo>
                  <a:lnTo>
                    <a:pt x="186" y="1940"/>
                  </a:lnTo>
                  <a:lnTo>
                    <a:pt x="193" y="1942"/>
                  </a:lnTo>
                  <a:lnTo>
                    <a:pt x="201" y="1944"/>
                  </a:lnTo>
                  <a:lnTo>
                    <a:pt x="208" y="1944"/>
                  </a:lnTo>
                  <a:lnTo>
                    <a:pt x="216" y="1944"/>
                  </a:lnTo>
                  <a:lnTo>
                    <a:pt x="224" y="1943"/>
                  </a:lnTo>
                  <a:lnTo>
                    <a:pt x="231" y="1941"/>
                  </a:lnTo>
                  <a:lnTo>
                    <a:pt x="239" y="1937"/>
                  </a:lnTo>
                  <a:lnTo>
                    <a:pt x="246" y="1933"/>
                  </a:lnTo>
                  <a:lnTo>
                    <a:pt x="253" y="1928"/>
                  </a:lnTo>
                  <a:lnTo>
                    <a:pt x="259" y="1921"/>
                  </a:lnTo>
                  <a:lnTo>
                    <a:pt x="266" y="1914"/>
                  </a:lnTo>
                  <a:lnTo>
                    <a:pt x="272" y="1905"/>
                  </a:lnTo>
                  <a:lnTo>
                    <a:pt x="278" y="1895"/>
                  </a:lnTo>
                  <a:lnTo>
                    <a:pt x="283" y="1884"/>
                  </a:lnTo>
                  <a:lnTo>
                    <a:pt x="288" y="1871"/>
                  </a:lnTo>
                  <a:lnTo>
                    <a:pt x="291" y="1857"/>
                  </a:lnTo>
                  <a:lnTo>
                    <a:pt x="294" y="1842"/>
                  </a:lnTo>
                  <a:lnTo>
                    <a:pt x="297" y="1825"/>
                  </a:lnTo>
                  <a:lnTo>
                    <a:pt x="298" y="1807"/>
                  </a:lnTo>
                  <a:lnTo>
                    <a:pt x="300" y="1783"/>
                  </a:lnTo>
                  <a:lnTo>
                    <a:pt x="303" y="1756"/>
                  </a:lnTo>
                  <a:lnTo>
                    <a:pt x="307" y="1727"/>
                  </a:lnTo>
                  <a:lnTo>
                    <a:pt x="311" y="1697"/>
                  </a:lnTo>
                  <a:lnTo>
                    <a:pt x="322" y="1634"/>
                  </a:lnTo>
                  <a:lnTo>
                    <a:pt x="335" y="1565"/>
                  </a:lnTo>
                  <a:lnTo>
                    <a:pt x="351" y="1493"/>
                  </a:lnTo>
                  <a:lnTo>
                    <a:pt x="367" y="1417"/>
                  </a:lnTo>
                  <a:lnTo>
                    <a:pt x="385" y="1339"/>
                  </a:lnTo>
                  <a:lnTo>
                    <a:pt x="404" y="1260"/>
                  </a:lnTo>
                  <a:lnTo>
                    <a:pt x="469" y="1254"/>
                  </a:lnTo>
                  <a:lnTo>
                    <a:pt x="534" y="1245"/>
                  </a:lnTo>
                  <a:lnTo>
                    <a:pt x="595" y="1232"/>
                  </a:lnTo>
                  <a:lnTo>
                    <a:pt x="655" y="1217"/>
                  </a:lnTo>
                  <a:lnTo>
                    <a:pt x="712" y="1198"/>
                  </a:lnTo>
                  <a:lnTo>
                    <a:pt x="768" y="1175"/>
                  </a:lnTo>
                  <a:lnTo>
                    <a:pt x="821" y="1151"/>
                  </a:lnTo>
                  <a:lnTo>
                    <a:pt x="871" y="1125"/>
                  </a:lnTo>
                  <a:lnTo>
                    <a:pt x="919" y="1096"/>
                  </a:lnTo>
                  <a:lnTo>
                    <a:pt x="965" y="1065"/>
                  </a:lnTo>
                  <a:lnTo>
                    <a:pt x="1007" y="1031"/>
                  </a:lnTo>
                  <a:lnTo>
                    <a:pt x="1047" y="996"/>
                  </a:lnTo>
                  <a:lnTo>
                    <a:pt x="1085" y="960"/>
                  </a:lnTo>
                  <a:lnTo>
                    <a:pt x="1119" y="922"/>
                  </a:lnTo>
                  <a:lnTo>
                    <a:pt x="1150" y="883"/>
                  </a:lnTo>
                  <a:lnTo>
                    <a:pt x="1180" y="842"/>
                  </a:lnTo>
                  <a:lnTo>
                    <a:pt x="1205" y="802"/>
                  </a:lnTo>
                  <a:lnTo>
                    <a:pt x="1227" y="759"/>
                  </a:lnTo>
                  <a:lnTo>
                    <a:pt x="1247" y="717"/>
                  </a:lnTo>
                  <a:lnTo>
                    <a:pt x="1263" y="674"/>
                  </a:lnTo>
                  <a:lnTo>
                    <a:pt x="1277" y="631"/>
                  </a:lnTo>
                  <a:lnTo>
                    <a:pt x="1286" y="587"/>
                  </a:lnTo>
                  <a:lnTo>
                    <a:pt x="1293" y="545"/>
                  </a:lnTo>
                  <a:lnTo>
                    <a:pt x="1295" y="502"/>
                  </a:lnTo>
                  <a:lnTo>
                    <a:pt x="1295" y="459"/>
                  </a:lnTo>
                  <a:lnTo>
                    <a:pt x="1291" y="418"/>
                  </a:lnTo>
                  <a:lnTo>
                    <a:pt x="1283" y="377"/>
                  </a:lnTo>
                  <a:lnTo>
                    <a:pt x="1270" y="337"/>
                  </a:lnTo>
                  <a:lnTo>
                    <a:pt x="1255" y="299"/>
                  </a:lnTo>
                  <a:lnTo>
                    <a:pt x="1236" y="262"/>
                  </a:lnTo>
                  <a:lnTo>
                    <a:pt x="1214" y="226"/>
                  </a:lnTo>
                  <a:lnTo>
                    <a:pt x="1187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95D4D96B-94AE-4B29-A32C-69FF5E92DA7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867912" y="3885220"/>
              <a:ext cx="306513" cy="133045"/>
            </a:xfrm>
            <a:custGeom>
              <a:avLst/>
              <a:gdLst/>
              <a:ahLst/>
              <a:cxnLst>
                <a:cxn ang="0">
                  <a:pos x="2165" y="842"/>
                </a:cxn>
                <a:cxn ang="0">
                  <a:pos x="2031" y="763"/>
                </a:cxn>
                <a:cxn ang="0">
                  <a:pos x="1942" y="562"/>
                </a:cxn>
                <a:cxn ang="0">
                  <a:pos x="1859" y="444"/>
                </a:cxn>
                <a:cxn ang="0">
                  <a:pos x="1732" y="447"/>
                </a:cxn>
                <a:cxn ang="0">
                  <a:pos x="1587" y="543"/>
                </a:cxn>
                <a:cxn ang="0">
                  <a:pos x="1293" y="825"/>
                </a:cxn>
                <a:cxn ang="0">
                  <a:pos x="1254" y="831"/>
                </a:cxn>
                <a:cxn ang="0">
                  <a:pos x="1313" y="586"/>
                </a:cxn>
                <a:cxn ang="0">
                  <a:pos x="1361" y="362"/>
                </a:cxn>
                <a:cxn ang="0">
                  <a:pos x="1343" y="242"/>
                </a:cxn>
                <a:cxn ang="0">
                  <a:pos x="1248" y="204"/>
                </a:cxn>
                <a:cxn ang="0">
                  <a:pos x="1035" y="219"/>
                </a:cxn>
                <a:cxn ang="0">
                  <a:pos x="747" y="226"/>
                </a:cxn>
                <a:cxn ang="0">
                  <a:pos x="491" y="170"/>
                </a:cxn>
                <a:cxn ang="0">
                  <a:pos x="544" y="73"/>
                </a:cxn>
                <a:cxn ang="0">
                  <a:pos x="523" y="14"/>
                </a:cxn>
                <a:cxn ang="0">
                  <a:pos x="454" y="2"/>
                </a:cxn>
                <a:cxn ang="0">
                  <a:pos x="365" y="49"/>
                </a:cxn>
                <a:cxn ang="0">
                  <a:pos x="277" y="100"/>
                </a:cxn>
                <a:cxn ang="0">
                  <a:pos x="208" y="111"/>
                </a:cxn>
                <a:cxn ang="0">
                  <a:pos x="172" y="151"/>
                </a:cxn>
                <a:cxn ang="0">
                  <a:pos x="170" y="199"/>
                </a:cxn>
                <a:cxn ang="0">
                  <a:pos x="205" y="239"/>
                </a:cxn>
                <a:cxn ang="0">
                  <a:pos x="120" y="399"/>
                </a:cxn>
                <a:cxn ang="0">
                  <a:pos x="27" y="635"/>
                </a:cxn>
                <a:cxn ang="0">
                  <a:pos x="3" y="869"/>
                </a:cxn>
                <a:cxn ang="0">
                  <a:pos x="105" y="1035"/>
                </a:cxn>
                <a:cxn ang="0">
                  <a:pos x="354" y="1071"/>
                </a:cxn>
                <a:cxn ang="0">
                  <a:pos x="546" y="971"/>
                </a:cxn>
                <a:cxn ang="0">
                  <a:pos x="662" y="788"/>
                </a:cxn>
                <a:cxn ang="0">
                  <a:pos x="701" y="574"/>
                </a:cxn>
                <a:cxn ang="0">
                  <a:pos x="661" y="381"/>
                </a:cxn>
                <a:cxn ang="0">
                  <a:pos x="800" y="366"/>
                </a:cxn>
                <a:cxn ang="0">
                  <a:pos x="976" y="370"/>
                </a:cxn>
                <a:cxn ang="0">
                  <a:pos x="1184" y="338"/>
                </a:cxn>
                <a:cxn ang="0">
                  <a:pos x="1196" y="388"/>
                </a:cxn>
                <a:cxn ang="0">
                  <a:pos x="1104" y="721"/>
                </a:cxn>
                <a:cxn ang="0">
                  <a:pos x="1074" y="920"/>
                </a:cxn>
                <a:cxn ang="0">
                  <a:pos x="1118" y="1049"/>
                </a:cxn>
                <a:cxn ang="0">
                  <a:pos x="1238" y="1043"/>
                </a:cxn>
                <a:cxn ang="0">
                  <a:pos x="1409" y="910"/>
                </a:cxn>
                <a:cxn ang="0">
                  <a:pos x="1680" y="646"/>
                </a:cxn>
                <a:cxn ang="0">
                  <a:pos x="1750" y="633"/>
                </a:cxn>
                <a:cxn ang="0">
                  <a:pos x="1837" y="797"/>
                </a:cxn>
                <a:cxn ang="0">
                  <a:pos x="1907" y="905"/>
                </a:cxn>
                <a:cxn ang="0">
                  <a:pos x="2024" y="976"/>
                </a:cxn>
                <a:cxn ang="0">
                  <a:pos x="2156" y="984"/>
                </a:cxn>
                <a:cxn ang="0">
                  <a:pos x="2303" y="948"/>
                </a:cxn>
                <a:cxn ang="0">
                  <a:pos x="2436" y="862"/>
                </a:cxn>
                <a:cxn ang="0">
                  <a:pos x="2481" y="810"/>
                </a:cxn>
                <a:cxn ang="0">
                  <a:pos x="2481" y="773"/>
                </a:cxn>
                <a:cxn ang="0">
                  <a:pos x="2436" y="758"/>
                </a:cxn>
                <a:cxn ang="0">
                  <a:pos x="254" y="930"/>
                </a:cxn>
                <a:cxn ang="0">
                  <a:pos x="190" y="835"/>
                </a:cxn>
                <a:cxn ang="0">
                  <a:pos x="209" y="666"/>
                </a:cxn>
                <a:cxn ang="0">
                  <a:pos x="275" y="478"/>
                </a:cxn>
                <a:cxn ang="0">
                  <a:pos x="417" y="324"/>
                </a:cxn>
                <a:cxn ang="0">
                  <a:pos x="525" y="468"/>
                </a:cxn>
                <a:cxn ang="0">
                  <a:pos x="535" y="658"/>
                </a:cxn>
                <a:cxn ang="0">
                  <a:pos x="466" y="831"/>
                </a:cxn>
                <a:cxn ang="0">
                  <a:pos x="338" y="930"/>
                </a:cxn>
              </a:cxnLst>
              <a:rect l="0" t="0" r="r" b="b"/>
              <a:pathLst>
                <a:path w="2487" h="1077">
                  <a:moveTo>
                    <a:pt x="2374" y="778"/>
                  </a:moveTo>
                  <a:lnTo>
                    <a:pt x="2331" y="800"/>
                  </a:lnTo>
                  <a:lnTo>
                    <a:pt x="2292" y="817"/>
                  </a:lnTo>
                  <a:lnTo>
                    <a:pt x="2255" y="830"/>
                  </a:lnTo>
                  <a:lnTo>
                    <a:pt x="2223" y="838"/>
                  </a:lnTo>
                  <a:lnTo>
                    <a:pt x="2193" y="842"/>
                  </a:lnTo>
                  <a:lnTo>
                    <a:pt x="2165" y="842"/>
                  </a:lnTo>
                  <a:lnTo>
                    <a:pt x="2140" y="839"/>
                  </a:lnTo>
                  <a:lnTo>
                    <a:pt x="2117" y="833"/>
                  </a:lnTo>
                  <a:lnTo>
                    <a:pt x="2097" y="824"/>
                  </a:lnTo>
                  <a:lnTo>
                    <a:pt x="2078" y="813"/>
                  </a:lnTo>
                  <a:lnTo>
                    <a:pt x="2061" y="798"/>
                  </a:lnTo>
                  <a:lnTo>
                    <a:pt x="2046" y="781"/>
                  </a:lnTo>
                  <a:lnTo>
                    <a:pt x="2031" y="763"/>
                  </a:lnTo>
                  <a:lnTo>
                    <a:pt x="2019" y="744"/>
                  </a:lnTo>
                  <a:lnTo>
                    <a:pt x="2007" y="723"/>
                  </a:lnTo>
                  <a:lnTo>
                    <a:pt x="1997" y="701"/>
                  </a:lnTo>
                  <a:lnTo>
                    <a:pt x="1977" y="655"/>
                  </a:lnTo>
                  <a:lnTo>
                    <a:pt x="1960" y="608"/>
                  </a:lnTo>
                  <a:lnTo>
                    <a:pt x="1951" y="585"/>
                  </a:lnTo>
                  <a:lnTo>
                    <a:pt x="1942" y="562"/>
                  </a:lnTo>
                  <a:lnTo>
                    <a:pt x="1933" y="541"/>
                  </a:lnTo>
                  <a:lnTo>
                    <a:pt x="1922" y="521"/>
                  </a:lnTo>
                  <a:lnTo>
                    <a:pt x="1911" y="501"/>
                  </a:lnTo>
                  <a:lnTo>
                    <a:pt x="1900" y="483"/>
                  </a:lnTo>
                  <a:lnTo>
                    <a:pt x="1888" y="468"/>
                  </a:lnTo>
                  <a:lnTo>
                    <a:pt x="1874" y="455"/>
                  </a:lnTo>
                  <a:lnTo>
                    <a:pt x="1859" y="444"/>
                  </a:lnTo>
                  <a:lnTo>
                    <a:pt x="1843" y="436"/>
                  </a:lnTo>
                  <a:lnTo>
                    <a:pt x="1824" y="431"/>
                  </a:lnTo>
                  <a:lnTo>
                    <a:pt x="1803" y="429"/>
                  </a:lnTo>
                  <a:lnTo>
                    <a:pt x="1787" y="430"/>
                  </a:lnTo>
                  <a:lnTo>
                    <a:pt x="1769" y="434"/>
                  </a:lnTo>
                  <a:lnTo>
                    <a:pt x="1751" y="439"/>
                  </a:lnTo>
                  <a:lnTo>
                    <a:pt x="1732" y="447"/>
                  </a:lnTo>
                  <a:lnTo>
                    <a:pt x="1713" y="456"/>
                  </a:lnTo>
                  <a:lnTo>
                    <a:pt x="1692" y="467"/>
                  </a:lnTo>
                  <a:lnTo>
                    <a:pt x="1671" y="480"/>
                  </a:lnTo>
                  <a:lnTo>
                    <a:pt x="1651" y="493"/>
                  </a:lnTo>
                  <a:lnTo>
                    <a:pt x="1630" y="508"/>
                  </a:lnTo>
                  <a:lnTo>
                    <a:pt x="1609" y="526"/>
                  </a:lnTo>
                  <a:lnTo>
                    <a:pt x="1587" y="543"/>
                  </a:lnTo>
                  <a:lnTo>
                    <a:pt x="1566" y="560"/>
                  </a:lnTo>
                  <a:lnTo>
                    <a:pt x="1525" y="597"/>
                  </a:lnTo>
                  <a:lnTo>
                    <a:pt x="1483" y="636"/>
                  </a:lnTo>
                  <a:lnTo>
                    <a:pt x="1407" y="712"/>
                  </a:lnTo>
                  <a:lnTo>
                    <a:pt x="1341" y="778"/>
                  </a:lnTo>
                  <a:lnTo>
                    <a:pt x="1315" y="805"/>
                  </a:lnTo>
                  <a:lnTo>
                    <a:pt x="1293" y="825"/>
                  </a:lnTo>
                  <a:lnTo>
                    <a:pt x="1284" y="833"/>
                  </a:lnTo>
                  <a:lnTo>
                    <a:pt x="1277" y="838"/>
                  </a:lnTo>
                  <a:lnTo>
                    <a:pt x="1271" y="842"/>
                  </a:lnTo>
                  <a:lnTo>
                    <a:pt x="1265" y="843"/>
                  </a:lnTo>
                  <a:lnTo>
                    <a:pt x="1260" y="842"/>
                  </a:lnTo>
                  <a:lnTo>
                    <a:pt x="1256" y="838"/>
                  </a:lnTo>
                  <a:lnTo>
                    <a:pt x="1254" y="831"/>
                  </a:lnTo>
                  <a:lnTo>
                    <a:pt x="1254" y="822"/>
                  </a:lnTo>
                  <a:lnTo>
                    <a:pt x="1254" y="811"/>
                  </a:lnTo>
                  <a:lnTo>
                    <a:pt x="1256" y="798"/>
                  </a:lnTo>
                  <a:lnTo>
                    <a:pt x="1259" y="782"/>
                  </a:lnTo>
                  <a:lnTo>
                    <a:pt x="1262" y="765"/>
                  </a:lnTo>
                  <a:lnTo>
                    <a:pt x="1285" y="683"/>
                  </a:lnTo>
                  <a:lnTo>
                    <a:pt x="1313" y="586"/>
                  </a:lnTo>
                  <a:lnTo>
                    <a:pt x="1327" y="535"/>
                  </a:lnTo>
                  <a:lnTo>
                    <a:pt x="1340" y="483"/>
                  </a:lnTo>
                  <a:lnTo>
                    <a:pt x="1346" y="457"/>
                  </a:lnTo>
                  <a:lnTo>
                    <a:pt x="1351" y="433"/>
                  </a:lnTo>
                  <a:lnTo>
                    <a:pt x="1355" y="408"/>
                  </a:lnTo>
                  <a:lnTo>
                    <a:pt x="1359" y="385"/>
                  </a:lnTo>
                  <a:lnTo>
                    <a:pt x="1361" y="362"/>
                  </a:lnTo>
                  <a:lnTo>
                    <a:pt x="1363" y="340"/>
                  </a:lnTo>
                  <a:lnTo>
                    <a:pt x="1363" y="320"/>
                  </a:lnTo>
                  <a:lnTo>
                    <a:pt x="1362" y="301"/>
                  </a:lnTo>
                  <a:lnTo>
                    <a:pt x="1360" y="284"/>
                  </a:lnTo>
                  <a:lnTo>
                    <a:pt x="1356" y="268"/>
                  </a:lnTo>
                  <a:lnTo>
                    <a:pt x="1351" y="254"/>
                  </a:lnTo>
                  <a:lnTo>
                    <a:pt x="1343" y="242"/>
                  </a:lnTo>
                  <a:lnTo>
                    <a:pt x="1334" y="232"/>
                  </a:lnTo>
                  <a:lnTo>
                    <a:pt x="1324" y="223"/>
                  </a:lnTo>
                  <a:lnTo>
                    <a:pt x="1312" y="217"/>
                  </a:lnTo>
                  <a:lnTo>
                    <a:pt x="1298" y="212"/>
                  </a:lnTo>
                  <a:lnTo>
                    <a:pt x="1283" y="208"/>
                  </a:lnTo>
                  <a:lnTo>
                    <a:pt x="1267" y="205"/>
                  </a:lnTo>
                  <a:lnTo>
                    <a:pt x="1248" y="204"/>
                  </a:lnTo>
                  <a:lnTo>
                    <a:pt x="1230" y="203"/>
                  </a:lnTo>
                  <a:lnTo>
                    <a:pt x="1209" y="203"/>
                  </a:lnTo>
                  <a:lnTo>
                    <a:pt x="1188" y="204"/>
                  </a:lnTo>
                  <a:lnTo>
                    <a:pt x="1166" y="206"/>
                  </a:lnTo>
                  <a:lnTo>
                    <a:pt x="1141" y="208"/>
                  </a:lnTo>
                  <a:lnTo>
                    <a:pt x="1090" y="213"/>
                  </a:lnTo>
                  <a:lnTo>
                    <a:pt x="1035" y="219"/>
                  </a:lnTo>
                  <a:lnTo>
                    <a:pt x="977" y="224"/>
                  </a:lnTo>
                  <a:lnTo>
                    <a:pt x="914" y="228"/>
                  </a:lnTo>
                  <a:lnTo>
                    <a:pt x="882" y="229"/>
                  </a:lnTo>
                  <a:lnTo>
                    <a:pt x="850" y="230"/>
                  </a:lnTo>
                  <a:lnTo>
                    <a:pt x="816" y="229"/>
                  </a:lnTo>
                  <a:lnTo>
                    <a:pt x="782" y="228"/>
                  </a:lnTo>
                  <a:lnTo>
                    <a:pt x="747" y="226"/>
                  </a:lnTo>
                  <a:lnTo>
                    <a:pt x="711" y="222"/>
                  </a:lnTo>
                  <a:lnTo>
                    <a:pt x="676" y="218"/>
                  </a:lnTo>
                  <a:lnTo>
                    <a:pt x="640" y="211"/>
                  </a:lnTo>
                  <a:lnTo>
                    <a:pt x="604" y="204"/>
                  </a:lnTo>
                  <a:lnTo>
                    <a:pt x="566" y="194"/>
                  </a:lnTo>
                  <a:lnTo>
                    <a:pt x="529" y="183"/>
                  </a:lnTo>
                  <a:lnTo>
                    <a:pt x="491" y="170"/>
                  </a:lnTo>
                  <a:lnTo>
                    <a:pt x="505" y="155"/>
                  </a:lnTo>
                  <a:lnTo>
                    <a:pt x="516" y="140"/>
                  </a:lnTo>
                  <a:lnTo>
                    <a:pt x="525" y="126"/>
                  </a:lnTo>
                  <a:lnTo>
                    <a:pt x="532" y="112"/>
                  </a:lnTo>
                  <a:lnTo>
                    <a:pt x="538" y="99"/>
                  </a:lnTo>
                  <a:lnTo>
                    <a:pt x="541" y="85"/>
                  </a:lnTo>
                  <a:lnTo>
                    <a:pt x="544" y="73"/>
                  </a:lnTo>
                  <a:lnTo>
                    <a:pt x="545" y="62"/>
                  </a:lnTo>
                  <a:lnTo>
                    <a:pt x="544" y="52"/>
                  </a:lnTo>
                  <a:lnTo>
                    <a:pt x="542" y="43"/>
                  </a:lnTo>
                  <a:lnTo>
                    <a:pt x="539" y="34"/>
                  </a:lnTo>
                  <a:lnTo>
                    <a:pt x="535" y="26"/>
                  </a:lnTo>
                  <a:lnTo>
                    <a:pt x="529" y="20"/>
                  </a:lnTo>
                  <a:lnTo>
                    <a:pt x="523" y="14"/>
                  </a:lnTo>
                  <a:lnTo>
                    <a:pt x="515" y="9"/>
                  </a:lnTo>
                  <a:lnTo>
                    <a:pt x="507" y="5"/>
                  </a:lnTo>
                  <a:lnTo>
                    <a:pt x="498" y="2"/>
                  </a:lnTo>
                  <a:lnTo>
                    <a:pt x="487" y="0"/>
                  </a:lnTo>
                  <a:lnTo>
                    <a:pt x="477" y="0"/>
                  </a:lnTo>
                  <a:lnTo>
                    <a:pt x="466" y="0"/>
                  </a:lnTo>
                  <a:lnTo>
                    <a:pt x="454" y="2"/>
                  </a:lnTo>
                  <a:lnTo>
                    <a:pt x="442" y="5"/>
                  </a:lnTo>
                  <a:lnTo>
                    <a:pt x="430" y="9"/>
                  </a:lnTo>
                  <a:lnTo>
                    <a:pt x="418" y="14"/>
                  </a:lnTo>
                  <a:lnTo>
                    <a:pt x="405" y="21"/>
                  </a:lnTo>
                  <a:lnTo>
                    <a:pt x="392" y="29"/>
                  </a:lnTo>
                  <a:lnTo>
                    <a:pt x="378" y="38"/>
                  </a:lnTo>
                  <a:lnTo>
                    <a:pt x="365" y="49"/>
                  </a:lnTo>
                  <a:lnTo>
                    <a:pt x="353" y="61"/>
                  </a:lnTo>
                  <a:lnTo>
                    <a:pt x="340" y="75"/>
                  </a:lnTo>
                  <a:lnTo>
                    <a:pt x="328" y="90"/>
                  </a:lnTo>
                  <a:lnTo>
                    <a:pt x="316" y="108"/>
                  </a:lnTo>
                  <a:lnTo>
                    <a:pt x="303" y="104"/>
                  </a:lnTo>
                  <a:lnTo>
                    <a:pt x="290" y="101"/>
                  </a:lnTo>
                  <a:lnTo>
                    <a:pt x="277" y="100"/>
                  </a:lnTo>
                  <a:lnTo>
                    <a:pt x="265" y="99"/>
                  </a:lnTo>
                  <a:lnTo>
                    <a:pt x="254" y="99"/>
                  </a:lnTo>
                  <a:lnTo>
                    <a:pt x="243" y="100"/>
                  </a:lnTo>
                  <a:lnTo>
                    <a:pt x="233" y="101"/>
                  </a:lnTo>
                  <a:lnTo>
                    <a:pt x="224" y="104"/>
                  </a:lnTo>
                  <a:lnTo>
                    <a:pt x="216" y="107"/>
                  </a:lnTo>
                  <a:lnTo>
                    <a:pt x="208" y="111"/>
                  </a:lnTo>
                  <a:lnTo>
                    <a:pt x="201" y="115"/>
                  </a:lnTo>
                  <a:lnTo>
                    <a:pt x="194" y="120"/>
                  </a:lnTo>
                  <a:lnTo>
                    <a:pt x="188" y="126"/>
                  </a:lnTo>
                  <a:lnTo>
                    <a:pt x="183" y="131"/>
                  </a:lnTo>
                  <a:lnTo>
                    <a:pt x="179" y="137"/>
                  </a:lnTo>
                  <a:lnTo>
                    <a:pt x="175" y="144"/>
                  </a:lnTo>
                  <a:lnTo>
                    <a:pt x="172" y="151"/>
                  </a:lnTo>
                  <a:lnTo>
                    <a:pt x="169" y="157"/>
                  </a:lnTo>
                  <a:lnTo>
                    <a:pt x="168" y="164"/>
                  </a:lnTo>
                  <a:lnTo>
                    <a:pt x="167" y="171"/>
                  </a:lnTo>
                  <a:lnTo>
                    <a:pt x="167" y="179"/>
                  </a:lnTo>
                  <a:lnTo>
                    <a:pt x="167" y="186"/>
                  </a:lnTo>
                  <a:lnTo>
                    <a:pt x="168" y="193"/>
                  </a:lnTo>
                  <a:lnTo>
                    <a:pt x="170" y="199"/>
                  </a:lnTo>
                  <a:lnTo>
                    <a:pt x="173" y="206"/>
                  </a:lnTo>
                  <a:lnTo>
                    <a:pt x="176" y="212"/>
                  </a:lnTo>
                  <a:lnTo>
                    <a:pt x="181" y="218"/>
                  </a:lnTo>
                  <a:lnTo>
                    <a:pt x="186" y="224"/>
                  </a:lnTo>
                  <a:lnTo>
                    <a:pt x="191" y="229"/>
                  </a:lnTo>
                  <a:lnTo>
                    <a:pt x="198" y="234"/>
                  </a:lnTo>
                  <a:lnTo>
                    <a:pt x="205" y="239"/>
                  </a:lnTo>
                  <a:lnTo>
                    <a:pt x="213" y="242"/>
                  </a:lnTo>
                  <a:lnTo>
                    <a:pt x="199" y="264"/>
                  </a:lnTo>
                  <a:lnTo>
                    <a:pt x="184" y="287"/>
                  </a:lnTo>
                  <a:lnTo>
                    <a:pt x="168" y="312"/>
                  </a:lnTo>
                  <a:lnTo>
                    <a:pt x="152" y="339"/>
                  </a:lnTo>
                  <a:lnTo>
                    <a:pt x="136" y="368"/>
                  </a:lnTo>
                  <a:lnTo>
                    <a:pt x="120" y="399"/>
                  </a:lnTo>
                  <a:lnTo>
                    <a:pt x="105" y="430"/>
                  </a:lnTo>
                  <a:lnTo>
                    <a:pt x="90" y="463"/>
                  </a:lnTo>
                  <a:lnTo>
                    <a:pt x="76" y="496"/>
                  </a:lnTo>
                  <a:lnTo>
                    <a:pt x="62" y="531"/>
                  </a:lnTo>
                  <a:lnTo>
                    <a:pt x="50" y="566"/>
                  </a:lnTo>
                  <a:lnTo>
                    <a:pt x="37" y="600"/>
                  </a:lnTo>
                  <a:lnTo>
                    <a:pt x="27" y="635"/>
                  </a:lnTo>
                  <a:lnTo>
                    <a:pt x="18" y="671"/>
                  </a:lnTo>
                  <a:lnTo>
                    <a:pt x="11" y="706"/>
                  </a:lnTo>
                  <a:lnTo>
                    <a:pt x="5" y="740"/>
                  </a:lnTo>
                  <a:lnTo>
                    <a:pt x="2" y="773"/>
                  </a:lnTo>
                  <a:lnTo>
                    <a:pt x="0" y="807"/>
                  </a:lnTo>
                  <a:lnTo>
                    <a:pt x="0" y="839"/>
                  </a:lnTo>
                  <a:lnTo>
                    <a:pt x="3" y="869"/>
                  </a:lnTo>
                  <a:lnTo>
                    <a:pt x="9" y="898"/>
                  </a:lnTo>
                  <a:lnTo>
                    <a:pt x="17" y="926"/>
                  </a:lnTo>
                  <a:lnTo>
                    <a:pt x="28" y="953"/>
                  </a:lnTo>
                  <a:lnTo>
                    <a:pt x="42" y="976"/>
                  </a:lnTo>
                  <a:lnTo>
                    <a:pt x="60" y="998"/>
                  </a:lnTo>
                  <a:lnTo>
                    <a:pt x="81" y="1018"/>
                  </a:lnTo>
                  <a:lnTo>
                    <a:pt x="105" y="1035"/>
                  </a:lnTo>
                  <a:lnTo>
                    <a:pt x="133" y="1049"/>
                  </a:lnTo>
                  <a:lnTo>
                    <a:pt x="165" y="1060"/>
                  </a:lnTo>
                  <a:lnTo>
                    <a:pt x="201" y="1070"/>
                  </a:lnTo>
                  <a:lnTo>
                    <a:pt x="241" y="1075"/>
                  </a:lnTo>
                  <a:lnTo>
                    <a:pt x="286" y="1077"/>
                  </a:lnTo>
                  <a:lnTo>
                    <a:pt x="321" y="1075"/>
                  </a:lnTo>
                  <a:lnTo>
                    <a:pt x="354" y="1071"/>
                  </a:lnTo>
                  <a:lnTo>
                    <a:pt x="387" y="1063"/>
                  </a:lnTo>
                  <a:lnTo>
                    <a:pt x="417" y="1053"/>
                  </a:lnTo>
                  <a:lnTo>
                    <a:pt x="445" y="1041"/>
                  </a:lnTo>
                  <a:lnTo>
                    <a:pt x="473" y="1027"/>
                  </a:lnTo>
                  <a:lnTo>
                    <a:pt x="499" y="1010"/>
                  </a:lnTo>
                  <a:lnTo>
                    <a:pt x="523" y="991"/>
                  </a:lnTo>
                  <a:lnTo>
                    <a:pt x="546" y="971"/>
                  </a:lnTo>
                  <a:lnTo>
                    <a:pt x="567" y="949"/>
                  </a:lnTo>
                  <a:lnTo>
                    <a:pt x="587" y="924"/>
                  </a:lnTo>
                  <a:lnTo>
                    <a:pt x="606" y="899"/>
                  </a:lnTo>
                  <a:lnTo>
                    <a:pt x="622" y="873"/>
                  </a:lnTo>
                  <a:lnTo>
                    <a:pt x="637" y="846"/>
                  </a:lnTo>
                  <a:lnTo>
                    <a:pt x="650" y="818"/>
                  </a:lnTo>
                  <a:lnTo>
                    <a:pt x="662" y="788"/>
                  </a:lnTo>
                  <a:lnTo>
                    <a:pt x="672" y="758"/>
                  </a:lnTo>
                  <a:lnTo>
                    <a:pt x="681" y="728"/>
                  </a:lnTo>
                  <a:lnTo>
                    <a:pt x="688" y="697"/>
                  </a:lnTo>
                  <a:lnTo>
                    <a:pt x="694" y="667"/>
                  </a:lnTo>
                  <a:lnTo>
                    <a:pt x="697" y="635"/>
                  </a:lnTo>
                  <a:lnTo>
                    <a:pt x="700" y="604"/>
                  </a:lnTo>
                  <a:lnTo>
                    <a:pt x="701" y="574"/>
                  </a:lnTo>
                  <a:lnTo>
                    <a:pt x="700" y="544"/>
                  </a:lnTo>
                  <a:lnTo>
                    <a:pt x="697" y="515"/>
                  </a:lnTo>
                  <a:lnTo>
                    <a:pt x="693" y="485"/>
                  </a:lnTo>
                  <a:lnTo>
                    <a:pt x="688" y="458"/>
                  </a:lnTo>
                  <a:lnTo>
                    <a:pt x="681" y="431"/>
                  </a:lnTo>
                  <a:lnTo>
                    <a:pt x="672" y="406"/>
                  </a:lnTo>
                  <a:lnTo>
                    <a:pt x="661" y="381"/>
                  </a:lnTo>
                  <a:lnTo>
                    <a:pt x="649" y="358"/>
                  </a:lnTo>
                  <a:lnTo>
                    <a:pt x="636" y="336"/>
                  </a:lnTo>
                  <a:lnTo>
                    <a:pt x="671" y="345"/>
                  </a:lnTo>
                  <a:lnTo>
                    <a:pt x="705" y="352"/>
                  </a:lnTo>
                  <a:lnTo>
                    <a:pt x="739" y="357"/>
                  </a:lnTo>
                  <a:lnTo>
                    <a:pt x="770" y="362"/>
                  </a:lnTo>
                  <a:lnTo>
                    <a:pt x="800" y="366"/>
                  </a:lnTo>
                  <a:lnTo>
                    <a:pt x="830" y="369"/>
                  </a:lnTo>
                  <a:lnTo>
                    <a:pt x="857" y="371"/>
                  </a:lnTo>
                  <a:lnTo>
                    <a:pt x="883" y="372"/>
                  </a:lnTo>
                  <a:lnTo>
                    <a:pt x="908" y="372"/>
                  </a:lnTo>
                  <a:lnTo>
                    <a:pt x="931" y="372"/>
                  </a:lnTo>
                  <a:lnTo>
                    <a:pt x="955" y="371"/>
                  </a:lnTo>
                  <a:lnTo>
                    <a:pt x="976" y="370"/>
                  </a:lnTo>
                  <a:lnTo>
                    <a:pt x="1015" y="366"/>
                  </a:lnTo>
                  <a:lnTo>
                    <a:pt x="1051" y="361"/>
                  </a:lnTo>
                  <a:lnTo>
                    <a:pt x="1108" y="349"/>
                  </a:lnTo>
                  <a:lnTo>
                    <a:pt x="1150" y="340"/>
                  </a:lnTo>
                  <a:lnTo>
                    <a:pt x="1166" y="338"/>
                  </a:lnTo>
                  <a:lnTo>
                    <a:pt x="1179" y="337"/>
                  </a:lnTo>
                  <a:lnTo>
                    <a:pt x="1184" y="338"/>
                  </a:lnTo>
                  <a:lnTo>
                    <a:pt x="1189" y="340"/>
                  </a:lnTo>
                  <a:lnTo>
                    <a:pt x="1193" y="342"/>
                  </a:lnTo>
                  <a:lnTo>
                    <a:pt x="1196" y="346"/>
                  </a:lnTo>
                  <a:lnTo>
                    <a:pt x="1198" y="352"/>
                  </a:lnTo>
                  <a:lnTo>
                    <a:pt x="1199" y="361"/>
                  </a:lnTo>
                  <a:lnTo>
                    <a:pt x="1198" y="372"/>
                  </a:lnTo>
                  <a:lnTo>
                    <a:pt x="1196" y="388"/>
                  </a:lnTo>
                  <a:lnTo>
                    <a:pt x="1188" y="423"/>
                  </a:lnTo>
                  <a:lnTo>
                    <a:pt x="1177" y="467"/>
                  </a:lnTo>
                  <a:lnTo>
                    <a:pt x="1162" y="517"/>
                  </a:lnTo>
                  <a:lnTo>
                    <a:pt x="1145" y="572"/>
                  </a:lnTo>
                  <a:lnTo>
                    <a:pt x="1128" y="630"/>
                  </a:lnTo>
                  <a:lnTo>
                    <a:pt x="1112" y="691"/>
                  </a:lnTo>
                  <a:lnTo>
                    <a:pt x="1104" y="721"/>
                  </a:lnTo>
                  <a:lnTo>
                    <a:pt x="1097" y="751"/>
                  </a:lnTo>
                  <a:lnTo>
                    <a:pt x="1091" y="781"/>
                  </a:lnTo>
                  <a:lnTo>
                    <a:pt x="1085" y="811"/>
                  </a:lnTo>
                  <a:lnTo>
                    <a:pt x="1081" y="840"/>
                  </a:lnTo>
                  <a:lnTo>
                    <a:pt x="1077" y="868"/>
                  </a:lnTo>
                  <a:lnTo>
                    <a:pt x="1075" y="895"/>
                  </a:lnTo>
                  <a:lnTo>
                    <a:pt x="1074" y="920"/>
                  </a:lnTo>
                  <a:lnTo>
                    <a:pt x="1075" y="945"/>
                  </a:lnTo>
                  <a:lnTo>
                    <a:pt x="1077" y="967"/>
                  </a:lnTo>
                  <a:lnTo>
                    <a:pt x="1081" y="988"/>
                  </a:lnTo>
                  <a:lnTo>
                    <a:pt x="1087" y="1007"/>
                  </a:lnTo>
                  <a:lnTo>
                    <a:pt x="1095" y="1023"/>
                  </a:lnTo>
                  <a:lnTo>
                    <a:pt x="1106" y="1037"/>
                  </a:lnTo>
                  <a:lnTo>
                    <a:pt x="1118" y="1049"/>
                  </a:lnTo>
                  <a:lnTo>
                    <a:pt x="1134" y="1057"/>
                  </a:lnTo>
                  <a:lnTo>
                    <a:pt x="1149" y="1062"/>
                  </a:lnTo>
                  <a:lnTo>
                    <a:pt x="1166" y="1064"/>
                  </a:lnTo>
                  <a:lnTo>
                    <a:pt x="1182" y="1063"/>
                  </a:lnTo>
                  <a:lnTo>
                    <a:pt x="1200" y="1059"/>
                  </a:lnTo>
                  <a:lnTo>
                    <a:pt x="1219" y="1052"/>
                  </a:lnTo>
                  <a:lnTo>
                    <a:pt x="1238" y="1043"/>
                  </a:lnTo>
                  <a:lnTo>
                    <a:pt x="1258" y="1032"/>
                  </a:lnTo>
                  <a:lnTo>
                    <a:pt x="1279" y="1019"/>
                  </a:lnTo>
                  <a:lnTo>
                    <a:pt x="1300" y="1004"/>
                  </a:lnTo>
                  <a:lnTo>
                    <a:pt x="1321" y="988"/>
                  </a:lnTo>
                  <a:lnTo>
                    <a:pt x="1342" y="970"/>
                  </a:lnTo>
                  <a:lnTo>
                    <a:pt x="1364" y="952"/>
                  </a:lnTo>
                  <a:lnTo>
                    <a:pt x="1409" y="910"/>
                  </a:lnTo>
                  <a:lnTo>
                    <a:pt x="1452" y="867"/>
                  </a:lnTo>
                  <a:lnTo>
                    <a:pt x="1538" y="780"/>
                  </a:lnTo>
                  <a:lnTo>
                    <a:pt x="1616" y="703"/>
                  </a:lnTo>
                  <a:lnTo>
                    <a:pt x="1633" y="686"/>
                  </a:lnTo>
                  <a:lnTo>
                    <a:pt x="1650" y="672"/>
                  </a:lnTo>
                  <a:lnTo>
                    <a:pt x="1665" y="659"/>
                  </a:lnTo>
                  <a:lnTo>
                    <a:pt x="1680" y="646"/>
                  </a:lnTo>
                  <a:lnTo>
                    <a:pt x="1693" y="637"/>
                  </a:lnTo>
                  <a:lnTo>
                    <a:pt x="1705" y="631"/>
                  </a:lnTo>
                  <a:lnTo>
                    <a:pt x="1717" y="627"/>
                  </a:lnTo>
                  <a:lnTo>
                    <a:pt x="1727" y="625"/>
                  </a:lnTo>
                  <a:lnTo>
                    <a:pt x="1735" y="626"/>
                  </a:lnTo>
                  <a:lnTo>
                    <a:pt x="1743" y="629"/>
                  </a:lnTo>
                  <a:lnTo>
                    <a:pt x="1750" y="633"/>
                  </a:lnTo>
                  <a:lnTo>
                    <a:pt x="1758" y="640"/>
                  </a:lnTo>
                  <a:lnTo>
                    <a:pt x="1764" y="647"/>
                  </a:lnTo>
                  <a:lnTo>
                    <a:pt x="1771" y="657"/>
                  </a:lnTo>
                  <a:lnTo>
                    <a:pt x="1777" y="667"/>
                  </a:lnTo>
                  <a:lnTo>
                    <a:pt x="1783" y="679"/>
                  </a:lnTo>
                  <a:lnTo>
                    <a:pt x="1808" y="733"/>
                  </a:lnTo>
                  <a:lnTo>
                    <a:pt x="1837" y="797"/>
                  </a:lnTo>
                  <a:lnTo>
                    <a:pt x="1845" y="813"/>
                  </a:lnTo>
                  <a:lnTo>
                    <a:pt x="1853" y="829"/>
                  </a:lnTo>
                  <a:lnTo>
                    <a:pt x="1862" y="845"/>
                  </a:lnTo>
                  <a:lnTo>
                    <a:pt x="1872" y="861"/>
                  </a:lnTo>
                  <a:lnTo>
                    <a:pt x="1883" y="876"/>
                  </a:lnTo>
                  <a:lnTo>
                    <a:pt x="1894" y="891"/>
                  </a:lnTo>
                  <a:lnTo>
                    <a:pt x="1907" y="905"/>
                  </a:lnTo>
                  <a:lnTo>
                    <a:pt x="1920" y="918"/>
                  </a:lnTo>
                  <a:lnTo>
                    <a:pt x="1935" y="932"/>
                  </a:lnTo>
                  <a:lnTo>
                    <a:pt x="1951" y="943"/>
                  </a:lnTo>
                  <a:lnTo>
                    <a:pt x="1967" y="953"/>
                  </a:lnTo>
                  <a:lnTo>
                    <a:pt x="1985" y="963"/>
                  </a:lnTo>
                  <a:lnTo>
                    <a:pt x="2004" y="970"/>
                  </a:lnTo>
                  <a:lnTo>
                    <a:pt x="2024" y="976"/>
                  </a:lnTo>
                  <a:lnTo>
                    <a:pt x="2047" y="981"/>
                  </a:lnTo>
                  <a:lnTo>
                    <a:pt x="2071" y="984"/>
                  </a:lnTo>
                  <a:lnTo>
                    <a:pt x="2088" y="985"/>
                  </a:lnTo>
                  <a:lnTo>
                    <a:pt x="2106" y="986"/>
                  </a:lnTo>
                  <a:lnTo>
                    <a:pt x="2123" y="986"/>
                  </a:lnTo>
                  <a:lnTo>
                    <a:pt x="2139" y="985"/>
                  </a:lnTo>
                  <a:lnTo>
                    <a:pt x="2156" y="984"/>
                  </a:lnTo>
                  <a:lnTo>
                    <a:pt x="2171" y="983"/>
                  </a:lnTo>
                  <a:lnTo>
                    <a:pt x="2186" y="981"/>
                  </a:lnTo>
                  <a:lnTo>
                    <a:pt x="2201" y="978"/>
                  </a:lnTo>
                  <a:lnTo>
                    <a:pt x="2229" y="972"/>
                  </a:lnTo>
                  <a:lnTo>
                    <a:pt x="2255" y="965"/>
                  </a:lnTo>
                  <a:lnTo>
                    <a:pt x="2280" y="957"/>
                  </a:lnTo>
                  <a:lnTo>
                    <a:pt x="2303" y="948"/>
                  </a:lnTo>
                  <a:lnTo>
                    <a:pt x="2323" y="938"/>
                  </a:lnTo>
                  <a:lnTo>
                    <a:pt x="2343" y="927"/>
                  </a:lnTo>
                  <a:lnTo>
                    <a:pt x="2360" y="916"/>
                  </a:lnTo>
                  <a:lnTo>
                    <a:pt x="2377" y="906"/>
                  </a:lnTo>
                  <a:lnTo>
                    <a:pt x="2404" y="887"/>
                  </a:lnTo>
                  <a:lnTo>
                    <a:pt x="2425" y="871"/>
                  </a:lnTo>
                  <a:lnTo>
                    <a:pt x="2436" y="862"/>
                  </a:lnTo>
                  <a:lnTo>
                    <a:pt x="2445" y="853"/>
                  </a:lnTo>
                  <a:lnTo>
                    <a:pt x="2454" y="845"/>
                  </a:lnTo>
                  <a:lnTo>
                    <a:pt x="2461" y="838"/>
                  </a:lnTo>
                  <a:lnTo>
                    <a:pt x="2468" y="830"/>
                  </a:lnTo>
                  <a:lnTo>
                    <a:pt x="2473" y="823"/>
                  </a:lnTo>
                  <a:lnTo>
                    <a:pt x="2477" y="816"/>
                  </a:lnTo>
                  <a:lnTo>
                    <a:pt x="2481" y="810"/>
                  </a:lnTo>
                  <a:lnTo>
                    <a:pt x="2484" y="803"/>
                  </a:lnTo>
                  <a:lnTo>
                    <a:pt x="2486" y="798"/>
                  </a:lnTo>
                  <a:lnTo>
                    <a:pt x="2487" y="792"/>
                  </a:lnTo>
                  <a:lnTo>
                    <a:pt x="2487" y="786"/>
                  </a:lnTo>
                  <a:lnTo>
                    <a:pt x="2486" y="782"/>
                  </a:lnTo>
                  <a:lnTo>
                    <a:pt x="2484" y="777"/>
                  </a:lnTo>
                  <a:lnTo>
                    <a:pt x="2481" y="773"/>
                  </a:lnTo>
                  <a:lnTo>
                    <a:pt x="2478" y="770"/>
                  </a:lnTo>
                  <a:lnTo>
                    <a:pt x="2475" y="767"/>
                  </a:lnTo>
                  <a:lnTo>
                    <a:pt x="2471" y="764"/>
                  </a:lnTo>
                  <a:lnTo>
                    <a:pt x="2466" y="762"/>
                  </a:lnTo>
                  <a:lnTo>
                    <a:pt x="2461" y="760"/>
                  </a:lnTo>
                  <a:lnTo>
                    <a:pt x="2449" y="758"/>
                  </a:lnTo>
                  <a:lnTo>
                    <a:pt x="2436" y="758"/>
                  </a:lnTo>
                  <a:lnTo>
                    <a:pt x="2422" y="760"/>
                  </a:lnTo>
                  <a:lnTo>
                    <a:pt x="2406" y="764"/>
                  </a:lnTo>
                  <a:lnTo>
                    <a:pt x="2390" y="770"/>
                  </a:lnTo>
                  <a:lnTo>
                    <a:pt x="2374" y="778"/>
                  </a:lnTo>
                  <a:close/>
                  <a:moveTo>
                    <a:pt x="294" y="936"/>
                  </a:moveTo>
                  <a:lnTo>
                    <a:pt x="273" y="934"/>
                  </a:lnTo>
                  <a:lnTo>
                    <a:pt x="254" y="930"/>
                  </a:lnTo>
                  <a:lnTo>
                    <a:pt x="239" y="922"/>
                  </a:lnTo>
                  <a:lnTo>
                    <a:pt x="225" y="913"/>
                  </a:lnTo>
                  <a:lnTo>
                    <a:pt x="214" y="901"/>
                  </a:lnTo>
                  <a:lnTo>
                    <a:pt x="205" y="887"/>
                  </a:lnTo>
                  <a:lnTo>
                    <a:pt x="198" y="872"/>
                  </a:lnTo>
                  <a:lnTo>
                    <a:pt x="193" y="854"/>
                  </a:lnTo>
                  <a:lnTo>
                    <a:pt x="190" y="835"/>
                  </a:lnTo>
                  <a:lnTo>
                    <a:pt x="189" y="814"/>
                  </a:lnTo>
                  <a:lnTo>
                    <a:pt x="189" y="792"/>
                  </a:lnTo>
                  <a:lnTo>
                    <a:pt x="190" y="767"/>
                  </a:lnTo>
                  <a:lnTo>
                    <a:pt x="193" y="743"/>
                  </a:lnTo>
                  <a:lnTo>
                    <a:pt x="197" y="718"/>
                  </a:lnTo>
                  <a:lnTo>
                    <a:pt x="202" y="692"/>
                  </a:lnTo>
                  <a:lnTo>
                    <a:pt x="209" y="666"/>
                  </a:lnTo>
                  <a:lnTo>
                    <a:pt x="216" y="638"/>
                  </a:lnTo>
                  <a:lnTo>
                    <a:pt x="224" y="611"/>
                  </a:lnTo>
                  <a:lnTo>
                    <a:pt x="233" y="584"/>
                  </a:lnTo>
                  <a:lnTo>
                    <a:pt x="243" y="557"/>
                  </a:lnTo>
                  <a:lnTo>
                    <a:pt x="253" y="530"/>
                  </a:lnTo>
                  <a:lnTo>
                    <a:pt x="263" y="503"/>
                  </a:lnTo>
                  <a:lnTo>
                    <a:pt x="275" y="478"/>
                  </a:lnTo>
                  <a:lnTo>
                    <a:pt x="285" y="453"/>
                  </a:lnTo>
                  <a:lnTo>
                    <a:pt x="307" y="406"/>
                  </a:lnTo>
                  <a:lnTo>
                    <a:pt x="328" y="363"/>
                  </a:lnTo>
                  <a:lnTo>
                    <a:pt x="348" y="328"/>
                  </a:lnTo>
                  <a:lnTo>
                    <a:pt x="366" y="300"/>
                  </a:lnTo>
                  <a:lnTo>
                    <a:pt x="393" y="311"/>
                  </a:lnTo>
                  <a:lnTo>
                    <a:pt x="417" y="324"/>
                  </a:lnTo>
                  <a:lnTo>
                    <a:pt x="439" y="340"/>
                  </a:lnTo>
                  <a:lnTo>
                    <a:pt x="459" y="357"/>
                  </a:lnTo>
                  <a:lnTo>
                    <a:pt x="476" y="377"/>
                  </a:lnTo>
                  <a:lnTo>
                    <a:pt x="491" y="398"/>
                  </a:lnTo>
                  <a:lnTo>
                    <a:pt x="505" y="420"/>
                  </a:lnTo>
                  <a:lnTo>
                    <a:pt x="516" y="444"/>
                  </a:lnTo>
                  <a:lnTo>
                    <a:pt x="525" y="468"/>
                  </a:lnTo>
                  <a:lnTo>
                    <a:pt x="532" y="494"/>
                  </a:lnTo>
                  <a:lnTo>
                    <a:pt x="537" y="521"/>
                  </a:lnTo>
                  <a:lnTo>
                    <a:pt x="540" y="548"/>
                  </a:lnTo>
                  <a:lnTo>
                    <a:pt x="541" y="575"/>
                  </a:lnTo>
                  <a:lnTo>
                    <a:pt x="541" y="602"/>
                  </a:lnTo>
                  <a:lnTo>
                    <a:pt x="539" y="630"/>
                  </a:lnTo>
                  <a:lnTo>
                    <a:pt x="535" y="658"/>
                  </a:lnTo>
                  <a:lnTo>
                    <a:pt x="530" y="685"/>
                  </a:lnTo>
                  <a:lnTo>
                    <a:pt x="523" y="711"/>
                  </a:lnTo>
                  <a:lnTo>
                    <a:pt x="514" y="737"/>
                  </a:lnTo>
                  <a:lnTo>
                    <a:pt x="505" y="762"/>
                  </a:lnTo>
                  <a:lnTo>
                    <a:pt x="493" y="786"/>
                  </a:lnTo>
                  <a:lnTo>
                    <a:pt x="480" y="810"/>
                  </a:lnTo>
                  <a:lnTo>
                    <a:pt x="466" y="831"/>
                  </a:lnTo>
                  <a:lnTo>
                    <a:pt x="451" y="851"/>
                  </a:lnTo>
                  <a:lnTo>
                    <a:pt x="435" y="869"/>
                  </a:lnTo>
                  <a:lnTo>
                    <a:pt x="418" y="886"/>
                  </a:lnTo>
                  <a:lnTo>
                    <a:pt x="400" y="900"/>
                  </a:lnTo>
                  <a:lnTo>
                    <a:pt x="380" y="912"/>
                  </a:lnTo>
                  <a:lnTo>
                    <a:pt x="359" y="922"/>
                  </a:lnTo>
                  <a:lnTo>
                    <a:pt x="338" y="930"/>
                  </a:lnTo>
                  <a:lnTo>
                    <a:pt x="317" y="934"/>
                  </a:lnTo>
                  <a:lnTo>
                    <a:pt x="294" y="9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9CDF7BBD-7801-4F89-AED0-E7ABBD6E3C8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59757" y="3886803"/>
              <a:ext cx="398626" cy="134629"/>
            </a:xfrm>
            <a:custGeom>
              <a:avLst/>
              <a:gdLst/>
              <a:ahLst/>
              <a:cxnLst>
                <a:cxn ang="0">
                  <a:pos x="3052" y="719"/>
                </a:cxn>
                <a:cxn ang="0">
                  <a:pos x="3154" y="222"/>
                </a:cxn>
                <a:cxn ang="0">
                  <a:pos x="3074" y="131"/>
                </a:cxn>
                <a:cxn ang="0">
                  <a:pos x="2984" y="227"/>
                </a:cxn>
                <a:cxn ang="0">
                  <a:pos x="2774" y="444"/>
                </a:cxn>
                <a:cxn ang="0">
                  <a:pos x="2170" y="414"/>
                </a:cxn>
                <a:cxn ang="0">
                  <a:pos x="2180" y="263"/>
                </a:cxn>
                <a:cxn ang="0">
                  <a:pos x="2384" y="183"/>
                </a:cxn>
                <a:cxn ang="0">
                  <a:pos x="2547" y="254"/>
                </a:cxn>
                <a:cxn ang="0">
                  <a:pos x="2652" y="212"/>
                </a:cxn>
                <a:cxn ang="0">
                  <a:pos x="2580" y="71"/>
                </a:cxn>
                <a:cxn ang="0">
                  <a:pos x="2233" y="47"/>
                </a:cxn>
                <a:cxn ang="0">
                  <a:pos x="1743" y="289"/>
                </a:cxn>
                <a:cxn ang="0">
                  <a:pos x="1305" y="377"/>
                </a:cxn>
                <a:cxn ang="0">
                  <a:pos x="1368" y="166"/>
                </a:cxn>
                <a:cxn ang="0">
                  <a:pos x="1588" y="169"/>
                </a:cxn>
                <a:cxn ang="0">
                  <a:pos x="1679" y="216"/>
                </a:cxn>
                <a:cxn ang="0">
                  <a:pos x="1728" y="122"/>
                </a:cxn>
                <a:cxn ang="0">
                  <a:pos x="1596" y="16"/>
                </a:cxn>
                <a:cxn ang="0">
                  <a:pos x="1327" y="20"/>
                </a:cxn>
                <a:cxn ang="0">
                  <a:pos x="1146" y="156"/>
                </a:cxn>
                <a:cxn ang="0">
                  <a:pos x="1122" y="373"/>
                </a:cxn>
                <a:cxn ang="0">
                  <a:pos x="1254" y="720"/>
                </a:cxn>
                <a:cxn ang="0">
                  <a:pos x="822" y="811"/>
                </a:cxn>
                <a:cxn ang="0">
                  <a:pos x="666" y="437"/>
                </a:cxn>
                <a:cxn ang="0">
                  <a:pos x="340" y="827"/>
                </a:cxn>
                <a:cxn ang="0">
                  <a:pos x="186" y="865"/>
                </a:cxn>
                <a:cxn ang="0">
                  <a:pos x="386" y="466"/>
                </a:cxn>
                <a:cxn ang="0">
                  <a:pos x="608" y="256"/>
                </a:cxn>
                <a:cxn ang="0">
                  <a:pos x="717" y="373"/>
                </a:cxn>
                <a:cxn ang="0">
                  <a:pos x="781" y="289"/>
                </a:cxn>
                <a:cxn ang="0">
                  <a:pos x="700" y="119"/>
                </a:cxn>
                <a:cxn ang="0">
                  <a:pos x="365" y="243"/>
                </a:cxn>
                <a:cxn ang="0">
                  <a:pos x="12" y="831"/>
                </a:cxn>
                <a:cxn ang="0">
                  <a:pos x="180" y="1087"/>
                </a:cxn>
                <a:cxn ang="0">
                  <a:pos x="456" y="859"/>
                </a:cxn>
                <a:cxn ang="0">
                  <a:pos x="780" y="1032"/>
                </a:cxn>
                <a:cxn ang="0">
                  <a:pos x="1070" y="998"/>
                </a:cxn>
                <a:cxn ang="0">
                  <a:pos x="1320" y="1054"/>
                </a:cxn>
                <a:cxn ang="0">
                  <a:pos x="1607" y="931"/>
                </a:cxn>
                <a:cxn ang="0">
                  <a:pos x="1583" y="695"/>
                </a:cxn>
                <a:cxn ang="0">
                  <a:pos x="1866" y="334"/>
                </a:cxn>
                <a:cxn ang="0">
                  <a:pos x="1994" y="426"/>
                </a:cxn>
                <a:cxn ang="0">
                  <a:pos x="2202" y="725"/>
                </a:cxn>
                <a:cxn ang="0">
                  <a:pos x="1984" y="914"/>
                </a:cxn>
                <a:cxn ang="0">
                  <a:pos x="2159" y="1077"/>
                </a:cxn>
                <a:cxn ang="0">
                  <a:pos x="2463" y="952"/>
                </a:cxn>
                <a:cxn ang="0">
                  <a:pos x="2642" y="641"/>
                </a:cxn>
                <a:cxn ang="0">
                  <a:pos x="2878" y="760"/>
                </a:cxn>
                <a:cxn ang="0">
                  <a:pos x="3013" y="1006"/>
                </a:cxn>
                <a:cxn ang="0">
                  <a:pos x="3207" y="934"/>
                </a:cxn>
                <a:cxn ang="0">
                  <a:pos x="3235" y="852"/>
                </a:cxn>
                <a:cxn ang="0">
                  <a:pos x="1342" y="797"/>
                </a:cxn>
                <a:cxn ang="0">
                  <a:pos x="1482" y="864"/>
                </a:cxn>
                <a:cxn ang="0">
                  <a:pos x="1397" y="952"/>
                </a:cxn>
                <a:cxn ang="0">
                  <a:pos x="1300" y="907"/>
                </a:cxn>
                <a:cxn ang="0">
                  <a:pos x="2236" y="827"/>
                </a:cxn>
                <a:cxn ang="0">
                  <a:pos x="2310" y="925"/>
                </a:cxn>
                <a:cxn ang="0">
                  <a:pos x="2200" y="973"/>
                </a:cxn>
              </a:cxnLst>
              <a:rect l="0" t="0" r="r" b="b"/>
              <a:pathLst>
                <a:path w="3245" h="1091">
                  <a:moveTo>
                    <a:pt x="3165" y="850"/>
                  </a:moveTo>
                  <a:lnTo>
                    <a:pt x="3145" y="858"/>
                  </a:lnTo>
                  <a:lnTo>
                    <a:pt x="3129" y="863"/>
                  </a:lnTo>
                  <a:lnTo>
                    <a:pt x="3114" y="865"/>
                  </a:lnTo>
                  <a:lnTo>
                    <a:pt x="3100" y="863"/>
                  </a:lnTo>
                  <a:lnTo>
                    <a:pt x="3089" y="859"/>
                  </a:lnTo>
                  <a:lnTo>
                    <a:pt x="3079" y="852"/>
                  </a:lnTo>
                  <a:lnTo>
                    <a:pt x="3071" y="843"/>
                  </a:lnTo>
                  <a:lnTo>
                    <a:pt x="3065" y="831"/>
                  </a:lnTo>
                  <a:lnTo>
                    <a:pt x="3059" y="817"/>
                  </a:lnTo>
                  <a:lnTo>
                    <a:pt x="3055" y="801"/>
                  </a:lnTo>
                  <a:lnTo>
                    <a:pt x="3053" y="783"/>
                  </a:lnTo>
                  <a:lnTo>
                    <a:pt x="3051" y="763"/>
                  </a:lnTo>
                  <a:lnTo>
                    <a:pt x="3051" y="741"/>
                  </a:lnTo>
                  <a:lnTo>
                    <a:pt x="3052" y="719"/>
                  </a:lnTo>
                  <a:lnTo>
                    <a:pt x="3053" y="695"/>
                  </a:lnTo>
                  <a:lnTo>
                    <a:pt x="3056" y="671"/>
                  </a:lnTo>
                  <a:lnTo>
                    <a:pt x="3059" y="645"/>
                  </a:lnTo>
                  <a:lnTo>
                    <a:pt x="3063" y="618"/>
                  </a:lnTo>
                  <a:lnTo>
                    <a:pt x="3068" y="591"/>
                  </a:lnTo>
                  <a:lnTo>
                    <a:pt x="3073" y="563"/>
                  </a:lnTo>
                  <a:lnTo>
                    <a:pt x="3084" y="508"/>
                  </a:lnTo>
                  <a:lnTo>
                    <a:pt x="3097" y="452"/>
                  </a:lnTo>
                  <a:lnTo>
                    <a:pt x="3110" y="399"/>
                  </a:lnTo>
                  <a:lnTo>
                    <a:pt x="3123" y="348"/>
                  </a:lnTo>
                  <a:lnTo>
                    <a:pt x="3136" y="302"/>
                  </a:lnTo>
                  <a:lnTo>
                    <a:pt x="3147" y="261"/>
                  </a:lnTo>
                  <a:lnTo>
                    <a:pt x="3151" y="248"/>
                  </a:lnTo>
                  <a:lnTo>
                    <a:pt x="3153" y="235"/>
                  </a:lnTo>
                  <a:lnTo>
                    <a:pt x="3154" y="222"/>
                  </a:lnTo>
                  <a:lnTo>
                    <a:pt x="3153" y="210"/>
                  </a:lnTo>
                  <a:lnTo>
                    <a:pt x="3152" y="200"/>
                  </a:lnTo>
                  <a:lnTo>
                    <a:pt x="3150" y="190"/>
                  </a:lnTo>
                  <a:lnTo>
                    <a:pt x="3146" y="181"/>
                  </a:lnTo>
                  <a:lnTo>
                    <a:pt x="3142" y="172"/>
                  </a:lnTo>
                  <a:lnTo>
                    <a:pt x="3137" y="165"/>
                  </a:lnTo>
                  <a:lnTo>
                    <a:pt x="3132" y="158"/>
                  </a:lnTo>
                  <a:lnTo>
                    <a:pt x="3126" y="152"/>
                  </a:lnTo>
                  <a:lnTo>
                    <a:pt x="3119" y="147"/>
                  </a:lnTo>
                  <a:lnTo>
                    <a:pt x="3112" y="142"/>
                  </a:lnTo>
                  <a:lnTo>
                    <a:pt x="3105" y="138"/>
                  </a:lnTo>
                  <a:lnTo>
                    <a:pt x="3098" y="135"/>
                  </a:lnTo>
                  <a:lnTo>
                    <a:pt x="3090" y="133"/>
                  </a:lnTo>
                  <a:lnTo>
                    <a:pt x="3082" y="132"/>
                  </a:lnTo>
                  <a:lnTo>
                    <a:pt x="3074" y="131"/>
                  </a:lnTo>
                  <a:lnTo>
                    <a:pt x="3065" y="131"/>
                  </a:lnTo>
                  <a:lnTo>
                    <a:pt x="3057" y="132"/>
                  </a:lnTo>
                  <a:lnTo>
                    <a:pt x="3049" y="134"/>
                  </a:lnTo>
                  <a:lnTo>
                    <a:pt x="3042" y="137"/>
                  </a:lnTo>
                  <a:lnTo>
                    <a:pt x="3033" y="140"/>
                  </a:lnTo>
                  <a:lnTo>
                    <a:pt x="3026" y="145"/>
                  </a:lnTo>
                  <a:lnTo>
                    <a:pt x="3019" y="150"/>
                  </a:lnTo>
                  <a:lnTo>
                    <a:pt x="3012" y="156"/>
                  </a:lnTo>
                  <a:lnTo>
                    <a:pt x="3007" y="163"/>
                  </a:lnTo>
                  <a:lnTo>
                    <a:pt x="3001" y="170"/>
                  </a:lnTo>
                  <a:lnTo>
                    <a:pt x="2997" y="179"/>
                  </a:lnTo>
                  <a:lnTo>
                    <a:pt x="2993" y="188"/>
                  </a:lnTo>
                  <a:lnTo>
                    <a:pt x="2990" y="199"/>
                  </a:lnTo>
                  <a:lnTo>
                    <a:pt x="2987" y="210"/>
                  </a:lnTo>
                  <a:lnTo>
                    <a:pt x="2984" y="227"/>
                  </a:lnTo>
                  <a:lnTo>
                    <a:pt x="2979" y="243"/>
                  </a:lnTo>
                  <a:lnTo>
                    <a:pt x="2973" y="258"/>
                  </a:lnTo>
                  <a:lnTo>
                    <a:pt x="2965" y="274"/>
                  </a:lnTo>
                  <a:lnTo>
                    <a:pt x="2955" y="289"/>
                  </a:lnTo>
                  <a:lnTo>
                    <a:pt x="2945" y="304"/>
                  </a:lnTo>
                  <a:lnTo>
                    <a:pt x="2933" y="319"/>
                  </a:lnTo>
                  <a:lnTo>
                    <a:pt x="2919" y="333"/>
                  </a:lnTo>
                  <a:lnTo>
                    <a:pt x="2904" y="348"/>
                  </a:lnTo>
                  <a:lnTo>
                    <a:pt x="2889" y="362"/>
                  </a:lnTo>
                  <a:lnTo>
                    <a:pt x="2872" y="377"/>
                  </a:lnTo>
                  <a:lnTo>
                    <a:pt x="2854" y="390"/>
                  </a:lnTo>
                  <a:lnTo>
                    <a:pt x="2836" y="404"/>
                  </a:lnTo>
                  <a:lnTo>
                    <a:pt x="2815" y="417"/>
                  </a:lnTo>
                  <a:lnTo>
                    <a:pt x="2795" y="431"/>
                  </a:lnTo>
                  <a:lnTo>
                    <a:pt x="2774" y="444"/>
                  </a:lnTo>
                  <a:lnTo>
                    <a:pt x="2730" y="470"/>
                  </a:lnTo>
                  <a:lnTo>
                    <a:pt x="2683" y="495"/>
                  </a:lnTo>
                  <a:lnTo>
                    <a:pt x="2634" y="521"/>
                  </a:lnTo>
                  <a:lnTo>
                    <a:pt x="2584" y="545"/>
                  </a:lnTo>
                  <a:lnTo>
                    <a:pt x="2481" y="592"/>
                  </a:lnTo>
                  <a:lnTo>
                    <a:pt x="2380" y="639"/>
                  </a:lnTo>
                  <a:lnTo>
                    <a:pt x="2341" y="600"/>
                  </a:lnTo>
                  <a:lnTo>
                    <a:pt x="2302" y="564"/>
                  </a:lnTo>
                  <a:lnTo>
                    <a:pt x="2264" y="528"/>
                  </a:lnTo>
                  <a:lnTo>
                    <a:pt x="2228" y="492"/>
                  </a:lnTo>
                  <a:lnTo>
                    <a:pt x="2212" y="475"/>
                  </a:lnTo>
                  <a:lnTo>
                    <a:pt x="2198" y="458"/>
                  </a:lnTo>
                  <a:lnTo>
                    <a:pt x="2185" y="440"/>
                  </a:lnTo>
                  <a:lnTo>
                    <a:pt x="2174" y="423"/>
                  </a:lnTo>
                  <a:lnTo>
                    <a:pt x="2170" y="414"/>
                  </a:lnTo>
                  <a:lnTo>
                    <a:pt x="2166" y="405"/>
                  </a:lnTo>
                  <a:lnTo>
                    <a:pt x="2162" y="396"/>
                  </a:lnTo>
                  <a:lnTo>
                    <a:pt x="2160" y="387"/>
                  </a:lnTo>
                  <a:lnTo>
                    <a:pt x="2157" y="378"/>
                  </a:lnTo>
                  <a:lnTo>
                    <a:pt x="2156" y="368"/>
                  </a:lnTo>
                  <a:lnTo>
                    <a:pt x="2155" y="358"/>
                  </a:lnTo>
                  <a:lnTo>
                    <a:pt x="2155" y="348"/>
                  </a:lnTo>
                  <a:lnTo>
                    <a:pt x="2156" y="336"/>
                  </a:lnTo>
                  <a:lnTo>
                    <a:pt x="2158" y="323"/>
                  </a:lnTo>
                  <a:lnTo>
                    <a:pt x="2160" y="312"/>
                  </a:lnTo>
                  <a:lnTo>
                    <a:pt x="2163" y="301"/>
                  </a:lnTo>
                  <a:lnTo>
                    <a:pt x="2166" y="291"/>
                  </a:lnTo>
                  <a:lnTo>
                    <a:pt x="2170" y="281"/>
                  </a:lnTo>
                  <a:lnTo>
                    <a:pt x="2175" y="271"/>
                  </a:lnTo>
                  <a:lnTo>
                    <a:pt x="2180" y="263"/>
                  </a:lnTo>
                  <a:lnTo>
                    <a:pt x="2186" y="254"/>
                  </a:lnTo>
                  <a:lnTo>
                    <a:pt x="2192" y="247"/>
                  </a:lnTo>
                  <a:lnTo>
                    <a:pt x="2199" y="240"/>
                  </a:lnTo>
                  <a:lnTo>
                    <a:pt x="2206" y="233"/>
                  </a:lnTo>
                  <a:lnTo>
                    <a:pt x="2213" y="227"/>
                  </a:lnTo>
                  <a:lnTo>
                    <a:pt x="2221" y="220"/>
                  </a:lnTo>
                  <a:lnTo>
                    <a:pt x="2229" y="215"/>
                  </a:lnTo>
                  <a:lnTo>
                    <a:pt x="2238" y="210"/>
                  </a:lnTo>
                  <a:lnTo>
                    <a:pt x="2256" y="202"/>
                  </a:lnTo>
                  <a:lnTo>
                    <a:pt x="2277" y="195"/>
                  </a:lnTo>
                  <a:lnTo>
                    <a:pt x="2297" y="190"/>
                  </a:lnTo>
                  <a:lnTo>
                    <a:pt x="2318" y="186"/>
                  </a:lnTo>
                  <a:lnTo>
                    <a:pt x="2339" y="184"/>
                  </a:lnTo>
                  <a:lnTo>
                    <a:pt x="2361" y="183"/>
                  </a:lnTo>
                  <a:lnTo>
                    <a:pt x="2384" y="183"/>
                  </a:lnTo>
                  <a:lnTo>
                    <a:pt x="2405" y="184"/>
                  </a:lnTo>
                  <a:lnTo>
                    <a:pt x="2421" y="186"/>
                  </a:lnTo>
                  <a:lnTo>
                    <a:pt x="2435" y="189"/>
                  </a:lnTo>
                  <a:lnTo>
                    <a:pt x="2448" y="192"/>
                  </a:lnTo>
                  <a:lnTo>
                    <a:pt x="2461" y="197"/>
                  </a:lnTo>
                  <a:lnTo>
                    <a:pt x="2472" y="202"/>
                  </a:lnTo>
                  <a:lnTo>
                    <a:pt x="2481" y="207"/>
                  </a:lnTo>
                  <a:lnTo>
                    <a:pt x="2491" y="214"/>
                  </a:lnTo>
                  <a:lnTo>
                    <a:pt x="2498" y="221"/>
                  </a:lnTo>
                  <a:lnTo>
                    <a:pt x="2506" y="229"/>
                  </a:lnTo>
                  <a:lnTo>
                    <a:pt x="2513" y="236"/>
                  </a:lnTo>
                  <a:lnTo>
                    <a:pt x="2521" y="242"/>
                  </a:lnTo>
                  <a:lnTo>
                    <a:pt x="2530" y="247"/>
                  </a:lnTo>
                  <a:lnTo>
                    <a:pt x="2538" y="251"/>
                  </a:lnTo>
                  <a:lnTo>
                    <a:pt x="2547" y="254"/>
                  </a:lnTo>
                  <a:lnTo>
                    <a:pt x="2555" y="256"/>
                  </a:lnTo>
                  <a:lnTo>
                    <a:pt x="2564" y="257"/>
                  </a:lnTo>
                  <a:lnTo>
                    <a:pt x="2572" y="258"/>
                  </a:lnTo>
                  <a:lnTo>
                    <a:pt x="2580" y="257"/>
                  </a:lnTo>
                  <a:lnTo>
                    <a:pt x="2588" y="256"/>
                  </a:lnTo>
                  <a:lnTo>
                    <a:pt x="2597" y="255"/>
                  </a:lnTo>
                  <a:lnTo>
                    <a:pt x="2605" y="252"/>
                  </a:lnTo>
                  <a:lnTo>
                    <a:pt x="2612" y="249"/>
                  </a:lnTo>
                  <a:lnTo>
                    <a:pt x="2619" y="246"/>
                  </a:lnTo>
                  <a:lnTo>
                    <a:pt x="2626" y="242"/>
                  </a:lnTo>
                  <a:lnTo>
                    <a:pt x="2632" y="237"/>
                  </a:lnTo>
                  <a:lnTo>
                    <a:pt x="2638" y="232"/>
                  </a:lnTo>
                  <a:lnTo>
                    <a:pt x="2643" y="226"/>
                  </a:lnTo>
                  <a:lnTo>
                    <a:pt x="2648" y="219"/>
                  </a:lnTo>
                  <a:lnTo>
                    <a:pt x="2652" y="212"/>
                  </a:lnTo>
                  <a:lnTo>
                    <a:pt x="2655" y="205"/>
                  </a:lnTo>
                  <a:lnTo>
                    <a:pt x="2657" y="198"/>
                  </a:lnTo>
                  <a:lnTo>
                    <a:pt x="2659" y="191"/>
                  </a:lnTo>
                  <a:lnTo>
                    <a:pt x="2660" y="183"/>
                  </a:lnTo>
                  <a:lnTo>
                    <a:pt x="2660" y="174"/>
                  </a:lnTo>
                  <a:lnTo>
                    <a:pt x="2659" y="166"/>
                  </a:lnTo>
                  <a:lnTo>
                    <a:pt x="2657" y="157"/>
                  </a:lnTo>
                  <a:lnTo>
                    <a:pt x="2654" y="149"/>
                  </a:lnTo>
                  <a:lnTo>
                    <a:pt x="2650" y="140"/>
                  </a:lnTo>
                  <a:lnTo>
                    <a:pt x="2644" y="131"/>
                  </a:lnTo>
                  <a:lnTo>
                    <a:pt x="2638" y="122"/>
                  </a:lnTo>
                  <a:lnTo>
                    <a:pt x="2626" y="108"/>
                  </a:lnTo>
                  <a:lnTo>
                    <a:pt x="2613" y="95"/>
                  </a:lnTo>
                  <a:lnTo>
                    <a:pt x="2598" y="82"/>
                  </a:lnTo>
                  <a:lnTo>
                    <a:pt x="2580" y="71"/>
                  </a:lnTo>
                  <a:lnTo>
                    <a:pt x="2563" y="62"/>
                  </a:lnTo>
                  <a:lnTo>
                    <a:pt x="2544" y="53"/>
                  </a:lnTo>
                  <a:lnTo>
                    <a:pt x="2525" y="46"/>
                  </a:lnTo>
                  <a:lnTo>
                    <a:pt x="2504" y="40"/>
                  </a:lnTo>
                  <a:lnTo>
                    <a:pt x="2482" y="35"/>
                  </a:lnTo>
                  <a:lnTo>
                    <a:pt x="2460" y="31"/>
                  </a:lnTo>
                  <a:lnTo>
                    <a:pt x="2437" y="28"/>
                  </a:lnTo>
                  <a:lnTo>
                    <a:pt x="2413" y="26"/>
                  </a:lnTo>
                  <a:lnTo>
                    <a:pt x="2390" y="25"/>
                  </a:lnTo>
                  <a:lnTo>
                    <a:pt x="2364" y="26"/>
                  </a:lnTo>
                  <a:lnTo>
                    <a:pt x="2340" y="28"/>
                  </a:lnTo>
                  <a:lnTo>
                    <a:pt x="2315" y="30"/>
                  </a:lnTo>
                  <a:lnTo>
                    <a:pt x="2289" y="35"/>
                  </a:lnTo>
                  <a:lnTo>
                    <a:pt x="2261" y="40"/>
                  </a:lnTo>
                  <a:lnTo>
                    <a:pt x="2233" y="47"/>
                  </a:lnTo>
                  <a:lnTo>
                    <a:pt x="2206" y="54"/>
                  </a:lnTo>
                  <a:lnTo>
                    <a:pt x="2178" y="63"/>
                  </a:lnTo>
                  <a:lnTo>
                    <a:pt x="2149" y="73"/>
                  </a:lnTo>
                  <a:lnTo>
                    <a:pt x="2120" y="83"/>
                  </a:lnTo>
                  <a:lnTo>
                    <a:pt x="2091" y="96"/>
                  </a:lnTo>
                  <a:lnTo>
                    <a:pt x="2063" y="108"/>
                  </a:lnTo>
                  <a:lnTo>
                    <a:pt x="2033" y="121"/>
                  </a:lnTo>
                  <a:lnTo>
                    <a:pt x="2004" y="135"/>
                  </a:lnTo>
                  <a:lnTo>
                    <a:pt x="1975" y="149"/>
                  </a:lnTo>
                  <a:lnTo>
                    <a:pt x="1946" y="165"/>
                  </a:lnTo>
                  <a:lnTo>
                    <a:pt x="1916" y="181"/>
                  </a:lnTo>
                  <a:lnTo>
                    <a:pt x="1887" y="197"/>
                  </a:lnTo>
                  <a:lnTo>
                    <a:pt x="1858" y="214"/>
                  </a:lnTo>
                  <a:lnTo>
                    <a:pt x="1799" y="251"/>
                  </a:lnTo>
                  <a:lnTo>
                    <a:pt x="1743" y="289"/>
                  </a:lnTo>
                  <a:lnTo>
                    <a:pt x="1686" y="328"/>
                  </a:lnTo>
                  <a:lnTo>
                    <a:pt x="1632" y="370"/>
                  </a:lnTo>
                  <a:lnTo>
                    <a:pt x="1578" y="411"/>
                  </a:lnTo>
                  <a:lnTo>
                    <a:pt x="1527" y="453"/>
                  </a:lnTo>
                  <a:lnTo>
                    <a:pt x="1477" y="495"/>
                  </a:lnTo>
                  <a:lnTo>
                    <a:pt x="1431" y="538"/>
                  </a:lnTo>
                  <a:lnTo>
                    <a:pt x="1402" y="510"/>
                  </a:lnTo>
                  <a:lnTo>
                    <a:pt x="1375" y="481"/>
                  </a:lnTo>
                  <a:lnTo>
                    <a:pt x="1362" y="466"/>
                  </a:lnTo>
                  <a:lnTo>
                    <a:pt x="1350" y="452"/>
                  </a:lnTo>
                  <a:lnTo>
                    <a:pt x="1339" y="437"/>
                  </a:lnTo>
                  <a:lnTo>
                    <a:pt x="1329" y="423"/>
                  </a:lnTo>
                  <a:lnTo>
                    <a:pt x="1320" y="408"/>
                  </a:lnTo>
                  <a:lnTo>
                    <a:pt x="1312" y="393"/>
                  </a:lnTo>
                  <a:lnTo>
                    <a:pt x="1305" y="377"/>
                  </a:lnTo>
                  <a:lnTo>
                    <a:pt x="1299" y="361"/>
                  </a:lnTo>
                  <a:lnTo>
                    <a:pt x="1294" y="345"/>
                  </a:lnTo>
                  <a:lnTo>
                    <a:pt x="1291" y="329"/>
                  </a:lnTo>
                  <a:lnTo>
                    <a:pt x="1289" y="312"/>
                  </a:lnTo>
                  <a:lnTo>
                    <a:pt x="1289" y="295"/>
                  </a:lnTo>
                  <a:lnTo>
                    <a:pt x="1291" y="280"/>
                  </a:lnTo>
                  <a:lnTo>
                    <a:pt x="1294" y="265"/>
                  </a:lnTo>
                  <a:lnTo>
                    <a:pt x="1298" y="251"/>
                  </a:lnTo>
                  <a:lnTo>
                    <a:pt x="1304" y="237"/>
                  </a:lnTo>
                  <a:lnTo>
                    <a:pt x="1312" y="222"/>
                  </a:lnTo>
                  <a:lnTo>
                    <a:pt x="1321" y="209"/>
                  </a:lnTo>
                  <a:lnTo>
                    <a:pt x="1331" y="197"/>
                  </a:lnTo>
                  <a:lnTo>
                    <a:pt x="1342" y="186"/>
                  </a:lnTo>
                  <a:lnTo>
                    <a:pt x="1355" y="175"/>
                  </a:lnTo>
                  <a:lnTo>
                    <a:pt x="1368" y="166"/>
                  </a:lnTo>
                  <a:lnTo>
                    <a:pt x="1384" y="157"/>
                  </a:lnTo>
                  <a:lnTo>
                    <a:pt x="1400" y="150"/>
                  </a:lnTo>
                  <a:lnTo>
                    <a:pt x="1416" y="145"/>
                  </a:lnTo>
                  <a:lnTo>
                    <a:pt x="1433" y="141"/>
                  </a:lnTo>
                  <a:lnTo>
                    <a:pt x="1451" y="138"/>
                  </a:lnTo>
                  <a:lnTo>
                    <a:pt x="1469" y="137"/>
                  </a:lnTo>
                  <a:lnTo>
                    <a:pt x="1481" y="138"/>
                  </a:lnTo>
                  <a:lnTo>
                    <a:pt x="1493" y="139"/>
                  </a:lnTo>
                  <a:lnTo>
                    <a:pt x="1505" y="140"/>
                  </a:lnTo>
                  <a:lnTo>
                    <a:pt x="1516" y="142"/>
                  </a:lnTo>
                  <a:lnTo>
                    <a:pt x="1539" y="148"/>
                  </a:lnTo>
                  <a:lnTo>
                    <a:pt x="1560" y="156"/>
                  </a:lnTo>
                  <a:lnTo>
                    <a:pt x="1570" y="160"/>
                  </a:lnTo>
                  <a:lnTo>
                    <a:pt x="1580" y="164"/>
                  </a:lnTo>
                  <a:lnTo>
                    <a:pt x="1588" y="169"/>
                  </a:lnTo>
                  <a:lnTo>
                    <a:pt x="1596" y="174"/>
                  </a:lnTo>
                  <a:lnTo>
                    <a:pt x="1604" y="179"/>
                  </a:lnTo>
                  <a:lnTo>
                    <a:pt x="1610" y="184"/>
                  </a:lnTo>
                  <a:lnTo>
                    <a:pt x="1616" y="190"/>
                  </a:lnTo>
                  <a:lnTo>
                    <a:pt x="1620" y="195"/>
                  </a:lnTo>
                  <a:lnTo>
                    <a:pt x="1624" y="202"/>
                  </a:lnTo>
                  <a:lnTo>
                    <a:pt x="1629" y="207"/>
                  </a:lnTo>
                  <a:lnTo>
                    <a:pt x="1635" y="211"/>
                  </a:lnTo>
                  <a:lnTo>
                    <a:pt x="1641" y="215"/>
                  </a:lnTo>
                  <a:lnTo>
                    <a:pt x="1647" y="217"/>
                  </a:lnTo>
                  <a:lnTo>
                    <a:pt x="1653" y="219"/>
                  </a:lnTo>
                  <a:lnTo>
                    <a:pt x="1659" y="219"/>
                  </a:lnTo>
                  <a:lnTo>
                    <a:pt x="1666" y="219"/>
                  </a:lnTo>
                  <a:lnTo>
                    <a:pt x="1672" y="218"/>
                  </a:lnTo>
                  <a:lnTo>
                    <a:pt x="1679" y="216"/>
                  </a:lnTo>
                  <a:lnTo>
                    <a:pt x="1685" y="213"/>
                  </a:lnTo>
                  <a:lnTo>
                    <a:pt x="1691" y="210"/>
                  </a:lnTo>
                  <a:lnTo>
                    <a:pt x="1697" y="206"/>
                  </a:lnTo>
                  <a:lnTo>
                    <a:pt x="1702" y="202"/>
                  </a:lnTo>
                  <a:lnTo>
                    <a:pt x="1707" y="197"/>
                  </a:lnTo>
                  <a:lnTo>
                    <a:pt x="1713" y="191"/>
                  </a:lnTo>
                  <a:lnTo>
                    <a:pt x="1718" y="185"/>
                  </a:lnTo>
                  <a:lnTo>
                    <a:pt x="1721" y="178"/>
                  </a:lnTo>
                  <a:lnTo>
                    <a:pt x="1724" y="171"/>
                  </a:lnTo>
                  <a:lnTo>
                    <a:pt x="1727" y="164"/>
                  </a:lnTo>
                  <a:lnTo>
                    <a:pt x="1729" y="156"/>
                  </a:lnTo>
                  <a:lnTo>
                    <a:pt x="1730" y="148"/>
                  </a:lnTo>
                  <a:lnTo>
                    <a:pt x="1730" y="140"/>
                  </a:lnTo>
                  <a:lnTo>
                    <a:pt x="1729" y="131"/>
                  </a:lnTo>
                  <a:lnTo>
                    <a:pt x="1728" y="122"/>
                  </a:lnTo>
                  <a:lnTo>
                    <a:pt x="1725" y="113"/>
                  </a:lnTo>
                  <a:lnTo>
                    <a:pt x="1721" y="104"/>
                  </a:lnTo>
                  <a:lnTo>
                    <a:pt x="1716" y="95"/>
                  </a:lnTo>
                  <a:lnTo>
                    <a:pt x="1709" y="85"/>
                  </a:lnTo>
                  <a:lnTo>
                    <a:pt x="1702" y="76"/>
                  </a:lnTo>
                  <a:lnTo>
                    <a:pt x="1693" y="67"/>
                  </a:lnTo>
                  <a:lnTo>
                    <a:pt x="1683" y="58"/>
                  </a:lnTo>
                  <a:lnTo>
                    <a:pt x="1675" y="52"/>
                  </a:lnTo>
                  <a:lnTo>
                    <a:pt x="1666" y="46"/>
                  </a:lnTo>
                  <a:lnTo>
                    <a:pt x="1656" y="40"/>
                  </a:lnTo>
                  <a:lnTo>
                    <a:pt x="1646" y="34"/>
                  </a:lnTo>
                  <a:lnTo>
                    <a:pt x="1634" y="29"/>
                  </a:lnTo>
                  <a:lnTo>
                    <a:pt x="1622" y="25"/>
                  </a:lnTo>
                  <a:lnTo>
                    <a:pt x="1610" y="20"/>
                  </a:lnTo>
                  <a:lnTo>
                    <a:pt x="1596" y="16"/>
                  </a:lnTo>
                  <a:lnTo>
                    <a:pt x="1582" y="13"/>
                  </a:lnTo>
                  <a:lnTo>
                    <a:pt x="1567" y="9"/>
                  </a:lnTo>
                  <a:lnTo>
                    <a:pt x="1552" y="7"/>
                  </a:lnTo>
                  <a:lnTo>
                    <a:pt x="1537" y="4"/>
                  </a:lnTo>
                  <a:lnTo>
                    <a:pt x="1504" y="1"/>
                  </a:lnTo>
                  <a:lnTo>
                    <a:pt x="1467" y="0"/>
                  </a:lnTo>
                  <a:lnTo>
                    <a:pt x="1452" y="0"/>
                  </a:lnTo>
                  <a:lnTo>
                    <a:pt x="1436" y="0"/>
                  </a:lnTo>
                  <a:lnTo>
                    <a:pt x="1420" y="1"/>
                  </a:lnTo>
                  <a:lnTo>
                    <a:pt x="1405" y="3"/>
                  </a:lnTo>
                  <a:lnTo>
                    <a:pt x="1389" y="5"/>
                  </a:lnTo>
                  <a:lnTo>
                    <a:pt x="1373" y="8"/>
                  </a:lnTo>
                  <a:lnTo>
                    <a:pt x="1357" y="11"/>
                  </a:lnTo>
                  <a:lnTo>
                    <a:pt x="1342" y="15"/>
                  </a:lnTo>
                  <a:lnTo>
                    <a:pt x="1327" y="20"/>
                  </a:lnTo>
                  <a:lnTo>
                    <a:pt x="1312" y="25"/>
                  </a:lnTo>
                  <a:lnTo>
                    <a:pt x="1298" y="30"/>
                  </a:lnTo>
                  <a:lnTo>
                    <a:pt x="1283" y="36"/>
                  </a:lnTo>
                  <a:lnTo>
                    <a:pt x="1269" y="43"/>
                  </a:lnTo>
                  <a:lnTo>
                    <a:pt x="1255" y="50"/>
                  </a:lnTo>
                  <a:lnTo>
                    <a:pt x="1242" y="58"/>
                  </a:lnTo>
                  <a:lnTo>
                    <a:pt x="1229" y="66"/>
                  </a:lnTo>
                  <a:lnTo>
                    <a:pt x="1217" y="75"/>
                  </a:lnTo>
                  <a:lnTo>
                    <a:pt x="1205" y="85"/>
                  </a:lnTo>
                  <a:lnTo>
                    <a:pt x="1194" y="96"/>
                  </a:lnTo>
                  <a:lnTo>
                    <a:pt x="1183" y="107"/>
                  </a:lnTo>
                  <a:lnTo>
                    <a:pt x="1173" y="118"/>
                  </a:lnTo>
                  <a:lnTo>
                    <a:pt x="1164" y="130"/>
                  </a:lnTo>
                  <a:lnTo>
                    <a:pt x="1154" y="142"/>
                  </a:lnTo>
                  <a:lnTo>
                    <a:pt x="1146" y="156"/>
                  </a:lnTo>
                  <a:lnTo>
                    <a:pt x="1138" y="169"/>
                  </a:lnTo>
                  <a:lnTo>
                    <a:pt x="1132" y="184"/>
                  </a:lnTo>
                  <a:lnTo>
                    <a:pt x="1126" y="199"/>
                  </a:lnTo>
                  <a:lnTo>
                    <a:pt x="1121" y="214"/>
                  </a:lnTo>
                  <a:lnTo>
                    <a:pt x="1117" y="232"/>
                  </a:lnTo>
                  <a:lnTo>
                    <a:pt x="1114" y="249"/>
                  </a:lnTo>
                  <a:lnTo>
                    <a:pt x="1112" y="266"/>
                  </a:lnTo>
                  <a:lnTo>
                    <a:pt x="1110" y="285"/>
                  </a:lnTo>
                  <a:lnTo>
                    <a:pt x="1110" y="297"/>
                  </a:lnTo>
                  <a:lnTo>
                    <a:pt x="1111" y="310"/>
                  </a:lnTo>
                  <a:lnTo>
                    <a:pt x="1112" y="323"/>
                  </a:lnTo>
                  <a:lnTo>
                    <a:pt x="1113" y="335"/>
                  </a:lnTo>
                  <a:lnTo>
                    <a:pt x="1116" y="348"/>
                  </a:lnTo>
                  <a:lnTo>
                    <a:pt x="1119" y="360"/>
                  </a:lnTo>
                  <a:lnTo>
                    <a:pt x="1122" y="373"/>
                  </a:lnTo>
                  <a:lnTo>
                    <a:pt x="1126" y="385"/>
                  </a:lnTo>
                  <a:lnTo>
                    <a:pt x="1136" y="409"/>
                  </a:lnTo>
                  <a:lnTo>
                    <a:pt x="1147" y="432"/>
                  </a:lnTo>
                  <a:lnTo>
                    <a:pt x="1161" y="455"/>
                  </a:lnTo>
                  <a:lnTo>
                    <a:pt x="1175" y="478"/>
                  </a:lnTo>
                  <a:lnTo>
                    <a:pt x="1191" y="500"/>
                  </a:lnTo>
                  <a:lnTo>
                    <a:pt x="1208" y="522"/>
                  </a:lnTo>
                  <a:lnTo>
                    <a:pt x="1226" y="544"/>
                  </a:lnTo>
                  <a:lnTo>
                    <a:pt x="1244" y="564"/>
                  </a:lnTo>
                  <a:lnTo>
                    <a:pt x="1283" y="605"/>
                  </a:lnTo>
                  <a:lnTo>
                    <a:pt x="1322" y="645"/>
                  </a:lnTo>
                  <a:lnTo>
                    <a:pt x="1303" y="664"/>
                  </a:lnTo>
                  <a:lnTo>
                    <a:pt x="1286" y="683"/>
                  </a:lnTo>
                  <a:lnTo>
                    <a:pt x="1270" y="702"/>
                  </a:lnTo>
                  <a:lnTo>
                    <a:pt x="1254" y="720"/>
                  </a:lnTo>
                  <a:lnTo>
                    <a:pt x="1201" y="769"/>
                  </a:lnTo>
                  <a:lnTo>
                    <a:pt x="1152" y="812"/>
                  </a:lnTo>
                  <a:lnTo>
                    <a:pt x="1108" y="846"/>
                  </a:lnTo>
                  <a:lnTo>
                    <a:pt x="1068" y="872"/>
                  </a:lnTo>
                  <a:lnTo>
                    <a:pt x="1030" y="892"/>
                  </a:lnTo>
                  <a:lnTo>
                    <a:pt x="997" y="905"/>
                  </a:lnTo>
                  <a:lnTo>
                    <a:pt x="968" y="913"/>
                  </a:lnTo>
                  <a:lnTo>
                    <a:pt x="941" y="915"/>
                  </a:lnTo>
                  <a:lnTo>
                    <a:pt x="917" y="912"/>
                  </a:lnTo>
                  <a:lnTo>
                    <a:pt x="896" y="904"/>
                  </a:lnTo>
                  <a:lnTo>
                    <a:pt x="877" y="892"/>
                  </a:lnTo>
                  <a:lnTo>
                    <a:pt x="861" y="876"/>
                  </a:lnTo>
                  <a:lnTo>
                    <a:pt x="846" y="857"/>
                  </a:lnTo>
                  <a:lnTo>
                    <a:pt x="834" y="836"/>
                  </a:lnTo>
                  <a:lnTo>
                    <a:pt x="822" y="811"/>
                  </a:lnTo>
                  <a:lnTo>
                    <a:pt x="812" y="785"/>
                  </a:lnTo>
                  <a:lnTo>
                    <a:pt x="804" y="756"/>
                  </a:lnTo>
                  <a:lnTo>
                    <a:pt x="796" y="727"/>
                  </a:lnTo>
                  <a:lnTo>
                    <a:pt x="790" y="697"/>
                  </a:lnTo>
                  <a:lnTo>
                    <a:pt x="783" y="667"/>
                  </a:lnTo>
                  <a:lnTo>
                    <a:pt x="771" y="606"/>
                  </a:lnTo>
                  <a:lnTo>
                    <a:pt x="759" y="551"/>
                  </a:lnTo>
                  <a:lnTo>
                    <a:pt x="752" y="525"/>
                  </a:lnTo>
                  <a:lnTo>
                    <a:pt x="744" y="502"/>
                  </a:lnTo>
                  <a:lnTo>
                    <a:pt x="735" y="481"/>
                  </a:lnTo>
                  <a:lnTo>
                    <a:pt x="725" y="464"/>
                  </a:lnTo>
                  <a:lnTo>
                    <a:pt x="712" y="451"/>
                  </a:lnTo>
                  <a:lnTo>
                    <a:pt x="699" y="441"/>
                  </a:lnTo>
                  <a:lnTo>
                    <a:pt x="684" y="437"/>
                  </a:lnTo>
                  <a:lnTo>
                    <a:pt x="666" y="437"/>
                  </a:lnTo>
                  <a:lnTo>
                    <a:pt x="654" y="440"/>
                  </a:lnTo>
                  <a:lnTo>
                    <a:pt x="640" y="446"/>
                  </a:lnTo>
                  <a:lnTo>
                    <a:pt x="626" y="455"/>
                  </a:lnTo>
                  <a:lnTo>
                    <a:pt x="612" y="466"/>
                  </a:lnTo>
                  <a:lnTo>
                    <a:pt x="596" y="479"/>
                  </a:lnTo>
                  <a:lnTo>
                    <a:pt x="581" y="494"/>
                  </a:lnTo>
                  <a:lnTo>
                    <a:pt x="566" y="512"/>
                  </a:lnTo>
                  <a:lnTo>
                    <a:pt x="550" y="531"/>
                  </a:lnTo>
                  <a:lnTo>
                    <a:pt x="518" y="572"/>
                  </a:lnTo>
                  <a:lnTo>
                    <a:pt x="485" y="618"/>
                  </a:lnTo>
                  <a:lnTo>
                    <a:pt x="452" y="666"/>
                  </a:lnTo>
                  <a:lnTo>
                    <a:pt x="420" y="714"/>
                  </a:lnTo>
                  <a:lnTo>
                    <a:pt x="388" y="761"/>
                  </a:lnTo>
                  <a:lnTo>
                    <a:pt x="356" y="806"/>
                  </a:lnTo>
                  <a:lnTo>
                    <a:pt x="340" y="827"/>
                  </a:lnTo>
                  <a:lnTo>
                    <a:pt x="326" y="846"/>
                  </a:lnTo>
                  <a:lnTo>
                    <a:pt x="311" y="864"/>
                  </a:lnTo>
                  <a:lnTo>
                    <a:pt x="297" y="880"/>
                  </a:lnTo>
                  <a:lnTo>
                    <a:pt x="284" y="894"/>
                  </a:lnTo>
                  <a:lnTo>
                    <a:pt x="270" y="906"/>
                  </a:lnTo>
                  <a:lnTo>
                    <a:pt x="258" y="916"/>
                  </a:lnTo>
                  <a:lnTo>
                    <a:pt x="246" y="924"/>
                  </a:lnTo>
                  <a:lnTo>
                    <a:pt x="235" y="928"/>
                  </a:lnTo>
                  <a:lnTo>
                    <a:pt x="225" y="929"/>
                  </a:lnTo>
                  <a:lnTo>
                    <a:pt x="215" y="928"/>
                  </a:lnTo>
                  <a:lnTo>
                    <a:pt x="206" y="922"/>
                  </a:lnTo>
                  <a:lnTo>
                    <a:pt x="197" y="911"/>
                  </a:lnTo>
                  <a:lnTo>
                    <a:pt x="190" y="898"/>
                  </a:lnTo>
                  <a:lnTo>
                    <a:pt x="187" y="882"/>
                  </a:lnTo>
                  <a:lnTo>
                    <a:pt x="186" y="865"/>
                  </a:lnTo>
                  <a:lnTo>
                    <a:pt x="187" y="845"/>
                  </a:lnTo>
                  <a:lnTo>
                    <a:pt x="191" y="824"/>
                  </a:lnTo>
                  <a:lnTo>
                    <a:pt x="197" y="801"/>
                  </a:lnTo>
                  <a:lnTo>
                    <a:pt x="206" y="775"/>
                  </a:lnTo>
                  <a:lnTo>
                    <a:pt x="216" y="750"/>
                  </a:lnTo>
                  <a:lnTo>
                    <a:pt x="227" y="723"/>
                  </a:lnTo>
                  <a:lnTo>
                    <a:pt x="241" y="696"/>
                  </a:lnTo>
                  <a:lnTo>
                    <a:pt x="256" y="667"/>
                  </a:lnTo>
                  <a:lnTo>
                    <a:pt x="272" y="638"/>
                  </a:lnTo>
                  <a:lnTo>
                    <a:pt x="290" y="609"/>
                  </a:lnTo>
                  <a:lnTo>
                    <a:pt x="308" y="580"/>
                  </a:lnTo>
                  <a:lnTo>
                    <a:pt x="326" y="551"/>
                  </a:lnTo>
                  <a:lnTo>
                    <a:pt x="346" y="522"/>
                  </a:lnTo>
                  <a:lnTo>
                    <a:pt x="365" y="493"/>
                  </a:lnTo>
                  <a:lnTo>
                    <a:pt x="386" y="466"/>
                  </a:lnTo>
                  <a:lnTo>
                    <a:pt x="406" y="439"/>
                  </a:lnTo>
                  <a:lnTo>
                    <a:pt x="426" y="414"/>
                  </a:lnTo>
                  <a:lnTo>
                    <a:pt x="446" y="389"/>
                  </a:lnTo>
                  <a:lnTo>
                    <a:pt x="465" y="366"/>
                  </a:lnTo>
                  <a:lnTo>
                    <a:pt x="484" y="344"/>
                  </a:lnTo>
                  <a:lnTo>
                    <a:pt x="503" y="325"/>
                  </a:lnTo>
                  <a:lnTo>
                    <a:pt x="520" y="307"/>
                  </a:lnTo>
                  <a:lnTo>
                    <a:pt x="536" y="292"/>
                  </a:lnTo>
                  <a:lnTo>
                    <a:pt x="551" y="279"/>
                  </a:lnTo>
                  <a:lnTo>
                    <a:pt x="565" y="269"/>
                  </a:lnTo>
                  <a:lnTo>
                    <a:pt x="577" y="261"/>
                  </a:lnTo>
                  <a:lnTo>
                    <a:pt x="587" y="256"/>
                  </a:lnTo>
                  <a:lnTo>
                    <a:pt x="595" y="255"/>
                  </a:lnTo>
                  <a:lnTo>
                    <a:pt x="601" y="255"/>
                  </a:lnTo>
                  <a:lnTo>
                    <a:pt x="608" y="256"/>
                  </a:lnTo>
                  <a:lnTo>
                    <a:pt x="613" y="258"/>
                  </a:lnTo>
                  <a:lnTo>
                    <a:pt x="619" y="261"/>
                  </a:lnTo>
                  <a:lnTo>
                    <a:pt x="628" y="268"/>
                  </a:lnTo>
                  <a:lnTo>
                    <a:pt x="637" y="277"/>
                  </a:lnTo>
                  <a:lnTo>
                    <a:pt x="646" y="288"/>
                  </a:lnTo>
                  <a:lnTo>
                    <a:pt x="654" y="299"/>
                  </a:lnTo>
                  <a:lnTo>
                    <a:pt x="661" y="311"/>
                  </a:lnTo>
                  <a:lnTo>
                    <a:pt x="669" y="323"/>
                  </a:lnTo>
                  <a:lnTo>
                    <a:pt x="677" y="335"/>
                  </a:lnTo>
                  <a:lnTo>
                    <a:pt x="684" y="346"/>
                  </a:lnTo>
                  <a:lnTo>
                    <a:pt x="693" y="356"/>
                  </a:lnTo>
                  <a:lnTo>
                    <a:pt x="701" y="365"/>
                  </a:lnTo>
                  <a:lnTo>
                    <a:pt x="706" y="368"/>
                  </a:lnTo>
                  <a:lnTo>
                    <a:pt x="711" y="371"/>
                  </a:lnTo>
                  <a:lnTo>
                    <a:pt x="717" y="373"/>
                  </a:lnTo>
                  <a:lnTo>
                    <a:pt x="722" y="374"/>
                  </a:lnTo>
                  <a:lnTo>
                    <a:pt x="727" y="374"/>
                  </a:lnTo>
                  <a:lnTo>
                    <a:pt x="733" y="374"/>
                  </a:lnTo>
                  <a:lnTo>
                    <a:pt x="739" y="372"/>
                  </a:lnTo>
                  <a:lnTo>
                    <a:pt x="746" y="370"/>
                  </a:lnTo>
                  <a:lnTo>
                    <a:pt x="752" y="367"/>
                  </a:lnTo>
                  <a:lnTo>
                    <a:pt x="758" y="361"/>
                  </a:lnTo>
                  <a:lnTo>
                    <a:pt x="763" y="355"/>
                  </a:lnTo>
                  <a:lnTo>
                    <a:pt x="767" y="348"/>
                  </a:lnTo>
                  <a:lnTo>
                    <a:pt x="771" y="340"/>
                  </a:lnTo>
                  <a:lnTo>
                    <a:pt x="775" y="331"/>
                  </a:lnTo>
                  <a:lnTo>
                    <a:pt x="777" y="322"/>
                  </a:lnTo>
                  <a:lnTo>
                    <a:pt x="779" y="311"/>
                  </a:lnTo>
                  <a:lnTo>
                    <a:pt x="780" y="300"/>
                  </a:lnTo>
                  <a:lnTo>
                    <a:pt x="781" y="289"/>
                  </a:lnTo>
                  <a:lnTo>
                    <a:pt x="781" y="277"/>
                  </a:lnTo>
                  <a:lnTo>
                    <a:pt x="780" y="265"/>
                  </a:lnTo>
                  <a:lnTo>
                    <a:pt x="779" y="252"/>
                  </a:lnTo>
                  <a:lnTo>
                    <a:pt x="777" y="240"/>
                  </a:lnTo>
                  <a:lnTo>
                    <a:pt x="774" y="227"/>
                  </a:lnTo>
                  <a:lnTo>
                    <a:pt x="770" y="214"/>
                  </a:lnTo>
                  <a:lnTo>
                    <a:pt x="765" y="201"/>
                  </a:lnTo>
                  <a:lnTo>
                    <a:pt x="760" y="189"/>
                  </a:lnTo>
                  <a:lnTo>
                    <a:pt x="754" y="177"/>
                  </a:lnTo>
                  <a:lnTo>
                    <a:pt x="747" y="166"/>
                  </a:lnTo>
                  <a:lnTo>
                    <a:pt x="740" y="155"/>
                  </a:lnTo>
                  <a:lnTo>
                    <a:pt x="731" y="145"/>
                  </a:lnTo>
                  <a:lnTo>
                    <a:pt x="722" y="135"/>
                  </a:lnTo>
                  <a:lnTo>
                    <a:pt x="711" y="127"/>
                  </a:lnTo>
                  <a:lnTo>
                    <a:pt x="700" y="119"/>
                  </a:lnTo>
                  <a:lnTo>
                    <a:pt x="688" y="112"/>
                  </a:lnTo>
                  <a:lnTo>
                    <a:pt x="675" y="106"/>
                  </a:lnTo>
                  <a:lnTo>
                    <a:pt x="661" y="102"/>
                  </a:lnTo>
                  <a:lnTo>
                    <a:pt x="647" y="98"/>
                  </a:lnTo>
                  <a:lnTo>
                    <a:pt x="631" y="97"/>
                  </a:lnTo>
                  <a:lnTo>
                    <a:pt x="615" y="96"/>
                  </a:lnTo>
                  <a:lnTo>
                    <a:pt x="597" y="97"/>
                  </a:lnTo>
                  <a:lnTo>
                    <a:pt x="571" y="102"/>
                  </a:lnTo>
                  <a:lnTo>
                    <a:pt x="544" y="111"/>
                  </a:lnTo>
                  <a:lnTo>
                    <a:pt x="516" y="125"/>
                  </a:lnTo>
                  <a:lnTo>
                    <a:pt x="486" y="142"/>
                  </a:lnTo>
                  <a:lnTo>
                    <a:pt x="457" y="162"/>
                  </a:lnTo>
                  <a:lnTo>
                    <a:pt x="427" y="186"/>
                  </a:lnTo>
                  <a:lnTo>
                    <a:pt x="396" y="213"/>
                  </a:lnTo>
                  <a:lnTo>
                    <a:pt x="365" y="243"/>
                  </a:lnTo>
                  <a:lnTo>
                    <a:pt x="334" y="275"/>
                  </a:lnTo>
                  <a:lnTo>
                    <a:pt x="304" y="309"/>
                  </a:lnTo>
                  <a:lnTo>
                    <a:pt x="274" y="345"/>
                  </a:lnTo>
                  <a:lnTo>
                    <a:pt x="243" y="383"/>
                  </a:lnTo>
                  <a:lnTo>
                    <a:pt x="215" y="422"/>
                  </a:lnTo>
                  <a:lnTo>
                    <a:pt x="187" y="462"/>
                  </a:lnTo>
                  <a:lnTo>
                    <a:pt x="160" y="504"/>
                  </a:lnTo>
                  <a:lnTo>
                    <a:pt x="135" y="545"/>
                  </a:lnTo>
                  <a:lnTo>
                    <a:pt x="111" y="587"/>
                  </a:lnTo>
                  <a:lnTo>
                    <a:pt x="90" y="629"/>
                  </a:lnTo>
                  <a:lnTo>
                    <a:pt x="70" y="671"/>
                  </a:lnTo>
                  <a:lnTo>
                    <a:pt x="51" y="712"/>
                  </a:lnTo>
                  <a:lnTo>
                    <a:pt x="36" y="752"/>
                  </a:lnTo>
                  <a:lnTo>
                    <a:pt x="23" y="793"/>
                  </a:lnTo>
                  <a:lnTo>
                    <a:pt x="12" y="831"/>
                  </a:lnTo>
                  <a:lnTo>
                    <a:pt x="5" y="867"/>
                  </a:lnTo>
                  <a:lnTo>
                    <a:pt x="1" y="902"/>
                  </a:lnTo>
                  <a:lnTo>
                    <a:pt x="0" y="935"/>
                  </a:lnTo>
                  <a:lnTo>
                    <a:pt x="2" y="965"/>
                  </a:lnTo>
                  <a:lnTo>
                    <a:pt x="8" y="993"/>
                  </a:lnTo>
                  <a:lnTo>
                    <a:pt x="18" y="1018"/>
                  </a:lnTo>
                  <a:lnTo>
                    <a:pt x="32" y="1039"/>
                  </a:lnTo>
                  <a:lnTo>
                    <a:pt x="50" y="1058"/>
                  </a:lnTo>
                  <a:lnTo>
                    <a:pt x="73" y="1073"/>
                  </a:lnTo>
                  <a:lnTo>
                    <a:pt x="91" y="1081"/>
                  </a:lnTo>
                  <a:lnTo>
                    <a:pt x="108" y="1086"/>
                  </a:lnTo>
                  <a:lnTo>
                    <a:pt x="126" y="1089"/>
                  </a:lnTo>
                  <a:lnTo>
                    <a:pt x="144" y="1091"/>
                  </a:lnTo>
                  <a:lnTo>
                    <a:pt x="163" y="1090"/>
                  </a:lnTo>
                  <a:lnTo>
                    <a:pt x="180" y="1087"/>
                  </a:lnTo>
                  <a:lnTo>
                    <a:pt x="198" y="1083"/>
                  </a:lnTo>
                  <a:lnTo>
                    <a:pt x="216" y="1076"/>
                  </a:lnTo>
                  <a:lnTo>
                    <a:pt x="233" y="1069"/>
                  </a:lnTo>
                  <a:lnTo>
                    <a:pt x="251" y="1059"/>
                  </a:lnTo>
                  <a:lnTo>
                    <a:pt x="269" y="1047"/>
                  </a:lnTo>
                  <a:lnTo>
                    <a:pt x="287" y="1035"/>
                  </a:lnTo>
                  <a:lnTo>
                    <a:pt x="304" y="1022"/>
                  </a:lnTo>
                  <a:lnTo>
                    <a:pt x="322" y="1007"/>
                  </a:lnTo>
                  <a:lnTo>
                    <a:pt x="339" y="991"/>
                  </a:lnTo>
                  <a:lnTo>
                    <a:pt x="356" y="975"/>
                  </a:lnTo>
                  <a:lnTo>
                    <a:pt x="373" y="957"/>
                  </a:lnTo>
                  <a:lnTo>
                    <a:pt x="391" y="939"/>
                  </a:lnTo>
                  <a:lnTo>
                    <a:pt x="407" y="920"/>
                  </a:lnTo>
                  <a:lnTo>
                    <a:pt x="424" y="899"/>
                  </a:lnTo>
                  <a:lnTo>
                    <a:pt x="456" y="859"/>
                  </a:lnTo>
                  <a:lnTo>
                    <a:pt x="487" y="817"/>
                  </a:lnTo>
                  <a:lnTo>
                    <a:pt x="548" y="732"/>
                  </a:lnTo>
                  <a:lnTo>
                    <a:pt x="604" y="652"/>
                  </a:lnTo>
                  <a:lnTo>
                    <a:pt x="615" y="704"/>
                  </a:lnTo>
                  <a:lnTo>
                    <a:pt x="626" y="752"/>
                  </a:lnTo>
                  <a:lnTo>
                    <a:pt x="638" y="796"/>
                  </a:lnTo>
                  <a:lnTo>
                    <a:pt x="651" y="836"/>
                  </a:lnTo>
                  <a:lnTo>
                    <a:pt x="664" y="872"/>
                  </a:lnTo>
                  <a:lnTo>
                    <a:pt x="679" y="904"/>
                  </a:lnTo>
                  <a:lnTo>
                    <a:pt x="694" y="934"/>
                  </a:lnTo>
                  <a:lnTo>
                    <a:pt x="710" y="960"/>
                  </a:lnTo>
                  <a:lnTo>
                    <a:pt x="728" y="982"/>
                  </a:lnTo>
                  <a:lnTo>
                    <a:pt x="745" y="1002"/>
                  </a:lnTo>
                  <a:lnTo>
                    <a:pt x="762" y="1018"/>
                  </a:lnTo>
                  <a:lnTo>
                    <a:pt x="780" y="1032"/>
                  </a:lnTo>
                  <a:lnTo>
                    <a:pt x="799" y="1043"/>
                  </a:lnTo>
                  <a:lnTo>
                    <a:pt x="818" y="1051"/>
                  </a:lnTo>
                  <a:lnTo>
                    <a:pt x="838" y="1058"/>
                  </a:lnTo>
                  <a:lnTo>
                    <a:pt x="857" y="1062"/>
                  </a:lnTo>
                  <a:lnTo>
                    <a:pt x="876" y="1064"/>
                  </a:lnTo>
                  <a:lnTo>
                    <a:pt x="896" y="1064"/>
                  </a:lnTo>
                  <a:lnTo>
                    <a:pt x="916" y="1062"/>
                  </a:lnTo>
                  <a:lnTo>
                    <a:pt x="935" y="1059"/>
                  </a:lnTo>
                  <a:lnTo>
                    <a:pt x="956" y="1053"/>
                  </a:lnTo>
                  <a:lnTo>
                    <a:pt x="975" y="1046"/>
                  </a:lnTo>
                  <a:lnTo>
                    <a:pt x="995" y="1039"/>
                  </a:lnTo>
                  <a:lnTo>
                    <a:pt x="1014" y="1030"/>
                  </a:lnTo>
                  <a:lnTo>
                    <a:pt x="1032" y="1020"/>
                  </a:lnTo>
                  <a:lnTo>
                    <a:pt x="1052" y="1010"/>
                  </a:lnTo>
                  <a:lnTo>
                    <a:pt x="1070" y="998"/>
                  </a:lnTo>
                  <a:lnTo>
                    <a:pt x="1087" y="987"/>
                  </a:lnTo>
                  <a:lnTo>
                    <a:pt x="1121" y="962"/>
                  </a:lnTo>
                  <a:lnTo>
                    <a:pt x="1152" y="937"/>
                  </a:lnTo>
                  <a:lnTo>
                    <a:pt x="1156" y="956"/>
                  </a:lnTo>
                  <a:lnTo>
                    <a:pt x="1164" y="973"/>
                  </a:lnTo>
                  <a:lnTo>
                    <a:pt x="1173" y="988"/>
                  </a:lnTo>
                  <a:lnTo>
                    <a:pt x="1184" y="1002"/>
                  </a:lnTo>
                  <a:lnTo>
                    <a:pt x="1196" y="1014"/>
                  </a:lnTo>
                  <a:lnTo>
                    <a:pt x="1210" y="1024"/>
                  </a:lnTo>
                  <a:lnTo>
                    <a:pt x="1226" y="1033"/>
                  </a:lnTo>
                  <a:lnTo>
                    <a:pt x="1242" y="1040"/>
                  </a:lnTo>
                  <a:lnTo>
                    <a:pt x="1260" y="1046"/>
                  </a:lnTo>
                  <a:lnTo>
                    <a:pt x="1280" y="1050"/>
                  </a:lnTo>
                  <a:lnTo>
                    <a:pt x="1300" y="1053"/>
                  </a:lnTo>
                  <a:lnTo>
                    <a:pt x="1320" y="1054"/>
                  </a:lnTo>
                  <a:lnTo>
                    <a:pt x="1341" y="1054"/>
                  </a:lnTo>
                  <a:lnTo>
                    <a:pt x="1362" y="1053"/>
                  </a:lnTo>
                  <a:lnTo>
                    <a:pt x="1385" y="1050"/>
                  </a:lnTo>
                  <a:lnTo>
                    <a:pt x="1406" y="1046"/>
                  </a:lnTo>
                  <a:lnTo>
                    <a:pt x="1428" y="1041"/>
                  </a:lnTo>
                  <a:lnTo>
                    <a:pt x="1449" y="1035"/>
                  </a:lnTo>
                  <a:lnTo>
                    <a:pt x="1470" y="1028"/>
                  </a:lnTo>
                  <a:lnTo>
                    <a:pt x="1491" y="1019"/>
                  </a:lnTo>
                  <a:lnTo>
                    <a:pt x="1511" y="1010"/>
                  </a:lnTo>
                  <a:lnTo>
                    <a:pt x="1530" y="999"/>
                  </a:lnTo>
                  <a:lnTo>
                    <a:pt x="1547" y="987"/>
                  </a:lnTo>
                  <a:lnTo>
                    <a:pt x="1564" y="975"/>
                  </a:lnTo>
                  <a:lnTo>
                    <a:pt x="1579" y="961"/>
                  </a:lnTo>
                  <a:lnTo>
                    <a:pt x="1593" y="946"/>
                  </a:lnTo>
                  <a:lnTo>
                    <a:pt x="1607" y="931"/>
                  </a:lnTo>
                  <a:lnTo>
                    <a:pt x="1617" y="914"/>
                  </a:lnTo>
                  <a:lnTo>
                    <a:pt x="1626" y="897"/>
                  </a:lnTo>
                  <a:lnTo>
                    <a:pt x="1633" y="879"/>
                  </a:lnTo>
                  <a:lnTo>
                    <a:pt x="1637" y="860"/>
                  </a:lnTo>
                  <a:lnTo>
                    <a:pt x="1639" y="841"/>
                  </a:lnTo>
                  <a:lnTo>
                    <a:pt x="1639" y="826"/>
                  </a:lnTo>
                  <a:lnTo>
                    <a:pt x="1637" y="810"/>
                  </a:lnTo>
                  <a:lnTo>
                    <a:pt x="1635" y="795"/>
                  </a:lnTo>
                  <a:lnTo>
                    <a:pt x="1631" y="780"/>
                  </a:lnTo>
                  <a:lnTo>
                    <a:pt x="1625" y="765"/>
                  </a:lnTo>
                  <a:lnTo>
                    <a:pt x="1619" y="750"/>
                  </a:lnTo>
                  <a:lnTo>
                    <a:pt x="1612" y="736"/>
                  </a:lnTo>
                  <a:lnTo>
                    <a:pt x="1603" y="722"/>
                  </a:lnTo>
                  <a:lnTo>
                    <a:pt x="1593" y="708"/>
                  </a:lnTo>
                  <a:lnTo>
                    <a:pt x="1583" y="695"/>
                  </a:lnTo>
                  <a:lnTo>
                    <a:pt x="1573" y="681"/>
                  </a:lnTo>
                  <a:lnTo>
                    <a:pt x="1561" y="668"/>
                  </a:lnTo>
                  <a:lnTo>
                    <a:pt x="1537" y="641"/>
                  </a:lnTo>
                  <a:lnTo>
                    <a:pt x="1511" y="614"/>
                  </a:lnTo>
                  <a:lnTo>
                    <a:pt x="1541" y="586"/>
                  </a:lnTo>
                  <a:lnTo>
                    <a:pt x="1572" y="559"/>
                  </a:lnTo>
                  <a:lnTo>
                    <a:pt x="1605" y="531"/>
                  </a:lnTo>
                  <a:lnTo>
                    <a:pt x="1638" y="504"/>
                  </a:lnTo>
                  <a:lnTo>
                    <a:pt x="1670" y="476"/>
                  </a:lnTo>
                  <a:lnTo>
                    <a:pt x="1703" y="450"/>
                  </a:lnTo>
                  <a:lnTo>
                    <a:pt x="1737" y="425"/>
                  </a:lnTo>
                  <a:lnTo>
                    <a:pt x="1770" y="401"/>
                  </a:lnTo>
                  <a:lnTo>
                    <a:pt x="1802" y="377"/>
                  </a:lnTo>
                  <a:lnTo>
                    <a:pt x="1835" y="354"/>
                  </a:lnTo>
                  <a:lnTo>
                    <a:pt x="1866" y="334"/>
                  </a:lnTo>
                  <a:lnTo>
                    <a:pt x="1896" y="314"/>
                  </a:lnTo>
                  <a:lnTo>
                    <a:pt x="1924" y="297"/>
                  </a:lnTo>
                  <a:lnTo>
                    <a:pt x="1952" y="281"/>
                  </a:lnTo>
                  <a:lnTo>
                    <a:pt x="1977" y="267"/>
                  </a:lnTo>
                  <a:lnTo>
                    <a:pt x="2001" y="256"/>
                  </a:lnTo>
                  <a:lnTo>
                    <a:pt x="1994" y="274"/>
                  </a:lnTo>
                  <a:lnTo>
                    <a:pt x="1989" y="292"/>
                  </a:lnTo>
                  <a:lnTo>
                    <a:pt x="1986" y="310"/>
                  </a:lnTo>
                  <a:lnTo>
                    <a:pt x="1983" y="327"/>
                  </a:lnTo>
                  <a:lnTo>
                    <a:pt x="1982" y="344"/>
                  </a:lnTo>
                  <a:lnTo>
                    <a:pt x="1982" y="361"/>
                  </a:lnTo>
                  <a:lnTo>
                    <a:pt x="1984" y="378"/>
                  </a:lnTo>
                  <a:lnTo>
                    <a:pt x="1986" y="394"/>
                  </a:lnTo>
                  <a:lnTo>
                    <a:pt x="1990" y="410"/>
                  </a:lnTo>
                  <a:lnTo>
                    <a:pt x="1994" y="426"/>
                  </a:lnTo>
                  <a:lnTo>
                    <a:pt x="2000" y="441"/>
                  </a:lnTo>
                  <a:lnTo>
                    <a:pt x="2006" y="455"/>
                  </a:lnTo>
                  <a:lnTo>
                    <a:pt x="2013" y="470"/>
                  </a:lnTo>
                  <a:lnTo>
                    <a:pt x="2021" y="484"/>
                  </a:lnTo>
                  <a:lnTo>
                    <a:pt x="2030" y="498"/>
                  </a:lnTo>
                  <a:lnTo>
                    <a:pt x="2039" y="513"/>
                  </a:lnTo>
                  <a:lnTo>
                    <a:pt x="2050" y="527"/>
                  </a:lnTo>
                  <a:lnTo>
                    <a:pt x="2060" y="540"/>
                  </a:lnTo>
                  <a:lnTo>
                    <a:pt x="2071" y="554"/>
                  </a:lnTo>
                  <a:lnTo>
                    <a:pt x="2082" y="566"/>
                  </a:lnTo>
                  <a:lnTo>
                    <a:pt x="2105" y="592"/>
                  </a:lnTo>
                  <a:lnTo>
                    <a:pt x="2130" y="617"/>
                  </a:lnTo>
                  <a:lnTo>
                    <a:pt x="2180" y="665"/>
                  </a:lnTo>
                  <a:lnTo>
                    <a:pt x="2227" y="712"/>
                  </a:lnTo>
                  <a:lnTo>
                    <a:pt x="2202" y="725"/>
                  </a:lnTo>
                  <a:lnTo>
                    <a:pt x="2177" y="738"/>
                  </a:lnTo>
                  <a:lnTo>
                    <a:pt x="2154" y="751"/>
                  </a:lnTo>
                  <a:lnTo>
                    <a:pt x="2131" y="764"/>
                  </a:lnTo>
                  <a:lnTo>
                    <a:pt x="2110" y="777"/>
                  </a:lnTo>
                  <a:lnTo>
                    <a:pt x="2090" y="791"/>
                  </a:lnTo>
                  <a:lnTo>
                    <a:pt x="2071" y="805"/>
                  </a:lnTo>
                  <a:lnTo>
                    <a:pt x="2055" y="818"/>
                  </a:lnTo>
                  <a:lnTo>
                    <a:pt x="2038" y="832"/>
                  </a:lnTo>
                  <a:lnTo>
                    <a:pt x="2025" y="845"/>
                  </a:lnTo>
                  <a:lnTo>
                    <a:pt x="2013" y="859"/>
                  </a:lnTo>
                  <a:lnTo>
                    <a:pt x="2003" y="872"/>
                  </a:lnTo>
                  <a:lnTo>
                    <a:pt x="1994" y="886"/>
                  </a:lnTo>
                  <a:lnTo>
                    <a:pt x="1988" y="900"/>
                  </a:lnTo>
                  <a:lnTo>
                    <a:pt x="1986" y="907"/>
                  </a:lnTo>
                  <a:lnTo>
                    <a:pt x="1984" y="914"/>
                  </a:lnTo>
                  <a:lnTo>
                    <a:pt x="1983" y="922"/>
                  </a:lnTo>
                  <a:lnTo>
                    <a:pt x="1983" y="929"/>
                  </a:lnTo>
                  <a:lnTo>
                    <a:pt x="1983" y="951"/>
                  </a:lnTo>
                  <a:lnTo>
                    <a:pt x="1987" y="970"/>
                  </a:lnTo>
                  <a:lnTo>
                    <a:pt x="1993" y="987"/>
                  </a:lnTo>
                  <a:lnTo>
                    <a:pt x="2001" y="1003"/>
                  </a:lnTo>
                  <a:lnTo>
                    <a:pt x="2012" y="1018"/>
                  </a:lnTo>
                  <a:lnTo>
                    <a:pt x="2025" y="1030"/>
                  </a:lnTo>
                  <a:lnTo>
                    <a:pt x="2039" y="1041"/>
                  </a:lnTo>
                  <a:lnTo>
                    <a:pt x="2057" y="1051"/>
                  </a:lnTo>
                  <a:lnTo>
                    <a:pt x="2074" y="1060"/>
                  </a:lnTo>
                  <a:lnTo>
                    <a:pt x="2094" y="1066"/>
                  </a:lnTo>
                  <a:lnTo>
                    <a:pt x="2114" y="1071"/>
                  </a:lnTo>
                  <a:lnTo>
                    <a:pt x="2135" y="1075"/>
                  </a:lnTo>
                  <a:lnTo>
                    <a:pt x="2159" y="1077"/>
                  </a:lnTo>
                  <a:lnTo>
                    <a:pt x="2181" y="1077"/>
                  </a:lnTo>
                  <a:lnTo>
                    <a:pt x="2204" y="1077"/>
                  </a:lnTo>
                  <a:lnTo>
                    <a:pt x="2228" y="1074"/>
                  </a:lnTo>
                  <a:lnTo>
                    <a:pt x="2251" y="1071"/>
                  </a:lnTo>
                  <a:lnTo>
                    <a:pt x="2276" y="1066"/>
                  </a:lnTo>
                  <a:lnTo>
                    <a:pt x="2299" y="1060"/>
                  </a:lnTo>
                  <a:lnTo>
                    <a:pt x="2321" y="1052"/>
                  </a:lnTo>
                  <a:lnTo>
                    <a:pt x="2343" y="1043"/>
                  </a:lnTo>
                  <a:lnTo>
                    <a:pt x="2364" y="1034"/>
                  </a:lnTo>
                  <a:lnTo>
                    <a:pt x="2385" y="1023"/>
                  </a:lnTo>
                  <a:lnTo>
                    <a:pt x="2404" y="1011"/>
                  </a:lnTo>
                  <a:lnTo>
                    <a:pt x="2421" y="998"/>
                  </a:lnTo>
                  <a:lnTo>
                    <a:pt x="2437" y="983"/>
                  </a:lnTo>
                  <a:lnTo>
                    <a:pt x="2451" y="968"/>
                  </a:lnTo>
                  <a:lnTo>
                    <a:pt x="2463" y="952"/>
                  </a:lnTo>
                  <a:lnTo>
                    <a:pt x="2472" y="934"/>
                  </a:lnTo>
                  <a:lnTo>
                    <a:pt x="2480" y="915"/>
                  </a:lnTo>
                  <a:lnTo>
                    <a:pt x="2486" y="896"/>
                  </a:lnTo>
                  <a:lnTo>
                    <a:pt x="2488" y="876"/>
                  </a:lnTo>
                  <a:lnTo>
                    <a:pt x="2488" y="855"/>
                  </a:lnTo>
                  <a:lnTo>
                    <a:pt x="2486" y="835"/>
                  </a:lnTo>
                  <a:lnTo>
                    <a:pt x="2482" y="815"/>
                  </a:lnTo>
                  <a:lnTo>
                    <a:pt x="2477" y="796"/>
                  </a:lnTo>
                  <a:lnTo>
                    <a:pt x="2471" y="777"/>
                  </a:lnTo>
                  <a:lnTo>
                    <a:pt x="2464" y="759"/>
                  </a:lnTo>
                  <a:lnTo>
                    <a:pt x="2455" y="741"/>
                  </a:lnTo>
                  <a:lnTo>
                    <a:pt x="2446" y="724"/>
                  </a:lnTo>
                  <a:lnTo>
                    <a:pt x="2510" y="697"/>
                  </a:lnTo>
                  <a:lnTo>
                    <a:pt x="2576" y="669"/>
                  </a:lnTo>
                  <a:lnTo>
                    <a:pt x="2642" y="641"/>
                  </a:lnTo>
                  <a:lnTo>
                    <a:pt x="2708" y="610"/>
                  </a:lnTo>
                  <a:lnTo>
                    <a:pt x="2739" y="595"/>
                  </a:lnTo>
                  <a:lnTo>
                    <a:pt x="2770" y="580"/>
                  </a:lnTo>
                  <a:lnTo>
                    <a:pt x="2800" y="564"/>
                  </a:lnTo>
                  <a:lnTo>
                    <a:pt x="2829" y="548"/>
                  </a:lnTo>
                  <a:lnTo>
                    <a:pt x="2856" y="532"/>
                  </a:lnTo>
                  <a:lnTo>
                    <a:pt x="2882" y="515"/>
                  </a:lnTo>
                  <a:lnTo>
                    <a:pt x="2907" y="497"/>
                  </a:lnTo>
                  <a:lnTo>
                    <a:pt x="2930" y="479"/>
                  </a:lnTo>
                  <a:lnTo>
                    <a:pt x="2914" y="536"/>
                  </a:lnTo>
                  <a:lnTo>
                    <a:pt x="2902" y="588"/>
                  </a:lnTo>
                  <a:lnTo>
                    <a:pt x="2893" y="636"/>
                  </a:lnTo>
                  <a:lnTo>
                    <a:pt x="2886" y="682"/>
                  </a:lnTo>
                  <a:lnTo>
                    <a:pt x="2881" y="723"/>
                  </a:lnTo>
                  <a:lnTo>
                    <a:pt x="2878" y="760"/>
                  </a:lnTo>
                  <a:lnTo>
                    <a:pt x="2877" y="795"/>
                  </a:lnTo>
                  <a:lnTo>
                    <a:pt x="2878" y="827"/>
                  </a:lnTo>
                  <a:lnTo>
                    <a:pt x="2881" y="855"/>
                  </a:lnTo>
                  <a:lnTo>
                    <a:pt x="2886" y="880"/>
                  </a:lnTo>
                  <a:lnTo>
                    <a:pt x="2892" y="903"/>
                  </a:lnTo>
                  <a:lnTo>
                    <a:pt x="2900" y="923"/>
                  </a:lnTo>
                  <a:lnTo>
                    <a:pt x="2909" y="941"/>
                  </a:lnTo>
                  <a:lnTo>
                    <a:pt x="2919" y="956"/>
                  </a:lnTo>
                  <a:lnTo>
                    <a:pt x="2931" y="969"/>
                  </a:lnTo>
                  <a:lnTo>
                    <a:pt x="2943" y="979"/>
                  </a:lnTo>
                  <a:lnTo>
                    <a:pt x="2956" y="988"/>
                  </a:lnTo>
                  <a:lnTo>
                    <a:pt x="2969" y="995"/>
                  </a:lnTo>
                  <a:lnTo>
                    <a:pt x="2983" y="1000"/>
                  </a:lnTo>
                  <a:lnTo>
                    <a:pt x="2998" y="1004"/>
                  </a:lnTo>
                  <a:lnTo>
                    <a:pt x="3013" y="1006"/>
                  </a:lnTo>
                  <a:lnTo>
                    <a:pt x="3028" y="1006"/>
                  </a:lnTo>
                  <a:lnTo>
                    <a:pt x="3044" y="1006"/>
                  </a:lnTo>
                  <a:lnTo>
                    <a:pt x="3059" y="1004"/>
                  </a:lnTo>
                  <a:lnTo>
                    <a:pt x="3074" y="1001"/>
                  </a:lnTo>
                  <a:lnTo>
                    <a:pt x="3088" y="998"/>
                  </a:lnTo>
                  <a:lnTo>
                    <a:pt x="3102" y="994"/>
                  </a:lnTo>
                  <a:lnTo>
                    <a:pt x="3116" y="989"/>
                  </a:lnTo>
                  <a:lnTo>
                    <a:pt x="3129" y="983"/>
                  </a:lnTo>
                  <a:lnTo>
                    <a:pt x="3141" y="978"/>
                  </a:lnTo>
                  <a:lnTo>
                    <a:pt x="3153" y="972"/>
                  </a:lnTo>
                  <a:lnTo>
                    <a:pt x="3163" y="966"/>
                  </a:lnTo>
                  <a:lnTo>
                    <a:pt x="3176" y="958"/>
                  </a:lnTo>
                  <a:lnTo>
                    <a:pt x="3187" y="950"/>
                  </a:lnTo>
                  <a:lnTo>
                    <a:pt x="3198" y="942"/>
                  </a:lnTo>
                  <a:lnTo>
                    <a:pt x="3207" y="934"/>
                  </a:lnTo>
                  <a:lnTo>
                    <a:pt x="3215" y="927"/>
                  </a:lnTo>
                  <a:lnTo>
                    <a:pt x="3222" y="920"/>
                  </a:lnTo>
                  <a:lnTo>
                    <a:pt x="3228" y="912"/>
                  </a:lnTo>
                  <a:lnTo>
                    <a:pt x="3233" y="905"/>
                  </a:lnTo>
                  <a:lnTo>
                    <a:pt x="3237" y="899"/>
                  </a:lnTo>
                  <a:lnTo>
                    <a:pt x="3240" y="892"/>
                  </a:lnTo>
                  <a:lnTo>
                    <a:pt x="3243" y="887"/>
                  </a:lnTo>
                  <a:lnTo>
                    <a:pt x="3244" y="881"/>
                  </a:lnTo>
                  <a:lnTo>
                    <a:pt x="3245" y="876"/>
                  </a:lnTo>
                  <a:lnTo>
                    <a:pt x="3245" y="871"/>
                  </a:lnTo>
                  <a:lnTo>
                    <a:pt x="3244" y="866"/>
                  </a:lnTo>
                  <a:lnTo>
                    <a:pt x="3243" y="862"/>
                  </a:lnTo>
                  <a:lnTo>
                    <a:pt x="3240" y="858"/>
                  </a:lnTo>
                  <a:lnTo>
                    <a:pt x="3238" y="855"/>
                  </a:lnTo>
                  <a:lnTo>
                    <a:pt x="3235" y="852"/>
                  </a:lnTo>
                  <a:lnTo>
                    <a:pt x="3231" y="849"/>
                  </a:lnTo>
                  <a:lnTo>
                    <a:pt x="3223" y="845"/>
                  </a:lnTo>
                  <a:lnTo>
                    <a:pt x="3213" y="842"/>
                  </a:lnTo>
                  <a:lnTo>
                    <a:pt x="3202" y="841"/>
                  </a:lnTo>
                  <a:lnTo>
                    <a:pt x="3190" y="842"/>
                  </a:lnTo>
                  <a:lnTo>
                    <a:pt x="3178" y="845"/>
                  </a:lnTo>
                  <a:lnTo>
                    <a:pt x="3165" y="850"/>
                  </a:lnTo>
                  <a:close/>
                  <a:moveTo>
                    <a:pt x="1299" y="892"/>
                  </a:moveTo>
                  <a:lnTo>
                    <a:pt x="1299" y="884"/>
                  </a:lnTo>
                  <a:lnTo>
                    <a:pt x="1301" y="876"/>
                  </a:lnTo>
                  <a:lnTo>
                    <a:pt x="1303" y="868"/>
                  </a:lnTo>
                  <a:lnTo>
                    <a:pt x="1307" y="859"/>
                  </a:lnTo>
                  <a:lnTo>
                    <a:pt x="1315" y="840"/>
                  </a:lnTo>
                  <a:lnTo>
                    <a:pt x="1327" y="819"/>
                  </a:lnTo>
                  <a:lnTo>
                    <a:pt x="1342" y="797"/>
                  </a:lnTo>
                  <a:lnTo>
                    <a:pt x="1359" y="773"/>
                  </a:lnTo>
                  <a:lnTo>
                    <a:pt x="1380" y="749"/>
                  </a:lnTo>
                  <a:lnTo>
                    <a:pt x="1401" y="724"/>
                  </a:lnTo>
                  <a:lnTo>
                    <a:pt x="1419" y="743"/>
                  </a:lnTo>
                  <a:lnTo>
                    <a:pt x="1434" y="762"/>
                  </a:lnTo>
                  <a:lnTo>
                    <a:pt x="1448" y="781"/>
                  </a:lnTo>
                  <a:lnTo>
                    <a:pt x="1460" y="798"/>
                  </a:lnTo>
                  <a:lnTo>
                    <a:pt x="1465" y="807"/>
                  </a:lnTo>
                  <a:lnTo>
                    <a:pt x="1470" y="815"/>
                  </a:lnTo>
                  <a:lnTo>
                    <a:pt x="1474" y="824"/>
                  </a:lnTo>
                  <a:lnTo>
                    <a:pt x="1477" y="832"/>
                  </a:lnTo>
                  <a:lnTo>
                    <a:pt x="1479" y="840"/>
                  </a:lnTo>
                  <a:lnTo>
                    <a:pt x="1481" y="848"/>
                  </a:lnTo>
                  <a:lnTo>
                    <a:pt x="1482" y="856"/>
                  </a:lnTo>
                  <a:lnTo>
                    <a:pt x="1482" y="864"/>
                  </a:lnTo>
                  <a:lnTo>
                    <a:pt x="1481" y="874"/>
                  </a:lnTo>
                  <a:lnTo>
                    <a:pt x="1480" y="884"/>
                  </a:lnTo>
                  <a:lnTo>
                    <a:pt x="1477" y="892"/>
                  </a:lnTo>
                  <a:lnTo>
                    <a:pt x="1473" y="900"/>
                  </a:lnTo>
                  <a:lnTo>
                    <a:pt x="1469" y="908"/>
                  </a:lnTo>
                  <a:lnTo>
                    <a:pt x="1464" y="915"/>
                  </a:lnTo>
                  <a:lnTo>
                    <a:pt x="1458" y="922"/>
                  </a:lnTo>
                  <a:lnTo>
                    <a:pt x="1452" y="928"/>
                  </a:lnTo>
                  <a:lnTo>
                    <a:pt x="1445" y="933"/>
                  </a:lnTo>
                  <a:lnTo>
                    <a:pt x="1438" y="938"/>
                  </a:lnTo>
                  <a:lnTo>
                    <a:pt x="1430" y="942"/>
                  </a:lnTo>
                  <a:lnTo>
                    <a:pt x="1422" y="945"/>
                  </a:lnTo>
                  <a:lnTo>
                    <a:pt x="1414" y="948"/>
                  </a:lnTo>
                  <a:lnTo>
                    <a:pt x="1405" y="950"/>
                  </a:lnTo>
                  <a:lnTo>
                    <a:pt x="1397" y="952"/>
                  </a:lnTo>
                  <a:lnTo>
                    <a:pt x="1388" y="953"/>
                  </a:lnTo>
                  <a:lnTo>
                    <a:pt x="1380" y="953"/>
                  </a:lnTo>
                  <a:lnTo>
                    <a:pt x="1370" y="953"/>
                  </a:lnTo>
                  <a:lnTo>
                    <a:pt x="1362" y="953"/>
                  </a:lnTo>
                  <a:lnTo>
                    <a:pt x="1354" y="951"/>
                  </a:lnTo>
                  <a:lnTo>
                    <a:pt x="1346" y="950"/>
                  </a:lnTo>
                  <a:lnTo>
                    <a:pt x="1339" y="947"/>
                  </a:lnTo>
                  <a:lnTo>
                    <a:pt x="1332" y="944"/>
                  </a:lnTo>
                  <a:lnTo>
                    <a:pt x="1325" y="941"/>
                  </a:lnTo>
                  <a:lnTo>
                    <a:pt x="1319" y="937"/>
                  </a:lnTo>
                  <a:lnTo>
                    <a:pt x="1314" y="932"/>
                  </a:lnTo>
                  <a:lnTo>
                    <a:pt x="1309" y="927"/>
                  </a:lnTo>
                  <a:lnTo>
                    <a:pt x="1305" y="921"/>
                  </a:lnTo>
                  <a:lnTo>
                    <a:pt x="1302" y="914"/>
                  </a:lnTo>
                  <a:lnTo>
                    <a:pt x="1300" y="907"/>
                  </a:lnTo>
                  <a:lnTo>
                    <a:pt x="1299" y="900"/>
                  </a:lnTo>
                  <a:lnTo>
                    <a:pt x="1299" y="892"/>
                  </a:lnTo>
                  <a:close/>
                  <a:moveTo>
                    <a:pt x="2147" y="929"/>
                  </a:moveTo>
                  <a:lnTo>
                    <a:pt x="2148" y="920"/>
                  </a:lnTo>
                  <a:lnTo>
                    <a:pt x="2150" y="911"/>
                  </a:lnTo>
                  <a:lnTo>
                    <a:pt x="2155" y="902"/>
                  </a:lnTo>
                  <a:lnTo>
                    <a:pt x="2159" y="894"/>
                  </a:lnTo>
                  <a:lnTo>
                    <a:pt x="2165" y="885"/>
                  </a:lnTo>
                  <a:lnTo>
                    <a:pt x="2172" y="877"/>
                  </a:lnTo>
                  <a:lnTo>
                    <a:pt x="2181" y="869"/>
                  </a:lnTo>
                  <a:lnTo>
                    <a:pt x="2190" y="860"/>
                  </a:lnTo>
                  <a:lnTo>
                    <a:pt x="2200" y="852"/>
                  </a:lnTo>
                  <a:lnTo>
                    <a:pt x="2211" y="844"/>
                  </a:lnTo>
                  <a:lnTo>
                    <a:pt x="2223" y="835"/>
                  </a:lnTo>
                  <a:lnTo>
                    <a:pt x="2236" y="827"/>
                  </a:lnTo>
                  <a:lnTo>
                    <a:pt x="2265" y="810"/>
                  </a:lnTo>
                  <a:lnTo>
                    <a:pt x="2296" y="794"/>
                  </a:lnTo>
                  <a:lnTo>
                    <a:pt x="2302" y="804"/>
                  </a:lnTo>
                  <a:lnTo>
                    <a:pt x="2308" y="814"/>
                  </a:lnTo>
                  <a:lnTo>
                    <a:pt x="2313" y="825"/>
                  </a:lnTo>
                  <a:lnTo>
                    <a:pt x="2317" y="835"/>
                  </a:lnTo>
                  <a:lnTo>
                    <a:pt x="2320" y="846"/>
                  </a:lnTo>
                  <a:lnTo>
                    <a:pt x="2322" y="857"/>
                  </a:lnTo>
                  <a:lnTo>
                    <a:pt x="2323" y="867"/>
                  </a:lnTo>
                  <a:lnTo>
                    <a:pt x="2323" y="878"/>
                  </a:lnTo>
                  <a:lnTo>
                    <a:pt x="2322" y="888"/>
                  </a:lnTo>
                  <a:lnTo>
                    <a:pt x="2320" y="898"/>
                  </a:lnTo>
                  <a:lnTo>
                    <a:pt x="2317" y="907"/>
                  </a:lnTo>
                  <a:lnTo>
                    <a:pt x="2314" y="916"/>
                  </a:lnTo>
                  <a:lnTo>
                    <a:pt x="2310" y="925"/>
                  </a:lnTo>
                  <a:lnTo>
                    <a:pt x="2305" y="932"/>
                  </a:lnTo>
                  <a:lnTo>
                    <a:pt x="2299" y="939"/>
                  </a:lnTo>
                  <a:lnTo>
                    <a:pt x="2293" y="945"/>
                  </a:lnTo>
                  <a:lnTo>
                    <a:pt x="2287" y="950"/>
                  </a:lnTo>
                  <a:lnTo>
                    <a:pt x="2280" y="955"/>
                  </a:lnTo>
                  <a:lnTo>
                    <a:pt x="2273" y="959"/>
                  </a:lnTo>
                  <a:lnTo>
                    <a:pt x="2265" y="963"/>
                  </a:lnTo>
                  <a:lnTo>
                    <a:pt x="2256" y="966"/>
                  </a:lnTo>
                  <a:lnTo>
                    <a:pt x="2248" y="969"/>
                  </a:lnTo>
                  <a:lnTo>
                    <a:pt x="2240" y="971"/>
                  </a:lnTo>
                  <a:lnTo>
                    <a:pt x="2232" y="972"/>
                  </a:lnTo>
                  <a:lnTo>
                    <a:pt x="2224" y="973"/>
                  </a:lnTo>
                  <a:lnTo>
                    <a:pt x="2216" y="973"/>
                  </a:lnTo>
                  <a:lnTo>
                    <a:pt x="2208" y="973"/>
                  </a:lnTo>
                  <a:lnTo>
                    <a:pt x="2200" y="973"/>
                  </a:lnTo>
                  <a:lnTo>
                    <a:pt x="2193" y="972"/>
                  </a:lnTo>
                  <a:lnTo>
                    <a:pt x="2186" y="970"/>
                  </a:lnTo>
                  <a:lnTo>
                    <a:pt x="2179" y="968"/>
                  </a:lnTo>
                  <a:lnTo>
                    <a:pt x="2173" y="965"/>
                  </a:lnTo>
                  <a:lnTo>
                    <a:pt x="2167" y="963"/>
                  </a:lnTo>
                  <a:lnTo>
                    <a:pt x="2162" y="959"/>
                  </a:lnTo>
                  <a:lnTo>
                    <a:pt x="2158" y="955"/>
                  </a:lnTo>
                  <a:lnTo>
                    <a:pt x="2154" y="951"/>
                  </a:lnTo>
                  <a:lnTo>
                    <a:pt x="2150" y="946"/>
                  </a:lnTo>
                  <a:lnTo>
                    <a:pt x="2148" y="941"/>
                  </a:lnTo>
                  <a:lnTo>
                    <a:pt x="2147" y="935"/>
                  </a:lnTo>
                  <a:lnTo>
                    <a:pt x="2147" y="9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Freeform 4">
            <a:extLst>
              <a:ext uri="{FF2B5EF4-FFF2-40B4-BE49-F238E27FC236}">
                <a16:creationId xmlns:a16="http://schemas.microsoft.com/office/drawing/2014/main" id="{32C4E9B1-6E26-459C-B397-436258C5E9B6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6" name="Group 23">
            <a:extLst>
              <a:ext uri="{FF2B5EF4-FFF2-40B4-BE49-F238E27FC236}">
                <a16:creationId xmlns:a16="http://schemas.microsoft.com/office/drawing/2014/main" id="{00000BFC-1110-41B1-965C-104F619ABC4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46481"/>
            <a:ext cx="2162464" cy="404661"/>
            <a:chOff x="0" y="222355"/>
            <a:chExt cx="1786620" cy="448162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A0D152C-D2BA-4D6C-82E4-A8F0F7EAC145}"/>
                </a:ext>
              </a:extLst>
            </p:cNvPr>
            <p:cNvSpPr txBox="1"/>
            <p:nvPr userDrawn="1"/>
          </p:nvSpPr>
          <p:spPr bwMode="auto">
            <a:xfrm>
              <a:off x="0" y="438589"/>
              <a:ext cx="1786620" cy="231928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361" dirty="0">
                  <a:solidFill>
                    <a:srgbClr val="193296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E23A0F72-2F3C-485B-8DD7-5B77C11F8BBC}"/>
                </a:ext>
              </a:extLst>
            </p:cNvPr>
            <p:cNvSpPr txBox="1"/>
            <p:nvPr userDrawn="1"/>
          </p:nvSpPr>
          <p:spPr bwMode="auto">
            <a:xfrm>
              <a:off x="0" y="222355"/>
              <a:ext cx="1193290" cy="231928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361" dirty="0">
                  <a:solidFill>
                    <a:srgbClr val="FFFFFF"/>
                  </a:solidFill>
                  <a:latin typeface="Arial"/>
                  <a:cs typeface="Arial" charset="0"/>
                </a:rPr>
                <a:t>Deutsche Bank</a:t>
              </a: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24E0A905-34C4-40B1-8551-5549226B63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5233619" y="480937"/>
            <a:ext cx="5095792" cy="5827017"/>
            <a:chOff x="-4325938" y="809624"/>
            <a:chExt cx="4211638" cy="6443548"/>
          </a:xfrm>
        </p:grpSpPr>
        <p:sp>
          <p:nvSpPr>
            <p:cNvPr id="20" name="Comment 104">
              <a:extLst>
                <a:ext uri="{FF2B5EF4-FFF2-40B4-BE49-F238E27FC236}">
                  <a16:creationId xmlns:a16="http://schemas.microsoft.com/office/drawing/2014/main" id="{C305F5ED-560E-4F4A-B121-94CBAABD8B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443548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874249">
                <a:spcBef>
                  <a:spcPct val="25000"/>
                </a:spcBef>
                <a:tabLst>
                  <a:tab pos="1382667" algn="l"/>
                </a:tabLst>
                <a:defRPr/>
              </a:pPr>
              <a:r>
                <a:rPr lang="de-DE" sz="1089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IMPORTANT NOTES WHEN</a:t>
              </a:r>
              <a:br>
                <a:rPr lang="de-DE" sz="1089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</a:br>
              <a:r>
                <a:rPr lang="de-DE" sz="1089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WORKING WITH SCREENSHOW'S</a:t>
              </a:r>
            </a:p>
            <a:p>
              <a:pPr defTabSz="874249">
                <a:spcBef>
                  <a:spcPts val="1633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97" b="1" noProof="1">
                  <a:solidFill>
                    <a:srgbClr val="D70032"/>
                  </a:solidFill>
                  <a:latin typeface="Arial" charset="0"/>
                  <a:cs typeface="Arial" charset="0"/>
                </a:rPr>
                <a:t>SAVE AS .PPTX ONLY</a:t>
              </a:r>
            </a:p>
            <a:p>
              <a:pPr defTabSz="874249">
                <a:spcBef>
                  <a:spcPts val="1633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97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PRINTING INSTRUCTIONS</a:t>
              </a:r>
            </a:p>
            <a:p>
              <a:pPr defTabSz="874249">
                <a:spcBef>
                  <a:spcPts val="272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08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In order to print correctly, ensure the following print settings are used:</a:t>
              </a:r>
              <a:endParaRPr lang="de-DE" sz="908" noProof="1">
                <a:solidFill>
                  <a:srgbClr val="001E3C"/>
                </a:solidFill>
                <a:latin typeface="Arial" charset="0"/>
                <a:cs typeface="Arial" charset="0"/>
              </a:endParaRP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Color/grayscale:	</a:t>
              </a:r>
              <a:r>
                <a:rPr lang="de-DE" sz="908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Color </a:t>
              </a: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(regardless of printing in b/w)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Scale to </a:t>
              </a:r>
              <a:r>
                <a:rPr lang="de-DE" sz="908" u="sng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f</a:t>
              </a: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it paper:	</a:t>
              </a:r>
              <a:r>
                <a:rPr lang="de-DE" sz="908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ON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Print </a:t>
              </a:r>
              <a:r>
                <a:rPr lang="de-DE" sz="908" u="sng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h</a:t>
              </a: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idden slides:	</a:t>
              </a:r>
              <a:r>
                <a:rPr lang="de-DE" sz="908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OFF</a:t>
              </a: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spcBef>
                  <a:spcPts val="1633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97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WORKING WITH CHARTS:  BEST PRACTICE</a:t>
              </a:r>
            </a:p>
            <a:p>
              <a:pPr defTabSz="874249">
                <a:spcBef>
                  <a:spcPts val="272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08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Charts should use MS Graph.  Note there are still printing issues when trying to print in greyscale.  The best way to work with charts is:</a:t>
              </a:r>
              <a:endParaRPr lang="de-DE" sz="908" b="1" noProof="1">
                <a:solidFill>
                  <a:srgbClr val="001E3C"/>
                </a:solidFill>
                <a:latin typeface="Arial" charset="0"/>
                <a:cs typeface="Arial" charset="0"/>
              </a:endParaRP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Copy MS graph objects off the edge of the slide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Open charts by right-clicking on the MS Graph object and select:</a:t>
              </a:r>
              <a:b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</a:br>
              <a:r>
                <a:rPr lang="de-DE" sz="908" b="1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Chart Object &gt; Open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Make required edits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Copy the MS Graph object and paste as a picture :</a:t>
              </a:r>
              <a:b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</a:br>
              <a:r>
                <a:rPr lang="de-DE" sz="908" b="1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Home &gt; Clipboard &gt; Paste &gt; Paste  Special &gt; Picture (Enhanced metafile)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Position the chart on the slide and ungroup  (</a:t>
              </a:r>
              <a:r>
                <a:rPr lang="de-DE" sz="908" b="1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Ctrl + Shift + G</a:t>
              </a: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).  This enables printing in greyscale</a:t>
              </a:r>
            </a:p>
            <a:p>
              <a:pPr defTabSz="874249">
                <a:spcBef>
                  <a:spcPts val="1633"/>
                </a:spcBef>
                <a:spcAft>
                  <a:spcPts val="272"/>
                </a:spcAft>
                <a:buFont typeface="Arial" charset="0"/>
                <a:buNone/>
                <a:tabLst>
                  <a:tab pos="1382667" algn="l"/>
                </a:tabLst>
                <a:defRPr/>
              </a:pPr>
              <a:r>
                <a:rPr lang="de-DE" sz="997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DISCLAIMER</a:t>
              </a:r>
            </a:p>
            <a:p>
              <a:pPr defTabSz="874249">
                <a:spcBef>
                  <a:spcPts val="272"/>
                </a:spcBef>
                <a:spcAft>
                  <a:spcPts val="272"/>
                </a:spcAft>
                <a:buFont typeface="Arial" charset="0"/>
                <a:buNone/>
                <a:tabLst>
                  <a:tab pos="1382667" algn="l"/>
                </a:tabLst>
                <a:defRPr/>
              </a:pPr>
              <a:r>
                <a:rPr lang="de-DE" sz="908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1" name="Picture 1">
              <a:extLst>
                <a:ext uri="{FF2B5EF4-FFF2-40B4-BE49-F238E27FC236}">
                  <a16:creationId xmlns:a16="http://schemas.microsoft.com/office/drawing/2014/main" id="{0B46734A-6C7F-4AF0-86F8-799C542C01E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601787" y="1943844"/>
            <a:ext cx="9939131" cy="905777"/>
          </a:xfrm>
        </p:spPr>
        <p:txBody>
          <a:bodyPr bIns="126000" anchor="b"/>
          <a:lstStyle>
            <a:lvl1pPr>
              <a:tabLst/>
              <a:defRPr sz="2904" b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1787" y="2849620"/>
            <a:ext cx="9939131" cy="585116"/>
          </a:xfrm>
        </p:spPr>
        <p:txBody>
          <a:bodyPr bIns="27720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FFFFFF"/>
                </a:solidFill>
                <a:latin typeface="+mn-lt"/>
              </a:defRPr>
            </a:lvl1pPr>
            <a:lvl2pPr marL="0" lvl="1" eaLnBrk="0" hangingPunct="0">
              <a:spcBef>
                <a:spcPct val="0"/>
              </a:spcBef>
              <a:defRPr sz="1633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70145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title_slides_140210_012.jpg">
            <a:extLst>
              <a:ext uri="{FF2B5EF4-FFF2-40B4-BE49-F238E27FC236}">
                <a16:creationId xmlns:a16="http://schemas.microsoft.com/office/drawing/2014/main" id="{039C53B5-340C-4B27-A9AD-C599326A5343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85" cy="685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20">
            <a:extLst>
              <a:ext uri="{FF2B5EF4-FFF2-40B4-BE49-F238E27FC236}">
                <a16:creationId xmlns:a16="http://schemas.microsoft.com/office/drawing/2014/main" id="{14F9AF4E-DD0E-47FF-87FA-2E17F64AD67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619071" y="3741252"/>
            <a:ext cx="2398836" cy="261284"/>
            <a:chOff x="1337470" y="4137817"/>
            <a:chExt cx="1983600" cy="288264"/>
          </a:xfrm>
          <a:solidFill>
            <a:srgbClr val="FFFFFF"/>
          </a:solidFill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158C06D6-5E65-42AB-8D2B-CD175A882869}"/>
                </a:ext>
              </a:extLst>
            </p:cNvPr>
            <p:cNvSpPr>
              <a:spLocks/>
            </p:cNvSpPr>
            <p:nvPr/>
          </p:nvSpPr>
          <p:spPr bwMode="black">
            <a:xfrm>
              <a:off x="1842502" y="4175830"/>
              <a:ext cx="28587" cy="34845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50" y="1"/>
                </a:cxn>
                <a:cxn ang="0">
                  <a:pos x="133" y="0"/>
                </a:cxn>
                <a:cxn ang="0">
                  <a:pos x="117" y="3"/>
                </a:cxn>
                <a:cxn ang="0">
                  <a:pos x="104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0" y="75"/>
                </a:cxn>
                <a:cxn ang="0">
                  <a:pos x="24" y="121"/>
                </a:cxn>
                <a:cxn ang="0">
                  <a:pos x="10" y="153"/>
                </a:cxn>
                <a:cxn ang="0">
                  <a:pos x="2" y="184"/>
                </a:cxn>
                <a:cxn ang="0">
                  <a:pos x="0" y="208"/>
                </a:cxn>
                <a:cxn ang="0">
                  <a:pos x="2" y="223"/>
                </a:cxn>
                <a:cxn ang="0">
                  <a:pos x="6" y="237"/>
                </a:cxn>
                <a:cxn ang="0">
                  <a:pos x="12" y="250"/>
                </a:cxn>
                <a:cxn ang="0">
                  <a:pos x="22" y="261"/>
                </a:cxn>
                <a:cxn ang="0">
                  <a:pos x="36" y="271"/>
                </a:cxn>
                <a:cxn ang="0">
                  <a:pos x="54" y="279"/>
                </a:cxn>
                <a:cxn ang="0">
                  <a:pos x="73" y="282"/>
                </a:cxn>
                <a:cxn ang="0">
                  <a:pos x="93" y="279"/>
                </a:cxn>
                <a:cxn ang="0">
                  <a:pos x="114" y="270"/>
                </a:cxn>
                <a:cxn ang="0">
                  <a:pos x="135" y="255"/>
                </a:cxn>
                <a:cxn ang="0">
                  <a:pos x="158" y="234"/>
                </a:cxn>
                <a:cxn ang="0">
                  <a:pos x="181" y="205"/>
                </a:cxn>
                <a:cxn ang="0">
                  <a:pos x="204" y="169"/>
                </a:cxn>
                <a:cxn ang="0">
                  <a:pos x="221" y="136"/>
                </a:cxn>
                <a:cxn ang="0">
                  <a:pos x="229" y="114"/>
                </a:cxn>
                <a:cxn ang="0">
                  <a:pos x="233" y="95"/>
                </a:cxn>
                <a:cxn ang="0">
                  <a:pos x="233" y="77"/>
                </a:cxn>
                <a:cxn ang="0">
                  <a:pos x="229" y="61"/>
                </a:cxn>
                <a:cxn ang="0">
                  <a:pos x="221" y="46"/>
                </a:cxn>
                <a:cxn ang="0">
                  <a:pos x="208" y="32"/>
                </a:cxn>
                <a:cxn ang="0">
                  <a:pos x="191" y="19"/>
                </a:cxn>
              </a:cxnLst>
              <a:rect l="0" t="0" r="r" b="b"/>
              <a:pathLst>
                <a:path w="234" h="282">
                  <a:moveTo>
                    <a:pt x="181" y="13"/>
                  </a:moveTo>
                  <a:lnTo>
                    <a:pt x="170" y="7"/>
                  </a:lnTo>
                  <a:lnTo>
                    <a:pt x="160" y="4"/>
                  </a:lnTo>
                  <a:lnTo>
                    <a:pt x="150" y="1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25" y="1"/>
                  </a:lnTo>
                  <a:lnTo>
                    <a:pt x="117" y="3"/>
                  </a:lnTo>
                  <a:lnTo>
                    <a:pt x="110" y="6"/>
                  </a:lnTo>
                  <a:lnTo>
                    <a:pt x="104" y="10"/>
                  </a:lnTo>
                  <a:lnTo>
                    <a:pt x="98" y="15"/>
                  </a:lnTo>
                  <a:lnTo>
                    <a:pt x="92" y="20"/>
                  </a:lnTo>
                  <a:lnTo>
                    <a:pt x="86" y="25"/>
                  </a:lnTo>
                  <a:lnTo>
                    <a:pt x="75" y="39"/>
                  </a:lnTo>
                  <a:lnTo>
                    <a:pt x="65" y="52"/>
                  </a:lnTo>
                  <a:lnTo>
                    <a:pt x="50" y="75"/>
                  </a:lnTo>
                  <a:lnTo>
                    <a:pt x="32" y="105"/>
                  </a:lnTo>
                  <a:lnTo>
                    <a:pt x="24" y="121"/>
                  </a:lnTo>
                  <a:lnTo>
                    <a:pt x="16" y="137"/>
                  </a:lnTo>
                  <a:lnTo>
                    <a:pt x="10" y="153"/>
                  </a:lnTo>
                  <a:lnTo>
                    <a:pt x="6" y="168"/>
                  </a:lnTo>
                  <a:lnTo>
                    <a:pt x="2" y="184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1" y="215"/>
                  </a:lnTo>
                  <a:lnTo>
                    <a:pt x="2" y="223"/>
                  </a:lnTo>
                  <a:lnTo>
                    <a:pt x="3" y="230"/>
                  </a:lnTo>
                  <a:lnTo>
                    <a:pt x="6" y="237"/>
                  </a:lnTo>
                  <a:lnTo>
                    <a:pt x="9" y="243"/>
                  </a:lnTo>
                  <a:lnTo>
                    <a:pt x="12" y="250"/>
                  </a:lnTo>
                  <a:lnTo>
                    <a:pt x="17" y="256"/>
                  </a:lnTo>
                  <a:lnTo>
                    <a:pt x="22" y="261"/>
                  </a:lnTo>
                  <a:lnTo>
                    <a:pt x="29" y="266"/>
                  </a:lnTo>
                  <a:lnTo>
                    <a:pt x="36" y="271"/>
                  </a:lnTo>
                  <a:lnTo>
                    <a:pt x="45" y="275"/>
                  </a:lnTo>
                  <a:lnTo>
                    <a:pt x="54" y="279"/>
                  </a:lnTo>
                  <a:lnTo>
                    <a:pt x="64" y="281"/>
                  </a:lnTo>
                  <a:lnTo>
                    <a:pt x="73" y="282"/>
                  </a:lnTo>
                  <a:lnTo>
                    <a:pt x="83" y="281"/>
                  </a:lnTo>
                  <a:lnTo>
                    <a:pt x="93" y="279"/>
                  </a:lnTo>
                  <a:lnTo>
                    <a:pt x="103" y="275"/>
                  </a:lnTo>
                  <a:lnTo>
                    <a:pt x="114" y="270"/>
                  </a:lnTo>
                  <a:lnTo>
                    <a:pt x="124" y="264"/>
                  </a:lnTo>
                  <a:lnTo>
                    <a:pt x="135" y="255"/>
                  </a:lnTo>
                  <a:lnTo>
                    <a:pt x="146" y="245"/>
                  </a:lnTo>
                  <a:lnTo>
                    <a:pt x="158" y="234"/>
                  </a:lnTo>
                  <a:lnTo>
                    <a:pt x="169" y="220"/>
                  </a:lnTo>
                  <a:lnTo>
                    <a:pt x="181" y="205"/>
                  </a:lnTo>
                  <a:lnTo>
                    <a:pt x="192" y="188"/>
                  </a:lnTo>
                  <a:lnTo>
                    <a:pt x="204" y="169"/>
                  </a:lnTo>
                  <a:lnTo>
                    <a:pt x="215" y="147"/>
                  </a:lnTo>
                  <a:lnTo>
                    <a:pt x="221" y="136"/>
                  </a:lnTo>
                  <a:lnTo>
                    <a:pt x="226" y="125"/>
                  </a:lnTo>
                  <a:lnTo>
                    <a:pt x="229" y="114"/>
                  </a:lnTo>
                  <a:lnTo>
                    <a:pt x="232" y="104"/>
                  </a:lnTo>
                  <a:lnTo>
                    <a:pt x="233" y="95"/>
                  </a:lnTo>
                  <a:lnTo>
                    <a:pt x="234" y="86"/>
                  </a:lnTo>
                  <a:lnTo>
                    <a:pt x="233" y="77"/>
                  </a:lnTo>
                  <a:lnTo>
                    <a:pt x="232" y="69"/>
                  </a:lnTo>
                  <a:lnTo>
                    <a:pt x="229" y="61"/>
                  </a:lnTo>
                  <a:lnTo>
                    <a:pt x="226" y="53"/>
                  </a:lnTo>
                  <a:lnTo>
                    <a:pt x="221" y="46"/>
                  </a:lnTo>
                  <a:lnTo>
                    <a:pt x="215" y="39"/>
                  </a:lnTo>
                  <a:lnTo>
                    <a:pt x="208" y="32"/>
                  </a:lnTo>
                  <a:lnTo>
                    <a:pt x="200" y="25"/>
                  </a:lnTo>
                  <a:lnTo>
                    <a:pt x="191" y="19"/>
                  </a:lnTo>
                  <a:lnTo>
                    <a:pt x="181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30C43AA5-9CA7-4807-B2CE-FA76ECB18F8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185543" y="4153656"/>
              <a:ext cx="249339" cy="220158"/>
            </a:xfrm>
            <a:custGeom>
              <a:avLst/>
              <a:gdLst/>
              <a:ahLst/>
              <a:cxnLst>
                <a:cxn ang="0">
                  <a:pos x="1739" y="732"/>
                </a:cxn>
                <a:cxn ang="0">
                  <a:pos x="1519" y="708"/>
                </a:cxn>
                <a:cxn ang="0">
                  <a:pos x="1270" y="654"/>
                </a:cxn>
                <a:cxn ang="0">
                  <a:pos x="1192" y="692"/>
                </a:cxn>
                <a:cxn ang="0">
                  <a:pos x="905" y="774"/>
                </a:cxn>
                <a:cxn ang="0">
                  <a:pos x="754" y="462"/>
                </a:cxn>
                <a:cxn ang="0">
                  <a:pos x="843" y="104"/>
                </a:cxn>
                <a:cxn ang="0">
                  <a:pos x="824" y="27"/>
                </a:cxn>
                <a:cxn ang="0">
                  <a:pos x="772" y="0"/>
                </a:cxn>
                <a:cxn ang="0">
                  <a:pos x="713" y="15"/>
                </a:cxn>
                <a:cxn ang="0">
                  <a:pos x="666" y="63"/>
                </a:cxn>
                <a:cxn ang="0">
                  <a:pos x="644" y="184"/>
                </a:cxn>
                <a:cxn ang="0">
                  <a:pos x="578" y="480"/>
                </a:cxn>
                <a:cxn ang="0">
                  <a:pos x="448" y="806"/>
                </a:cxn>
                <a:cxn ang="0">
                  <a:pos x="231" y="781"/>
                </a:cxn>
                <a:cxn ang="0">
                  <a:pos x="204" y="736"/>
                </a:cxn>
                <a:cxn ang="0">
                  <a:pos x="158" y="697"/>
                </a:cxn>
                <a:cxn ang="0">
                  <a:pos x="91" y="682"/>
                </a:cxn>
                <a:cxn ang="0">
                  <a:pos x="30" y="702"/>
                </a:cxn>
                <a:cxn ang="0">
                  <a:pos x="0" y="763"/>
                </a:cxn>
                <a:cxn ang="0">
                  <a:pos x="25" y="829"/>
                </a:cxn>
                <a:cxn ang="0">
                  <a:pos x="101" y="880"/>
                </a:cxn>
                <a:cxn ang="0">
                  <a:pos x="224" y="915"/>
                </a:cxn>
                <a:cxn ang="0">
                  <a:pos x="460" y="992"/>
                </a:cxn>
                <a:cxn ang="0">
                  <a:pos x="395" y="1389"/>
                </a:cxn>
                <a:cxn ang="0">
                  <a:pos x="394" y="1634"/>
                </a:cxn>
                <a:cxn ang="0">
                  <a:pos x="423" y="1733"/>
                </a:cxn>
                <a:cxn ang="0">
                  <a:pos x="470" y="1785"/>
                </a:cxn>
                <a:cxn ang="0">
                  <a:pos x="521" y="1798"/>
                </a:cxn>
                <a:cxn ang="0">
                  <a:pos x="561" y="1773"/>
                </a:cxn>
                <a:cxn ang="0">
                  <a:pos x="577" y="1706"/>
                </a:cxn>
                <a:cxn ang="0">
                  <a:pos x="563" y="1457"/>
                </a:cxn>
                <a:cxn ang="0">
                  <a:pos x="598" y="1120"/>
                </a:cxn>
                <a:cxn ang="0">
                  <a:pos x="826" y="903"/>
                </a:cxn>
                <a:cxn ang="0">
                  <a:pos x="1150" y="876"/>
                </a:cxn>
                <a:cxn ang="0">
                  <a:pos x="1059" y="1071"/>
                </a:cxn>
                <a:cxn ang="0">
                  <a:pos x="1009" y="1295"/>
                </a:cxn>
                <a:cxn ang="0">
                  <a:pos x="1045" y="1492"/>
                </a:cxn>
                <a:cxn ang="0">
                  <a:pos x="1214" y="1599"/>
                </a:cxn>
                <a:cxn ang="0">
                  <a:pos x="1456" y="1569"/>
                </a:cxn>
                <a:cxn ang="0">
                  <a:pos x="1618" y="1422"/>
                </a:cxn>
                <a:cxn ang="0">
                  <a:pos x="1704" y="1213"/>
                </a:cxn>
                <a:cxn ang="0">
                  <a:pos x="1711" y="997"/>
                </a:cxn>
                <a:cxn ang="0">
                  <a:pos x="1664" y="853"/>
                </a:cxn>
                <a:cxn ang="0">
                  <a:pos x="1796" y="854"/>
                </a:cxn>
                <a:cxn ang="0">
                  <a:pos x="1941" y="814"/>
                </a:cxn>
                <a:cxn ang="0">
                  <a:pos x="2010" y="763"/>
                </a:cxn>
                <a:cxn ang="0">
                  <a:pos x="2035" y="719"/>
                </a:cxn>
                <a:cxn ang="0">
                  <a:pos x="2023" y="687"/>
                </a:cxn>
                <a:cxn ang="0">
                  <a:pos x="1974" y="680"/>
                </a:cxn>
                <a:cxn ang="0">
                  <a:pos x="1285" y="1443"/>
                </a:cxn>
                <a:cxn ang="0">
                  <a:pos x="1194" y="1371"/>
                </a:cxn>
                <a:cxn ang="0">
                  <a:pos x="1194" y="1222"/>
                </a:cxn>
                <a:cxn ang="0">
                  <a:pos x="1254" y="1041"/>
                </a:cxn>
                <a:cxn ang="0">
                  <a:pos x="1344" y="874"/>
                </a:cxn>
                <a:cxn ang="0">
                  <a:pos x="1480" y="851"/>
                </a:cxn>
                <a:cxn ang="0">
                  <a:pos x="1558" y="998"/>
                </a:cxn>
                <a:cxn ang="0">
                  <a:pos x="1541" y="1197"/>
                </a:cxn>
                <a:cxn ang="0">
                  <a:pos x="1450" y="1370"/>
                </a:cxn>
                <a:cxn ang="0">
                  <a:pos x="1307" y="1444"/>
                </a:cxn>
              </a:cxnLst>
              <a:rect l="0" t="0" r="r" b="b"/>
              <a:pathLst>
                <a:path w="2035" h="1798">
                  <a:moveTo>
                    <a:pt x="1917" y="695"/>
                  </a:moveTo>
                  <a:lnTo>
                    <a:pt x="1886" y="706"/>
                  </a:lnTo>
                  <a:lnTo>
                    <a:pt x="1857" y="715"/>
                  </a:lnTo>
                  <a:lnTo>
                    <a:pt x="1827" y="721"/>
                  </a:lnTo>
                  <a:lnTo>
                    <a:pt x="1798" y="726"/>
                  </a:lnTo>
                  <a:lnTo>
                    <a:pt x="1768" y="730"/>
                  </a:lnTo>
                  <a:lnTo>
                    <a:pt x="1739" y="732"/>
                  </a:lnTo>
                  <a:lnTo>
                    <a:pt x="1710" y="732"/>
                  </a:lnTo>
                  <a:lnTo>
                    <a:pt x="1682" y="731"/>
                  </a:lnTo>
                  <a:lnTo>
                    <a:pt x="1653" y="729"/>
                  </a:lnTo>
                  <a:lnTo>
                    <a:pt x="1626" y="727"/>
                  </a:lnTo>
                  <a:lnTo>
                    <a:pt x="1599" y="723"/>
                  </a:lnTo>
                  <a:lnTo>
                    <a:pt x="1572" y="718"/>
                  </a:lnTo>
                  <a:lnTo>
                    <a:pt x="1519" y="708"/>
                  </a:lnTo>
                  <a:lnTo>
                    <a:pt x="1470" y="696"/>
                  </a:lnTo>
                  <a:lnTo>
                    <a:pt x="1423" y="684"/>
                  </a:lnTo>
                  <a:lnTo>
                    <a:pt x="1379" y="673"/>
                  </a:lnTo>
                  <a:lnTo>
                    <a:pt x="1339" y="663"/>
                  </a:lnTo>
                  <a:lnTo>
                    <a:pt x="1302" y="657"/>
                  </a:lnTo>
                  <a:lnTo>
                    <a:pt x="1286" y="655"/>
                  </a:lnTo>
                  <a:lnTo>
                    <a:pt x="1270" y="654"/>
                  </a:lnTo>
                  <a:lnTo>
                    <a:pt x="1256" y="654"/>
                  </a:lnTo>
                  <a:lnTo>
                    <a:pt x="1243" y="656"/>
                  </a:lnTo>
                  <a:lnTo>
                    <a:pt x="1230" y="659"/>
                  </a:lnTo>
                  <a:lnTo>
                    <a:pt x="1219" y="664"/>
                  </a:lnTo>
                  <a:lnTo>
                    <a:pt x="1210" y="671"/>
                  </a:lnTo>
                  <a:lnTo>
                    <a:pt x="1202" y="679"/>
                  </a:lnTo>
                  <a:lnTo>
                    <a:pt x="1192" y="692"/>
                  </a:lnTo>
                  <a:lnTo>
                    <a:pt x="1184" y="704"/>
                  </a:lnTo>
                  <a:lnTo>
                    <a:pt x="1178" y="715"/>
                  </a:lnTo>
                  <a:lnTo>
                    <a:pt x="1174" y="725"/>
                  </a:lnTo>
                  <a:lnTo>
                    <a:pt x="1104" y="740"/>
                  </a:lnTo>
                  <a:lnTo>
                    <a:pt x="1036" y="753"/>
                  </a:lnTo>
                  <a:lnTo>
                    <a:pt x="969" y="764"/>
                  </a:lnTo>
                  <a:lnTo>
                    <a:pt x="905" y="774"/>
                  </a:lnTo>
                  <a:lnTo>
                    <a:pt x="841" y="783"/>
                  </a:lnTo>
                  <a:lnTo>
                    <a:pt x="779" y="790"/>
                  </a:lnTo>
                  <a:lnTo>
                    <a:pt x="721" y="796"/>
                  </a:lnTo>
                  <a:lnTo>
                    <a:pt x="664" y="801"/>
                  </a:lnTo>
                  <a:lnTo>
                    <a:pt x="695" y="681"/>
                  </a:lnTo>
                  <a:lnTo>
                    <a:pt x="725" y="568"/>
                  </a:lnTo>
                  <a:lnTo>
                    <a:pt x="754" y="462"/>
                  </a:lnTo>
                  <a:lnTo>
                    <a:pt x="781" y="366"/>
                  </a:lnTo>
                  <a:lnTo>
                    <a:pt x="806" y="280"/>
                  </a:lnTo>
                  <a:lnTo>
                    <a:pt x="825" y="206"/>
                  </a:lnTo>
                  <a:lnTo>
                    <a:pt x="832" y="175"/>
                  </a:lnTo>
                  <a:lnTo>
                    <a:pt x="838" y="147"/>
                  </a:lnTo>
                  <a:lnTo>
                    <a:pt x="841" y="124"/>
                  </a:lnTo>
                  <a:lnTo>
                    <a:pt x="843" y="104"/>
                  </a:lnTo>
                  <a:lnTo>
                    <a:pt x="843" y="90"/>
                  </a:lnTo>
                  <a:lnTo>
                    <a:pt x="842" y="76"/>
                  </a:lnTo>
                  <a:lnTo>
                    <a:pt x="840" y="64"/>
                  </a:lnTo>
                  <a:lnTo>
                    <a:pt x="837" y="53"/>
                  </a:lnTo>
                  <a:lnTo>
                    <a:pt x="834" y="44"/>
                  </a:lnTo>
                  <a:lnTo>
                    <a:pt x="829" y="35"/>
                  </a:lnTo>
                  <a:lnTo>
                    <a:pt x="824" y="27"/>
                  </a:lnTo>
                  <a:lnTo>
                    <a:pt x="818" y="21"/>
                  </a:lnTo>
                  <a:lnTo>
                    <a:pt x="812" y="15"/>
                  </a:lnTo>
                  <a:lnTo>
                    <a:pt x="805" y="10"/>
                  </a:lnTo>
                  <a:lnTo>
                    <a:pt x="797" y="7"/>
                  </a:lnTo>
                  <a:lnTo>
                    <a:pt x="790" y="4"/>
                  </a:lnTo>
                  <a:lnTo>
                    <a:pt x="781" y="2"/>
                  </a:lnTo>
                  <a:lnTo>
                    <a:pt x="772" y="0"/>
                  </a:lnTo>
                  <a:lnTo>
                    <a:pt x="764" y="0"/>
                  </a:lnTo>
                  <a:lnTo>
                    <a:pt x="755" y="1"/>
                  </a:lnTo>
                  <a:lnTo>
                    <a:pt x="746" y="2"/>
                  </a:lnTo>
                  <a:lnTo>
                    <a:pt x="738" y="4"/>
                  </a:lnTo>
                  <a:lnTo>
                    <a:pt x="729" y="7"/>
                  </a:lnTo>
                  <a:lnTo>
                    <a:pt x="721" y="10"/>
                  </a:lnTo>
                  <a:lnTo>
                    <a:pt x="713" y="15"/>
                  </a:lnTo>
                  <a:lnTo>
                    <a:pt x="705" y="20"/>
                  </a:lnTo>
                  <a:lnTo>
                    <a:pt x="697" y="25"/>
                  </a:lnTo>
                  <a:lnTo>
                    <a:pt x="690" y="32"/>
                  </a:lnTo>
                  <a:lnTo>
                    <a:pt x="684" y="39"/>
                  </a:lnTo>
                  <a:lnTo>
                    <a:pt x="676" y="46"/>
                  </a:lnTo>
                  <a:lnTo>
                    <a:pt x="671" y="54"/>
                  </a:lnTo>
                  <a:lnTo>
                    <a:pt x="666" y="63"/>
                  </a:lnTo>
                  <a:lnTo>
                    <a:pt x="662" y="72"/>
                  </a:lnTo>
                  <a:lnTo>
                    <a:pt x="659" y="82"/>
                  </a:lnTo>
                  <a:lnTo>
                    <a:pt x="657" y="93"/>
                  </a:lnTo>
                  <a:lnTo>
                    <a:pt x="655" y="104"/>
                  </a:lnTo>
                  <a:lnTo>
                    <a:pt x="653" y="127"/>
                  </a:lnTo>
                  <a:lnTo>
                    <a:pt x="649" y="154"/>
                  </a:lnTo>
                  <a:lnTo>
                    <a:pt x="644" y="184"/>
                  </a:lnTo>
                  <a:lnTo>
                    <a:pt x="637" y="218"/>
                  </a:lnTo>
                  <a:lnTo>
                    <a:pt x="629" y="256"/>
                  </a:lnTo>
                  <a:lnTo>
                    <a:pt x="621" y="296"/>
                  </a:lnTo>
                  <a:lnTo>
                    <a:pt x="611" y="338"/>
                  </a:lnTo>
                  <a:lnTo>
                    <a:pt x="600" y="384"/>
                  </a:lnTo>
                  <a:lnTo>
                    <a:pt x="589" y="431"/>
                  </a:lnTo>
                  <a:lnTo>
                    <a:pt x="578" y="480"/>
                  </a:lnTo>
                  <a:lnTo>
                    <a:pt x="564" y="532"/>
                  </a:lnTo>
                  <a:lnTo>
                    <a:pt x="552" y="584"/>
                  </a:lnTo>
                  <a:lnTo>
                    <a:pt x="539" y="639"/>
                  </a:lnTo>
                  <a:lnTo>
                    <a:pt x="526" y="694"/>
                  </a:lnTo>
                  <a:lnTo>
                    <a:pt x="513" y="749"/>
                  </a:lnTo>
                  <a:lnTo>
                    <a:pt x="500" y="807"/>
                  </a:lnTo>
                  <a:lnTo>
                    <a:pt x="448" y="806"/>
                  </a:lnTo>
                  <a:lnTo>
                    <a:pt x="402" y="805"/>
                  </a:lnTo>
                  <a:lnTo>
                    <a:pt x="359" y="802"/>
                  </a:lnTo>
                  <a:lnTo>
                    <a:pt x="320" y="798"/>
                  </a:lnTo>
                  <a:lnTo>
                    <a:pt x="286" y="793"/>
                  </a:lnTo>
                  <a:lnTo>
                    <a:pt x="256" y="788"/>
                  </a:lnTo>
                  <a:lnTo>
                    <a:pt x="243" y="785"/>
                  </a:lnTo>
                  <a:lnTo>
                    <a:pt x="231" y="781"/>
                  </a:lnTo>
                  <a:lnTo>
                    <a:pt x="220" y="778"/>
                  </a:lnTo>
                  <a:lnTo>
                    <a:pt x="211" y="773"/>
                  </a:lnTo>
                  <a:lnTo>
                    <a:pt x="212" y="766"/>
                  </a:lnTo>
                  <a:lnTo>
                    <a:pt x="212" y="758"/>
                  </a:lnTo>
                  <a:lnTo>
                    <a:pt x="210" y="751"/>
                  </a:lnTo>
                  <a:lnTo>
                    <a:pt x="208" y="743"/>
                  </a:lnTo>
                  <a:lnTo>
                    <a:pt x="204" y="736"/>
                  </a:lnTo>
                  <a:lnTo>
                    <a:pt x="200" y="730"/>
                  </a:lnTo>
                  <a:lnTo>
                    <a:pt x="194" y="723"/>
                  </a:lnTo>
                  <a:lnTo>
                    <a:pt x="188" y="717"/>
                  </a:lnTo>
                  <a:lnTo>
                    <a:pt x="182" y="712"/>
                  </a:lnTo>
                  <a:lnTo>
                    <a:pt x="174" y="706"/>
                  </a:lnTo>
                  <a:lnTo>
                    <a:pt x="166" y="702"/>
                  </a:lnTo>
                  <a:lnTo>
                    <a:pt x="158" y="697"/>
                  </a:lnTo>
                  <a:lnTo>
                    <a:pt x="149" y="693"/>
                  </a:lnTo>
                  <a:lnTo>
                    <a:pt x="140" y="690"/>
                  </a:lnTo>
                  <a:lnTo>
                    <a:pt x="130" y="687"/>
                  </a:lnTo>
                  <a:lnTo>
                    <a:pt x="120" y="685"/>
                  </a:lnTo>
                  <a:lnTo>
                    <a:pt x="110" y="684"/>
                  </a:lnTo>
                  <a:lnTo>
                    <a:pt x="100" y="683"/>
                  </a:lnTo>
                  <a:lnTo>
                    <a:pt x="91" y="682"/>
                  </a:lnTo>
                  <a:lnTo>
                    <a:pt x="81" y="683"/>
                  </a:lnTo>
                  <a:lnTo>
                    <a:pt x="72" y="684"/>
                  </a:lnTo>
                  <a:lnTo>
                    <a:pt x="62" y="686"/>
                  </a:lnTo>
                  <a:lnTo>
                    <a:pt x="54" y="689"/>
                  </a:lnTo>
                  <a:lnTo>
                    <a:pt x="45" y="692"/>
                  </a:lnTo>
                  <a:lnTo>
                    <a:pt x="37" y="696"/>
                  </a:lnTo>
                  <a:lnTo>
                    <a:pt x="30" y="702"/>
                  </a:lnTo>
                  <a:lnTo>
                    <a:pt x="23" y="708"/>
                  </a:lnTo>
                  <a:lnTo>
                    <a:pt x="17" y="715"/>
                  </a:lnTo>
                  <a:lnTo>
                    <a:pt x="11" y="723"/>
                  </a:lnTo>
                  <a:lnTo>
                    <a:pt x="7" y="732"/>
                  </a:lnTo>
                  <a:lnTo>
                    <a:pt x="3" y="742"/>
                  </a:lnTo>
                  <a:lnTo>
                    <a:pt x="1" y="753"/>
                  </a:lnTo>
                  <a:lnTo>
                    <a:pt x="0" y="763"/>
                  </a:lnTo>
                  <a:lnTo>
                    <a:pt x="0" y="773"/>
                  </a:lnTo>
                  <a:lnTo>
                    <a:pt x="1" y="784"/>
                  </a:lnTo>
                  <a:lnTo>
                    <a:pt x="3" y="794"/>
                  </a:lnTo>
                  <a:lnTo>
                    <a:pt x="7" y="803"/>
                  </a:lnTo>
                  <a:lnTo>
                    <a:pt x="11" y="812"/>
                  </a:lnTo>
                  <a:lnTo>
                    <a:pt x="18" y="821"/>
                  </a:lnTo>
                  <a:lnTo>
                    <a:pt x="25" y="829"/>
                  </a:lnTo>
                  <a:lnTo>
                    <a:pt x="33" y="837"/>
                  </a:lnTo>
                  <a:lnTo>
                    <a:pt x="41" y="845"/>
                  </a:lnTo>
                  <a:lnTo>
                    <a:pt x="51" y="853"/>
                  </a:lnTo>
                  <a:lnTo>
                    <a:pt x="62" y="860"/>
                  </a:lnTo>
                  <a:lnTo>
                    <a:pt x="74" y="867"/>
                  </a:lnTo>
                  <a:lnTo>
                    <a:pt x="87" y="874"/>
                  </a:lnTo>
                  <a:lnTo>
                    <a:pt x="101" y="880"/>
                  </a:lnTo>
                  <a:lnTo>
                    <a:pt x="116" y="886"/>
                  </a:lnTo>
                  <a:lnTo>
                    <a:pt x="132" y="891"/>
                  </a:lnTo>
                  <a:lnTo>
                    <a:pt x="149" y="897"/>
                  </a:lnTo>
                  <a:lnTo>
                    <a:pt x="166" y="902"/>
                  </a:lnTo>
                  <a:lnTo>
                    <a:pt x="185" y="906"/>
                  </a:lnTo>
                  <a:lnTo>
                    <a:pt x="204" y="910"/>
                  </a:lnTo>
                  <a:lnTo>
                    <a:pt x="224" y="915"/>
                  </a:lnTo>
                  <a:lnTo>
                    <a:pt x="246" y="919"/>
                  </a:lnTo>
                  <a:lnTo>
                    <a:pt x="268" y="922"/>
                  </a:lnTo>
                  <a:lnTo>
                    <a:pt x="314" y="927"/>
                  </a:lnTo>
                  <a:lnTo>
                    <a:pt x="364" y="931"/>
                  </a:lnTo>
                  <a:lnTo>
                    <a:pt x="416" y="933"/>
                  </a:lnTo>
                  <a:lnTo>
                    <a:pt x="472" y="933"/>
                  </a:lnTo>
                  <a:lnTo>
                    <a:pt x="460" y="992"/>
                  </a:lnTo>
                  <a:lnTo>
                    <a:pt x="447" y="1053"/>
                  </a:lnTo>
                  <a:lnTo>
                    <a:pt x="436" y="1111"/>
                  </a:lnTo>
                  <a:lnTo>
                    <a:pt x="425" y="1169"/>
                  </a:lnTo>
                  <a:lnTo>
                    <a:pt x="416" y="1227"/>
                  </a:lnTo>
                  <a:lnTo>
                    <a:pt x="408" y="1282"/>
                  </a:lnTo>
                  <a:lnTo>
                    <a:pt x="401" y="1337"/>
                  </a:lnTo>
                  <a:lnTo>
                    <a:pt x="395" y="1389"/>
                  </a:lnTo>
                  <a:lnTo>
                    <a:pt x="391" y="1439"/>
                  </a:lnTo>
                  <a:lnTo>
                    <a:pt x="388" y="1488"/>
                  </a:lnTo>
                  <a:lnTo>
                    <a:pt x="387" y="1533"/>
                  </a:lnTo>
                  <a:lnTo>
                    <a:pt x="388" y="1575"/>
                  </a:lnTo>
                  <a:lnTo>
                    <a:pt x="390" y="1595"/>
                  </a:lnTo>
                  <a:lnTo>
                    <a:pt x="391" y="1615"/>
                  </a:lnTo>
                  <a:lnTo>
                    <a:pt x="394" y="1634"/>
                  </a:lnTo>
                  <a:lnTo>
                    <a:pt x="396" y="1651"/>
                  </a:lnTo>
                  <a:lnTo>
                    <a:pt x="400" y="1668"/>
                  </a:lnTo>
                  <a:lnTo>
                    <a:pt x="404" y="1684"/>
                  </a:lnTo>
                  <a:lnTo>
                    <a:pt x="408" y="1698"/>
                  </a:lnTo>
                  <a:lnTo>
                    <a:pt x="413" y="1712"/>
                  </a:lnTo>
                  <a:lnTo>
                    <a:pt x="418" y="1723"/>
                  </a:lnTo>
                  <a:lnTo>
                    <a:pt x="423" y="1733"/>
                  </a:lnTo>
                  <a:lnTo>
                    <a:pt x="429" y="1743"/>
                  </a:lnTo>
                  <a:lnTo>
                    <a:pt x="435" y="1752"/>
                  </a:lnTo>
                  <a:lnTo>
                    <a:pt x="441" y="1760"/>
                  </a:lnTo>
                  <a:lnTo>
                    <a:pt x="448" y="1768"/>
                  </a:lnTo>
                  <a:lnTo>
                    <a:pt x="455" y="1774"/>
                  </a:lnTo>
                  <a:lnTo>
                    <a:pt x="463" y="1780"/>
                  </a:lnTo>
                  <a:lnTo>
                    <a:pt x="470" y="1785"/>
                  </a:lnTo>
                  <a:lnTo>
                    <a:pt x="477" y="1789"/>
                  </a:lnTo>
                  <a:lnTo>
                    <a:pt x="485" y="1792"/>
                  </a:lnTo>
                  <a:lnTo>
                    <a:pt x="492" y="1795"/>
                  </a:lnTo>
                  <a:lnTo>
                    <a:pt x="499" y="1797"/>
                  </a:lnTo>
                  <a:lnTo>
                    <a:pt x="507" y="1798"/>
                  </a:lnTo>
                  <a:lnTo>
                    <a:pt x="514" y="1798"/>
                  </a:lnTo>
                  <a:lnTo>
                    <a:pt x="521" y="1798"/>
                  </a:lnTo>
                  <a:lnTo>
                    <a:pt x="527" y="1797"/>
                  </a:lnTo>
                  <a:lnTo>
                    <a:pt x="534" y="1795"/>
                  </a:lnTo>
                  <a:lnTo>
                    <a:pt x="540" y="1792"/>
                  </a:lnTo>
                  <a:lnTo>
                    <a:pt x="546" y="1788"/>
                  </a:lnTo>
                  <a:lnTo>
                    <a:pt x="551" y="1784"/>
                  </a:lnTo>
                  <a:lnTo>
                    <a:pt x="556" y="1779"/>
                  </a:lnTo>
                  <a:lnTo>
                    <a:pt x="561" y="1773"/>
                  </a:lnTo>
                  <a:lnTo>
                    <a:pt x="565" y="1766"/>
                  </a:lnTo>
                  <a:lnTo>
                    <a:pt x="570" y="1758"/>
                  </a:lnTo>
                  <a:lnTo>
                    <a:pt x="572" y="1750"/>
                  </a:lnTo>
                  <a:lnTo>
                    <a:pt x="575" y="1739"/>
                  </a:lnTo>
                  <a:lnTo>
                    <a:pt x="576" y="1729"/>
                  </a:lnTo>
                  <a:lnTo>
                    <a:pt x="577" y="1718"/>
                  </a:lnTo>
                  <a:lnTo>
                    <a:pt x="577" y="1706"/>
                  </a:lnTo>
                  <a:lnTo>
                    <a:pt x="577" y="1694"/>
                  </a:lnTo>
                  <a:lnTo>
                    <a:pt x="575" y="1680"/>
                  </a:lnTo>
                  <a:lnTo>
                    <a:pt x="570" y="1638"/>
                  </a:lnTo>
                  <a:lnTo>
                    <a:pt x="565" y="1593"/>
                  </a:lnTo>
                  <a:lnTo>
                    <a:pt x="563" y="1549"/>
                  </a:lnTo>
                  <a:lnTo>
                    <a:pt x="562" y="1504"/>
                  </a:lnTo>
                  <a:lnTo>
                    <a:pt x="563" y="1457"/>
                  </a:lnTo>
                  <a:lnTo>
                    <a:pt x="564" y="1410"/>
                  </a:lnTo>
                  <a:lnTo>
                    <a:pt x="567" y="1363"/>
                  </a:lnTo>
                  <a:lnTo>
                    <a:pt x="572" y="1314"/>
                  </a:lnTo>
                  <a:lnTo>
                    <a:pt x="577" y="1267"/>
                  </a:lnTo>
                  <a:lnTo>
                    <a:pt x="583" y="1218"/>
                  </a:lnTo>
                  <a:lnTo>
                    <a:pt x="590" y="1169"/>
                  </a:lnTo>
                  <a:lnTo>
                    <a:pt x="598" y="1120"/>
                  </a:lnTo>
                  <a:lnTo>
                    <a:pt x="606" y="1072"/>
                  </a:lnTo>
                  <a:lnTo>
                    <a:pt x="615" y="1022"/>
                  </a:lnTo>
                  <a:lnTo>
                    <a:pt x="625" y="974"/>
                  </a:lnTo>
                  <a:lnTo>
                    <a:pt x="635" y="926"/>
                  </a:lnTo>
                  <a:lnTo>
                    <a:pt x="697" y="920"/>
                  </a:lnTo>
                  <a:lnTo>
                    <a:pt x="760" y="912"/>
                  </a:lnTo>
                  <a:lnTo>
                    <a:pt x="826" y="903"/>
                  </a:lnTo>
                  <a:lnTo>
                    <a:pt x="892" y="893"/>
                  </a:lnTo>
                  <a:lnTo>
                    <a:pt x="961" y="881"/>
                  </a:lnTo>
                  <a:lnTo>
                    <a:pt x="1032" y="867"/>
                  </a:lnTo>
                  <a:lnTo>
                    <a:pt x="1103" y="851"/>
                  </a:lnTo>
                  <a:lnTo>
                    <a:pt x="1177" y="834"/>
                  </a:lnTo>
                  <a:lnTo>
                    <a:pt x="1164" y="854"/>
                  </a:lnTo>
                  <a:lnTo>
                    <a:pt x="1150" y="876"/>
                  </a:lnTo>
                  <a:lnTo>
                    <a:pt x="1137" y="899"/>
                  </a:lnTo>
                  <a:lnTo>
                    <a:pt x="1123" y="925"/>
                  </a:lnTo>
                  <a:lnTo>
                    <a:pt x="1109" y="952"/>
                  </a:lnTo>
                  <a:lnTo>
                    <a:pt x="1096" y="980"/>
                  </a:lnTo>
                  <a:lnTo>
                    <a:pt x="1083" y="1009"/>
                  </a:lnTo>
                  <a:lnTo>
                    <a:pt x="1071" y="1039"/>
                  </a:lnTo>
                  <a:lnTo>
                    <a:pt x="1059" y="1071"/>
                  </a:lnTo>
                  <a:lnTo>
                    <a:pt x="1049" y="1103"/>
                  </a:lnTo>
                  <a:lnTo>
                    <a:pt x="1039" y="1134"/>
                  </a:lnTo>
                  <a:lnTo>
                    <a:pt x="1030" y="1167"/>
                  </a:lnTo>
                  <a:lnTo>
                    <a:pt x="1023" y="1200"/>
                  </a:lnTo>
                  <a:lnTo>
                    <a:pt x="1017" y="1232"/>
                  </a:lnTo>
                  <a:lnTo>
                    <a:pt x="1012" y="1264"/>
                  </a:lnTo>
                  <a:lnTo>
                    <a:pt x="1009" y="1295"/>
                  </a:lnTo>
                  <a:lnTo>
                    <a:pt x="1007" y="1326"/>
                  </a:lnTo>
                  <a:lnTo>
                    <a:pt x="1008" y="1357"/>
                  </a:lnTo>
                  <a:lnTo>
                    <a:pt x="1012" y="1387"/>
                  </a:lnTo>
                  <a:lnTo>
                    <a:pt x="1017" y="1415"/>
                  </a:lnTo>
                  <a:lnTo>
                    <a:pt x="1024" y="1442"/>
                  </a:lnTo>
                  <a:lnTo>
                    <a:pt x="1033" y="1468"/>
                  </a:lnTo>
                  <a:lnTo>
                    <a:pt x="1045" y="1492"/>
                  </a:lnTo>
                  <a:lnTo>
                    <a:pt x="1060" y="1514"/>
                  </a:lnTo>
                  <a:lnTo>
                    <a:pt x="1078" y="1534"/>
                  </a:lnTo>
                  <a:lnTo>
                    <a:pt x="1098" y="1552"/>
                  </a:lnTo>
                  <a:lnTo>
                    <a:pt x="1123" y="1568"/>
                  </a:lnTo>
                  <a:lnTo>
                    <a:pt x="1150" y="1581"/>
                  </a:lnTo>
                  <a:lnTo>
                    <a:pt x="1180" y="1591"/>
                  </a:lnTo>
                  <a:lnTo>
                    <a:pt x="1214" y="1599"/>
                  </a:lnTo>
                  <a:lnTo>
                    <a:pt x="1252" y="1604"/>
                  </a:lnTo>
                  <a:lnTo>
                    <a:pt x="1293" y="1607"/>
                  </a:lnTo>
                  <a:lnTo>
                    <a:pt x="1328" y="1604"/>
                  </a:lnTo>
                  <a:lnTo>
                    <a:pt x="1363" y="1599"/>
                  </a:lnTo>
                  <a:lnTo>
                    <a:pt x="1395" y="1592"/>
                  </a:lnTo>
                  <a:lnTo>
                    <a:pt x="1425" y="1582"/>
                  </a:lnTo>
                  <a:lnTo>
                    <a:pt x="1456" y="1569"/>
                  </a:lnTo>
                  <a:lnTo>
                    <a:pt x="1483" y="1554"/>
                  </a:lnTo>
                  <a:lnTo>
                    <a:pt x="1509" y="1537"/>
                  </a:lnTo>
                  <a:lnTo>
                    <a:pt x="1534" y="1517"/>
                  </a:lnTo>
                  <a:lnTo>
                    <a:pt x="1557" y="1496"/>
                  </a:lnTo>
                  <a:lnTo>
                    <a:pt x="1579" y="1473"/>
                  </a:lnTo>
                  <a:lnTo>
                    <a:pt x="1599" y="1448"/>
                  </a:lnTo>
                  <a:lnTo>
                    <a:pt x="1618" y="1422"/>
                  </a:lnTo>
                  <a:lnTo>
                    <a:pt x="1635" y="1394"/>
                  </a:lnTo>
                  <a:lnTo>
                    <a:pt x="1650" y="1366"/>
                  </a:lnTo>
                  <a:lnTo>
                    <a:pt x="1664" y="1337"/>
                  </a:lnTo>
                  <a:lnTo>
                    <a:pt x="1677" y="1306"/>
                  </a:lnTo>
                  <a:lnTo>
                    <a:pt x="1688" y="1275"/>
                  </a:lnTo>
                  <a:lnTo>
                    <a:pt x="1697" y="1244"/>
                  </a:lnTo>
                  <a:lnTo>
                    <a:pt x="1704" y="1213"/>
                  </a:lnTo>
                  <a:lnTo>
                    <a:pt x="1710" y="1180"/>
                  </a:lnTo>
                  <a:lnTo>
                    <a:pt x="1714" y="1149"/>
                  </a:lnTo>
                  <a:lnTo>
                    <a:pt x="1717" y="1118"/>
                  </a:lnTo>
                  <a:lnTo>
                    <a:pt x="1718" y="1087"/>
                  </a:lnTo>
                  <a:lnTo>
                    <a:pt x="1717" y="1057"/>
                  </a:lnTo>
                  <a:lnTo>
                    <a:pt x="1715" y="1026"/>
                  </a:lnTo>
                  <a:lnTo>
                    <a:pt x="1711" y="997"/>
                  </a:lnTo>
                  <a:lnTo>
                    <a:pt x="1705" y="969"/>
                  </a:lnTo>
                  <a:lnTo>
                    <a:pt x="1698" y="943"/>
                  </a:lnTo>
                  <a:lnTo>
                    <a:pt x="1689" y="918"/>
                  </a:lnTo>
                  <a:lnTo>
                    <a:pt x="1678" y="893"/>
                  </a:lnTo>
                  <a:lnTo>
                    <a:pt x="1665" y="871"/>
                  </a:lnTo>
                  <a:lnTo>
                    <a:pt x="1651" y="850"/>
                  </a:lnTo>
                  <a:lnTo>
                    <a:pt x="1664" y="853"/>
                  </a:lnTo>
                  <a:lnTo>
                    <a:pt x="1681" y="855"/>
                  </a:lnTo>
                  <a:lnTo>
                    <a:pt x="1697" y="857"/>
                  </a:lnTo>
                  <a:lnTo>
                    <a:pt x="1715" y="858"/>
                  </a:lnTo>
                  <a:lnTo>
                    <a:pt x="1734" y="858"/>
                  </a:lnTo>
                  <a:lnTo>
                    <a:pt x="1754" y="857"/>
                  </a:lnTo>
                  <a:lnTo>
                    <a:pt x="1774" y="856"/>
                  </a:lnTo>
                  <a:lnTo>
                    <a:pt x="1796" y="854"/>
                  </a:lnTo>
                  <a:lnTo>
                    <a:pt x="1817" y="851"/>
                  </a:lnTo>
                  <a:lnTo>
                    <a:pt x="1839" y="847"/>
                  </a:lnTo>
                  <a:lnTo>
                    <a:pt x="1860" y="843"/>
                  </a:lnTo>
                  <a:lnTo>
                    <a:pt x="1881" y="837"/>
                  </a:lnTo>
                  <a:lnTo>
                    <a:pt x="1902" y="830"/>
                  </a:lnTo>
                  <a:lnTo>
                    <a:pt x="1922" y="823"/>
                  </a:lnTo>
                  <a:lnTo>
                    <a:pt x="1941" y="814"/>
                  </a:lnTo>
                  <a:lnTo>
                    <a:pt x="1959" y="804"/>
                  </a:lnTo>
                  <a:lnTo>
                    <a:pt x="1969" y="798"/>
                  </a:lnTo>
                  <a:lnTo>
                    <a:pt x="1978" y="791"/>
                  </a:lnTo>
                  <a:lnTo>
                    <a:pt x="1987" y="785"/>
                  </a:lnTo>
                  <a:lnTo>
                    <a:pt x="1995" y="778"/>
                  </a:lnTo>
                  <a:lnTo>
                    <a:pt x="2002" y="770"/>
                  </a:lnTo>
                  <a:lnTo>
                    <a:pt x="2010" y="763"/>
                  </a:lnTo>
                  <a:lnTo>
                    <a:pt x="2016" y="757"/>
                  </a:lnTo>
                  <a:lnTo>
                    <a:pt x="2021" y="750"/>
                  </a:lnTo>
                  <a:lnTo>
                    <a:pt x="2025" y="743"/>
                  </a:lnTo>
                  <a:lnTo>
                    <a:pt x="2029" y="737"/>
                  </a:lnTo>
                  <a:lnTo>
                    <a:pt x="2031" y="731"/>
                  </a:lnTo>
                  <a:lnTo>
                    <a:pt x="2033" y="725"/>
                  </a:lnTo>
                  <a:lnTo>
                    <a:pt x="2035" y="719"/>
                  </a:lnTo>
                  <a:lnTo>
                    <a:pt x="2035" y="713"/>
                  </a:lnTo>
                  <a:lnTo>
                    <a:pt x="2035" y="708"/>
                  </a:lnTo>
                  <a:lnTo>
                    <a:pt x="2034" y="703"/>
                  </a:lnTo>
                  <a:lnTo>
                    <a:pt x="2032" y="699"/>
                  </a:lnTo>
                  <a:lnTo>
                    <a:pt x="2030" y="694"/>
                  </a:lnTo>
                  <a:lnTo>
                    <a:pt x="2027" y="691"/>
                  </a:lnTo>
                  <a:lnTo>
                    <a:pt x="2023" y="687"/>
                  </a:lnTo>
                  <a:lnTo>
                    <a:pt x="2018" y="685"/>
                  </a:lnTo>
                  <a:lnTo>
                    <a:pt x="2013" y="682"/>
                  </a:lnTo>
                  <a:lnTo>
                    <a:pt x="2007" y="681"/>
                  </a:lnTo>
                  <a:lnTo>
                    <a:pt x="1999" y="679"/>
                  </a:lnTo>
                  <a:lnTo>
                    <a:pt x="1991" y="679"/>
                  </a:lnTo>
                  <a:lnTo>
                    <a:pt x="1983" y="679"/>
                  </a:lnTo>
                  <a:lnTo>
                    <a:pt x="1974" y="680"/>
                  </a:lnTo>
                  <a:lnTo>
                    <a:pt x="1964" y="681"/>
                  </a:lnTo>
                  <a:lnTo>
                    <a:pt x="1953" y="684"/>
                  </a:lnTo>
                  <a:lnTo>
                    <a:pt x="1942" y="687"/>
                  </a:lnTo>
                  <a:lnTo>
                    <a:pt x="1930" y="691"/>
                  </a:lnTo>
                  <a:lnTo>
                    <a:pt x="1917" y="695"/>
                  </a:lnTo>
                  <a:close/>
                  <a:moveTo>
                    <a:pt x="1307" y="1444"/>
                  </a:moveTo>
                  <a:lnTo>
                    <a:pt x="1285" y="1443"/>
                  </a:lnTo>
                  <a:lnTo>
                    <a:pt x="1266" y="1439"/>
                  </a:lnTo>
                  <a:lnTo>
                    <a:pt x="1249" y="1433"/>
                  </a:lnTo>
                  <a:lnTo>
                    <a:pt x="1234" y="1425"/>
                  </a:lnTo>
                  <a:lnTo>
                    <a:pt x="1220" y="1414"/>
                  </a:lnTo>
                  <a:lnTo>
                    <a:pt x="1210" y="1402"/>
                  </a:lnTo>
                  <a:lnTo>
                    <a:pt x="1201" y="1387"/>
                  </a:lnTo>
                  <a:lnTo>
                    <a:pt x="1194" y="1371"/>
                  </a:lnTo>
                  <a:lnTo>
                    <a:pt x="1189" y="1354"/>
                  </a:lnTo>
                  <a:lnTo>
                    <a:pt x="1186" y="1335"/>
                  </a:lnTo>
                  <a:lnTo>
                    <a:pt x="1185" y="1314"/>
                  </a:lnTo>
                  <a:lnTo>
                    <a:pt x="1185" y="1292"/>
                  </a:lnTo>
                  <a:lnTo>
                    <a:pt x="1186" y="1270"/>
                  </a:lnTo>
                  <a:lnTo>
                    <a:pt x="1189" y="1246"/>
                  </a:lnTo>
                  <a:lnTo>
                    <a:pt x="1194" y="1222"/>
                  </a:lnTo>
                  <a:lnTo>
                    <a:pt x="1199" y="1197"/>
                  </a:lnTo>
                  <a:lnTo>
                    <a:pt x="1206" y="1171"/>
                  </a:lnTo>
                  <a:lnTo>
                    <a:pt x="1213" y="1146"/>
                  </a:lnTo>
                  <a:lnTo>
                    <a:pt x="1222" y="1120"/>
                  </a:lnTo>
                  <a:lnTo>
                    <a:pt x="1232" y="1094"/>
                  </a:lnTo>
                  <a:lnTo>
                    <a:pt x="1243" y="1068"/>
                  </a:lnTo>
                  <a:lnTo>
                    <a:pt x="1254" y="1041"/>
                  </a:lnTo>
                  <a:lnTo>
                    <a:pt x="1265" y="1015"/>
                  </a:lnTo>
                  <a:lnTo>
                    <a:pt x="1277" y="990"/>
                  </a:lnTo>
                  <a:lnTo>
                    <a:pt x="1290" y="965"/>
                  </a:lnTo>
                  <a:lnTo>
                    <a:pt x="1303" y="941"/>
                  </a:lnTo>
                  <a:lnTo>
                    <a:pt x="1316" y="918"/>
                  </a:lnTo>
                  <a:lnTo>
                    <a:pt x="1329" y="895"/>
                  </a:lnTo>
                  <a:lnTo>
                    <a:pt x="1344" y="874"/>
                  </a:lnTo>
                  <a:lnTo>
                    <a:pt x="1357" y="854"/>
                  </a:lnTo>
                  <a:lnTo>
                    <a:pt x="1371" y="835"/>
                  </a:lnTo>
                  <a:lnTo>
                    <a:pt x="1384" y="818"/>
                  </a:lnTo>
                  <a:lnTo>
                    <a:pt x="1411" y="822"/>
                  </a:lnTo>
                  <a:lnTo>
                    <a:pt x="1437" y="828"/>
                  </a:lnTo>
                  <a:lnTo>
                    <a:pt x="1460" y="838"/>
                  </a:lnTo>
                  <a:lnTo>
                    <a:pt x="1480" y="851"/>
                  </a:lnTo>
                  <a:lnTo>
                    <a:pt x="1498" y="866"/>
                  </a:lnTo>
                  <a:lnTo>
                    <a:pt x="1514" y="883"/>
                  </a:lnTo>
                  <a:lnTo>
                    <a:pt x="1527" y="903"/>
                  </a:lnTo>
                  <a:lnTo>
                    <a:pt x="1538" y="925"/>
                  </a:lnTo>
                  <a:lnTo>
                    <a:pt x="1547" y="948"/>
                  </a:lnTo>
                  <a:lnTo>
                    <a:pt x="1553" y="973"/>
                  </a:lnTo>
                  <a:lnTo>
                    <a:pt x="1558" y="998"/>
                  </a:lnTo>
                  <a:lnTo>
                    <a:pt x="1561" y="1025"/>
                  </a:lnTo>
                  <a:lnTo>
                    <a:pt x="1562" y="1054"/>
                  </a:lnTo>
                  <a:lnTo>
                    <a:pt x="1561" y="1082"/>
                  </a:lnTo>
                  <a:lnTo>
                    <a:pt x="1559" y="1110"/>
                  </a:lnTo>
                  <a:lnTo>
                    <a:pt x="1555" y="1139"/>
                  </a:lnTo>
                  <a:lnTo>
                    <a:pt x="1549" y="1167"/>
                  </a:lnTo>
                  <a:lnTo>
                    <a:pt x="1541" y="1197"/>
                  </a:lnTo>
                  <a:lnTo>
                    <a:pt x="1532" y="1225"/>
                  </a:lnTo>
                  <a:lnTo>
                    <a:pt x="1522" y="1252"/>
                  </a:lnTo>
                  <a:lnTo>
                    <a:pt x="1510" y="1278"/>
                  </a:lnTo>
                  <a:lnTo>
                    <a:pt x="1497" y="1303"/>
                  </a:lnTo>
                  <a:lnTo>
                    <a:pt x="1483" y="1327"/>
                  </a:lnTo>
                  <a:lnTo>
                    <a:pt x="1468" y="1350"/>
                  </a:lnTo>
                  <a:lnTo>
                    <a:pt x="1450" y="1370"/>
                  </a:lnTo>
                  <a:lnTo>
                    <a:pt x="1432" y="1388"/>
                  </a:lnTo>
                  <a:lnTo>
                    <a:pt x="1414" y="1405"/>
                  </a:lnTo>
                  <a:lnTo>
                    <a:pt x="1394" y="1418"/>
                  </a:lnTo>
                  <a:lnTo>
                    <a:pt x="1374" y="1429"/>
                  </a:lnTo>
                  <a:lnTo>
                    <a:pt x="1352" y="1437"/>
                  </a:lnTo>
                  <a:lnTo>
                    <a:pt x="1329" y="1442"/>
                  </a:lnTo>
                  <a:lnTo>
                    <a:pt x="1307" y="14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D6A28A96-1AC8-4C6B-89BB-B6E66EA7EE24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72997" y="4137817"/>
              <a:ext cx="157227" cy="239165"/>
            </a:xfrm>
            <a:custGeom>
              <a:avLst/>
              <a:gdLst/>
              <a:ahLst/>
              <a:cxnLst>
                <a:cxn ang="0">
                  <a:pos x="1083" y="64"/>
                </a:cxn>
                <a:cxn ang="0">
                  <a:pos x="855" y="2"/>
                </a:cxn>
                <a:cxn ang="0">
                  <a:pos x="591" y="24"/>
                </a:cxn>
                <a:cxn ang="0">
                  <a:pos x="334" y="121"/>
                </a:cxn>
                <a:cxn ang="0">
                  <a:pos x="126" y="284"/>
                </a:cxn>
                <a:cxn ang="0">
                  <a:pos x="10" y="503"/>
                </a:cxn>
                <a:cxn ang="0">
                  <a:pos x="7" y="677"/>
                </a:cxn>
                <a:cxn ang="0">
                  <a:pos x="25" y="716"/>
                </a:cxn>
                <a:cxn ang="0">
                  <a:pos x="52" y="741"/>
                </a:cxn>
                <a:cxn ang="0">
                  <a:pos x="83" y="750"/>
                </a:cxn>
                <a:cxn ang="0">
                  <a:pos x="113" y="739"/>
                </a:cxn>
                <a:cxn ang="0">
                  <a:pos x="136" y="708"/>
                </a:cxn>
                <a:cxn ang="0">
                  <a:pos x="146" y="655"/>
                </a:cxn>
                <a:cxn ang="0">
                  <a:pos x="199" y="477"/>
                </a:cxn>
                <a:cxn ang="0">
                  <a:pos x="329" y="333"/>
                </a:cxn>
                <a:cxn ang="0">
                  <a:pos x="502" y="232"/>
                </a:cxn>
                <a:cxn ang="0">
                  <a:pos x="694" y="175"/>
                </a:cxn>
                <a:cxn ang="0">
                  <a:pos x="873" y="173"/>
                </a:cxn>
                <a:cxn ang="0">
                  <a:pos x="1012" y="231"/>
                </a:cxn>
                <a:cxn ang="0">
                  <a:pos x="1081" y="342"/>
                </a:cxn>
                <a:cxn ang="0">
                  <a:pos x="1083" y="479"/>
                </a:cxn>
                <a:cxn ang="0">
                  <a:pos x="1030" y="631"/>
                </a:cxn>
                <a:cxn ang="0">
                  <a:pos x="927" y="784"/>
                </a:cxn>
                <a:cxn ang="0">
                  <a:pos x="784" y="928"/>
                </a:cxn>
                <a:cxn ang="0">
                  <a:pos x="607" y="1053"/>
                </a:cxn>
                <a:cxn ang="0">
                  <a:pos x="467" y="1044"/>
                </a:cxn>
                <a:cxn ang="0">
                  <a:pos x="509" y="798"/>
                </a:cxn>
                <a:cxn ang="0">
                  <a:pos x="517" y="632"/>
                </a:cxn>
                <a:cxn ang="0">
                  <a:pos x="505" y="558"/>
                </a:cxn>
                <a:cxn ang="0">
                  <a:pos x="484" y="516"/>
                </a:cxn>
                <a:cxn ang="0">
                  <a:pos x="453" y="488"/>
                </a:cxn>
                <a:cxn ang="0">
                  <a:pos x="417" y="474"/>
                </a:cxn>
                <a:cxn ang="0">
                  <a:pos x="384" y="478"/>
                </a:cxn>
                <a:cxn ang="0">
                  <a:pos x="358" y="500"/>
                </a:cxn>
                <a:cxn ang="0">
                  <a:pos x="345" y="541"/>
                </a:cxn>
                <a:cxn ang="0">
                  <a:pos x="343" y="661"/>
                </a:cxn>
                <a:cxn ang="0">
                  <a:pos x="322" y="851"/>
                </a:cxn>
                <a:cxn ang="0">
                  <a:pos x="234" y="1196"/>
                </a:cxn>
                <a:cxn ang="0">
                  <a:pos x="178" y="1222"/>
                </a:cxn>
                <a:cxn ang="0">
                  <a:pos x="153" y="1248"/>
                </a:cxn>
                <a:cxn ang="0">
                  <a:pos x="147" y="1274"/>
                </a:cxn>
                <a:cxn ang="0">
                  <a:pos x="160" y="1297"/>
                </a:cxn>
                <a:cxn ang="0">
                  <a:pos x="191" y="1316"/>
                </a:cxn>
                <a:cxn ang="0">
                  <a:pos x="208" y="1413"/>
                </a:cxn>
                <a:cxn ang="0">
                  <a:pos x="132" y="1769"/>
                </a:cxn>
                <a:cxn ang="0">
                  <a:pos x="127" y="1860"/>
                </a:cxn>
                <a:cxn ang="0">
                  <a:pos x="147" y="1920"/>
                </a:cxn>
                <a:cxn ang="0">
                  <a:pos x="180" y="1946"/>
                </a:cxn>
                <a:cxn ang="0">
                  <a:pos x="221" y="1943"/>
                </a:cxn>
                <a:cxn ang="0">
                  <a:pos x="260" y="1918"/>
                </a:cxn>
                <a:cxn ang="0">
                  <a:pos x="291" y="1874"/>
                </a:cxn>
                <a:cxn ang="0">
                  <a:pos x="307" y="1818"/>
                </a:cxn>
                <a:cxn ang="0">
                  <a:pos x="317" y="1715"/>
                </a:cxn>
                <a:cxn ang="0">
                  <a:pos x="389" y="1384"/>
                </a:cxn>
                <a:cxn ang="0">
                  <a:pos x="584" y="1245"/>
                </a:cxn>
                <a:cxn ang="0">
                  <a:pos x="809" y="1119"/>
                </a:cxn>
                <a:cxn ang="0">
                  <a:pos x="1016" y="950"/>
                </a:cxn>
                <a:cxn ang="0">
                  <a:pos x="1178" y="751"/>
                </a:cxn>
                <a:cxn ang="0">
                  <a:pos x="1272" y="534"/>
                </a:cxn>
                <a:cxn ang="0">
                  <a:pos x="1269" y="312"/>
                </a:cxn>
              </a:cxnLst>
              <a:rect l="0" t="0" r="r" b="b"/>
              <a:pathLst>
                <a:path w="1283" h="1948">
                  <a:moveTo>
                    <a:pt x="1211" y="182"/>
                  </a:moveTo>
                  <a:lnTo>
                    <a:pt x="1185" y="147"/>
                  </a:lnTo>
                  <a:lnTo>
                    <a:pt x="1155" y="116"/>
                  </a:lnTo>
                  <a:lnTo>
                    <a:pt x="1121" y="89"/>
                  </a:lnTo>
                  <a:lnTo>
                    <a:pt x="1083" y="64"/>
                  </a:lnTo>
                  <a:lnTo>
                    <a:pt x="1043" y="45"/>
                  </a:lnTo>
                  <a:lnTo>
                    <a:pt x="999" y="29"/>
                  </a:lnTo>
                  <a:lnTo>
                    <a:pt x="953" y="16"/>
                  </a:lnTo>
                  <a:lnTo>
                    <a:pt x="905" y="8"/>
                  </a:lnTo>
                  <a:lnTo>
                    <a:pt x="855" y="2"/>
                  </a:lnTo>
                  <a:lnTo>
                    <a:pt x="804" y="0"/>
                  </a:lnTo>
                  <a:lnTo>
                    <a:pt x="751" y="1"/>
                  </a:lnTo>
                  <a:lnTo>
                    <a:pt x="698" y="6"/>
                  </a:lnTo>
                  <a:lnTo>
                    <a:pt x="644" y="13"/>
                  </a:lnTo>
                  <a:lnTo>
                    <a:pt x="591" y="24"/>
                  </a:lnTo>
                  <a:lnTo>
                    <a:pt x="537" y="38"/>
                  </a:lnTo>
                  <a:lnTo>
                    <a:pt x="485" y="54"/>
                  </a:lnTo>
                  <a:lnTo>
                    <a:pt x="433" y="74"/>
                  </a:lnTo>
                  <a:lnTo>
                    <a:pt x="383" y="97"/>
                  </a:lnTo>
                  <a:lnTo>
                    <a:pt x="334" y="121"/>
                  </a:lnTo>
                  <a:lnTo>
                    <a:pt x="287" y="149"/>
                  </a:lnTo>
                  <a:lnTo>
                    <a:pt x="243" y="179"/>
                  </a:lnTo>
                  <a:lnTo>
                    <a:pt x="200" y="212"/>
                  </a:lnTo>
                  <a:lnTo>
                    <a:pt x="161" y="247"/>
                  </a:lnTo>
                  <a:lnTo>
                    <a:pt x="126" y="284"/>
                  </a:lnTo>
                  <a:lnTo>
                    <a:pt x="94" y="323"/>
                  </a:lnTo>
                  <a:lnTo>
                    <a:pt x="66" y="366"/>
                  </a:lnTo>
                  <a:lnTo>
                    <a:pt x="43" y="409"/>
                  </a:lnTo>
                  <a:lnTo>
                    <a:pt x="24" y="455"/>
                  </a:lnTo>
                  <a:lnTo>
                    <a:pt x="10" y="503"/>
                  </a:lnTo>
                  <a:lnTo>
                    <a:pt x="2" y="553"/>
                  </a:lnTo>
                  <a:lnTo>
                    <a:pt x="0" y="604"/>
                  </a:lnTo>
                  <a:lnTo>
                    <a:pt x="3" y="657"/>
                  </a:lnTo>
                  <a:lnTo>
                    <a:pt x="4" y="667"/>
                  </a:lnTo>
                  <a:lnTo>
                    <a:pt x="7" y="677"/>
                  </a:lnTo>
                  <a:lnTo>
                    <a:pt x="9" y="686"/>
                  </a:lnTo>
                  <a:lnTo>
                    <a:pt x="13" y="694"/>
                  </a:lnTo>
                  <a:lnTo>
                    <a:pt x="16" y="702"/>
                  </a:lnTo>
                  <a:lnTo>
                    <a:pt x="21" y="710"/>
                  </a:lnTo>
                  <a:lnTo>
                    <a:pt x="25" y="716"/>
                  </a:lnTo>
                  <a:lnTo>
                    <a:pt x="30" y="723"/>
                  </a:lnTo>
                  <a:lnTo>
                    <a:pt x="35" y="728"/>
                  </a:lnTo>
                  <a:lnTo>
                    <a:pt x="41" y="733"/>
                  </a:lnTo>
                  <a:lnTo>
                    <a:pt x="46" y="738"/>
                  </a:lnTo>
                  <a:lnTo>
                    <a:pt x="52" y="741"/>
                  </a:lnTo>
                  <a:lnTo>
                    <a:pt x="58" y="744"/>
                  </a:lnTo>
                  <a:lnTo>
                    <a:pt x="65" y="747"/>
                  </a:lnTo>
                  <a:lnTo>
                    <a:pt x="71" y="748"/>
                  </a:lnTo>
                  <a:lnTo>
                    <a:pt x="77" y="749"/>
                  </a:lnTo>
                  <a:lnTo>
                    <a:pt x="83" y="750"/>
                  </a:lnTo>
                  <a:lnTo>
                    <a:pt x="89" y="749"/>
                  </a:lnTo>
                  <a:lnTo>
                    <a:pt x="95" y="748"/>
                  </a:lnTo>
                  <a:lnTo>
                    <a:pt x="101" y="746"/>
                  </a:lnTo>
                  <a:lnTo>
                    <a:pt x="108" y="743"/>
                  </a:lnTo>
                  <a:lnTo>
                    <a:pt x="113" y="739"/>
                  </a:lnTo>
                  <a:lnTo>
                    <a:pt x="119" y="735"/>
                  </a:lnTo>
                  <a:lnTo>
                    <a:pt x="124" y="730"/>
                  </a:lnTo>
                  <a:lnTo>
                    <a:pt x="128" y="723"/>
                  </a:lnTo>
                  <a:lnTo>
                    <a:pt x="132" y="716"/>
                  </a:lnTo>
                  <a:lnTo>
                    <a:pt x="136" y="708"/>
                  </a:lnTo>
                  <a:lnTo>
                    <a:pt x="139" y="700"/>
                  </a:lnTo>
                  <a:lnTo>
                    <a:pt x="142" y="690"/>
                  </a:lnTo>
                  <a:lnTo>
                    <a:pt x="144" y="679"/>
                  </a:lnTo>
                  <a:lnTo>
                    <a:pt x="145" y="667"/>
                  </a:lnTo>
                  <a:lnTo>
                    <a:pt x="146" y="655"/>
                  </a:lnTo>
                  <a:lnTo>
                    <a:pt x="149" y="616"/>
                  </a:lnTo>
                  <a:lnTo>
                    <a:pt x="156" y="580"/>
                  </a:lnTo>
                  <a:lnTo>
                    <a:pt x="167" y="544"/>
                  </a:lnTo>
                  <a:lnTo>
                    <a:pt x="182" y="510"/>
                  </a:lnTo>
                  <a:lnTo>
                    <a:pt x="199" y="477"/>
                  </a:lnTo>
                  <a:lnTo>
                    <a:pt x="221" y="445"/>
                  </a:lnTo>
                  <a:lnTo>
                    <a:pt x="244" y="415"/>
                  </a:lnTo>
                  <a:lnTo>
                    <a:pt x="270" y="387"/>
                  </a:lnTo>
                  <a:lnTo>
                    <a:pt x="298" y="360"/>
                  </a:lnTo>
                  <a:lnTo>
                    <a:pt x="329" y="333"/>
                  </a:lnTo>
                  <a:lnTo>
                    <a:pt x="360" y="310"/>
                  </a:lnTo>
                  <a:lnTo>
                    <a:pt x="394" y="287"/>
                  </a:lnTo>
                  <a:lnTo>
                    <a:pt x="429" y="267"/>
                  </a:lnTo>
                  <a:lnTo>
                    <a:pt x="466" y="248"/>
                  </a:lnTo>
                  <a:lnTo>
                    <a:pt x="502" y="232"/>
                  </a:lnTo>
                  <a:lnTo>
                    <a:pt x="540" y="217"/>
                  </a:lnTo>
                  <a:lnTo>
                    <a:pt x="579" y="203"/>
                  </a:lnTo>
                  <a:lnTo>
                    <a:pt x="617" y="191"/>
                  </a:lnTo>
                  <a:lnTo>
                    <a:pt x="655" y="182"/>
                  </a:lnTo>
                  <a:lnTo>
                    <a:pt x="694" y="175"/>
                  </a:lnTo>
                  <a:lnTo>
                    <a:pt x="731" y="171"/>
                  </a:lnTo>
                  <a:lnTo>
                    <a:pt x="768" y="168"/>
                  </a:lnTo>
                  <a:lnTo>
                    <a:pt x="805" y="167"/>
                  </a:lnTo>
                  <a:lnTo>
                    <a:pt x="840" y="169"/>
                  </a:lnTo>
                  <a:lnTo>
                    <a:pt x="873" y="173"/>
                  </a:lnTo>
                  <a:lnTo>
                    <a:pt x="905" y="180"/>
                  </a:lnTo>
                  <a:lnTo>
                    <a:pt x="935" y="188"/>
                  </a:lnTo>
                  <a:lnTo>
                    <a:pt x="963" y="200"/>
                  </a:lnTo>
                  <a:lnTo>
                    <a:pt x="988" y="215"/>
                  </a:lnTo>
                  <a:lnTo>
                    <a:pt x="1012" y="231"/>
                  </a:lnTo>
                  <a:lnTo>
                    <a:pt x="1032" y="250"/>
                  </a:lnTo>
                  <a:lnTo>
                    <a:pt x="1049" y="272"/>
                  </a:lnTo>
                  <a:lnTo>
                    <a:pt x="1062" y="294"/>
                  </a:lnTo>
                  <a:lnTo>
                    <a:pt x="1073" y="318"/>
                  </a:lnTo>
                  <a:lnTo>
                    <a:pt x="1081" y="342"/>
                  </a:lnTo>
                  <a:lnTo>
                    <a:pt x="1086" y="369"/>
                  </a:lnTo>
                  <a:lnTo>
                    <a:pt x="1089" y="395"/>
                  </a:lnTo>
                  <a:lnTo>
                    <a:pt x="1089" y="423"/>
                  </a:lnTo>
                  <a:lnTo>
                    <a:pt x="1088" y="451"/>
                  </a:lnTo>
                  <a:lnTo>
                    <a:pt x="1083" y="479"/>
                  </a:lnTo>
                  <a:lnTo>
                    <a:pt x="1077" y="509"/>
                  </a:lnTo>
                  <a:lnTo>
                    <a:pt x="1068" y="539"/>
                  </a:lnTo>
                  <a:lnTo>
                    <a:pt x="1057" y="569"/>
                  </a:lnTo>
                  <a:lnTo>
                    <a:pt x="1045" y="599"/>
                  </a:lnTo>
                  <a:lnTo>
                    <a:pt x="1030" y="631"/>
                  </a:lnTo>
                  <a:lnTo>
                    <a:pt x="1013" y="661"/>
                  </a:lnTo>
                  <a:lnTo>
                    <a:pt x="995" y="692"/>
                  </a:lnTo>
                  <a:lnTo>
                    <a:pt x="973" y="722"/>
                  </a:lnTo>
                  <a:lnTo>
                    <a:pt x="951" y="752"/>
                  </a:lnTo>
                  <a:lnTo>
                    <a:pt x="927" y="784"/>
                  </a:lnTo>
                  <a:lnTo>
                    <a:pt x="902" y="813"/>
                  </a:lnTo>
                  <a:lnTo>
                    <a:pt x="874" y="843"/>
                  </a:lnTo>
                  <a:lnTo>
                    <a:pt x="845" y="871"/>
                  </a:lnTo>
                  <a:lnTo>
                    <a:pt x="815" y="899"/>
                  </a:lnTo>
                  <a:lnTo>
                    <a:pt x="784" y="928"/>
                  </a:lnTo>
                  <a:lnTo>
                    <a:pt x="750" y="955"/>
                  </a:lnTo>
                  <a:lnTo>
                    <a:pt x="717" y="980"/>
                  </a:lnTo>
                  <a:lnTo>
                    <a:pt x="682" y="1005"/>
                  </a:lnTo>
                  <a:lnTo>
                    <a:pt x="644" y="1029"/>
                  </a:lnTo>
                  <a:lnTo>
                    <a:pt x="607" y="1053"/>
                  </a:lnTo>
                  <a:lnTo>
                    <a:pt x="569" y="1074"/>
                  </a:lnTo>
                  <a:lnTo>
                    <a:pt x="529" y="1095"/>
                  </a:lnTo>
                  <a:lnTo>
                    <a:pt x="489" y="1113"/>
                  </a:lnTo>
                  <a:lnTo>
                    <a:pt x="448" y="1131"/>
                  </a:lnTo>
                  <a:lnTo>
                    <a:pt x="467" y="1044"/>
                  </a:lnTo>
                  <a:lnTo>
                    <a:pt x="484" y="958"/>
                  </a:lnTo>
                  <a:lnTo>
                    <a:pt x="491" y="916"/>
                  </a:lnTo>
                  <a:lnTo>
                    <a:pt x="498" y="875"/>
                  </a:lnTo>
                  <a:lnTo>
                    <a:pt x="504" y="836"/>
                  </a:lnTo>
                  <a:lnTo>
                    <a:pt x="509" y="798"/>
                  </a:lnTo>
                  <a:lnTo>
                    <a:pt x="513" y="760"/>
                  </a:lnTo>
                  <a:lnTo>
                    <a:pt x="516" y="725"/>
                  </a:lnTo>
                  <a:lnTo>
                    <a:pt x="517" y="692"/>
                  </a:lnTo>
                  <a:lnTo>
                    <a:pt x="518" y="661"/>
                  </a:lnTo>
                  <a:lnTo>
                    <a:pt x="517" y="632"/>
                  </a:lnTo>
                  <a:lnTo>
                    <a:pt x="515" y="604"/>
                  </a:lnTo>
                  <a:lnTo>
                    <a:pt x="513" y="591"/>
                  </a:lnTo>
                  <a:lnTo>
                    <a:pt x="511" y="580"/>
                  </a:lnTo>
                  <a:lnTo>
                    <a:pt x="508" y="568"/>
                  </a:lnTo>
                  <a:lnTo>
                    <a:pt x="505" y="558"/>
                  </a:lnTo>
                  <a:lnTo>
                    <a:pt x="502" y="548"/>
                  </a:lnTo>
                  <a:lnTo>
                    <a:pt x="498" y="539"/>
                  </a:lnTo>
                  <a:lnTo>
                    <a:pt x="494" y="531"/>
                  </a:lnTo>
                  <a:lnTo>
                    <a:pt x="489" y="523"/>
                  </a:lnTo>
                  <a:lnTo>
                    <a:pt x="484" y="516"/>
                  </a:lnTo>
                  <a:lnTo>
                    <a:pt x="478" y="510"/>
                  </a:lnTo>
                  <a:lnTo>
                    <a:pt x="472" y="503"/>
                  </a:lnTo>
                  <a:lnTo>
                    <a:pt x="466" y="498"/>
                  </a:lnTo>
                  <a:lnTo>
                    <a:pt x="460" y="493"/>
                  </a:lnTo>
                  <a:lnTo>
                    <a:pt x="453" y="488"/>
                  </a:lnTo>
                  <a:lnTo>
                    <a:pt x="446" y="483"/>
                  </a:lnTo>
                  <a:lnTo>
                    <a:pt x="439" y="480"/>
                  </a:lnTo>
                  <a:lnTo>
                    <a:pt x="431" y="478"/>
                  </a:lnTo>
                  <a:lnTo>
                    <a:pt x="424" y="476"/>
                  </a:lnTo>
                  <a:lnTo>
                    <a:pt x="417" y="474"/>
                  </a:lnTo>
                  <a:lnTo>
                    <a:pt x="411" y="473"/>
                  </a:lnTo>
                  <a:lnTo>
                    <a:pt x="404" y="473"/>
                  </a:lnTo>
                  <a:lnTo>
                    <a:pt x="397" y="474"/>
                  </a:lnTo>
                  <a:lnTo>
                    <a:pt x="391" y="476"/>
                  </a:lnTo>
                  <a:lnTo>
                    <a:pt x="384" y="478"/>
                  </a:lnTo>
                  <a:lnTo>
                    <a:pt x="378" y="480"/>
                  </a:lnTo>
                  <a:lnTo>
                    <a:pt x="373" y="485"/>
                  </a:lnTo>
                  <a:lnTo>
                    <a:pt x="368" y="489"/>
                  </a:lnTo>
                  <a:lnTo>
                    <a:pt x="363" y="494"/>
                  </a:lnTo>
                  <a:lnTo>
                    <a:pt x="358" y="500"/>
                  </a:lnTo>
                  <a:lnTo>
                    <a:pt x="355" y="506"/>
                  </a:lnTo>
                  <a:lnTo>
                    <a:pt x="351" y="514"/>
                  </a:lnTo>
                  <a:lnTo>
                    <a:pt x="348" y="522"/>
                  </a:lnTo>
                  <a:lnTo>
                    <a:pt x="346" y="531"/>
                  </a:lnTo>
                  <a:lnTo>
                    <a:pt x="345" y="541"/>
                  </a:lnTo>
                  <a:lnTo>
                    <a:pt x="344" y="551"/>
                  </a:lnTo>
                  <a:lnTo>
                    <a:pt x="344" y="563"/>
                  </a:lnTo>
                  <a:lnTo>
                    <a:pt x="345" y="594"/>
                  </a:lnTo>
                  <a:lnTo>
                    <a:pt x="345" y="627"/>
                  </a:lnTo>
                  <a:lnTo>
                    <a:pt x="343" y="661"/>
                  </a:lnTo>
                  <a:lnTo>
                    <a:pt x="341" y="697"/>
                  </a:lnTo>
                  <a:lnTo>
                    <a:pt x="337" y="733"/>
                  </a:lnTo>
                  <a:lnTo>
                    <a:pt x="333" y="772"/>
                  </a:lnTo>
                  <a:lnTo>
                    <a:pt x="328" y="811"/>
                  </a:lnTo>
                  <a:lnTo>
                    <a:pt x="322" y="851"/>
                  </a:lnTo>
                  <a:lnTo>
                    <a:pt x="309" y="933"/>
                  </a:lnTo>
                  <a:lnTo>
                    <a:pt x="294" y="1017"/>
                  </a:lnTo>
                  <a:lnTo>
                    <a:pt x="277" y="1103"/>
                  </a:lnTo>
                  <a:lnTo>
                    <a:pt x="259" y="1189"/>
                  </a:lnTo>
                  <a:lnTo>
                    <a:pt x="234" y="1196"/>
                  </a:lnTo>
                  <a:lnTo>
                    <a:pt x="212" y="1204"/>
                  </a:lnTo>
                  <a:lnTo>
                    <a:pt x="202" y="1208"/>
                  </a:lnTo>
                  <a:lnTo>
                    <a:pt x="193" y="1212"/>
                  </a:lnTo>
                  <a:lnTo>
                    <a:pt x="185" y="1217"/>
                  </a:lnTo>
                  <a:lnTo>
                    <a:pt x="178" y="1222"/>
                  </a:lnTo>
                  <a:lnTo>
                    <a:pt x="172" y="1227"/>
                  </a:lnTo>
                  <a:lnTo>
                    <a:pt x="166" y="1232"/>
                  </a:lnTo>
                  <a:lnTo>
                    <a:pt x="161" y="1237"/>
                  </a:lnTo>
                  <a:lnTo>
                    <a:pt x="157" y="1242"/>
                  </a:lnTo>
                  <a:lnTo>
                    <a:pt x="153" y="1248"/>
                  </a:lnTo>
                  <a:lnTo>
                    <a:pt x="151" y="1253"/>
                  </a:lnTo>
                  <a:lnTo>
                    <a:pt x="149" y="1258"/>
                  </a:lnTo>
                  <a:lnTo>
                    <a:pt x="148" y="1263"/>
                  </a:lnTo>
                  <a:lnTo>
                    <a:pt x="147" y="1268"/>
                  </a:lnTo>
                  <a:lnTo>
                    <a:pt x="147" y="1274"/>
                  </a:lnTo>
                  <a:lnTo>
                    <a:pt x="148" y="1278"/>
                  </a:lnTo>
                  <a:lnTo>
                    <a:pt x="150" y="1283"/>
                  </a:lnTo>
                  <a:lnTo>
                    <a:pt x="153" y="1288"/>
                  </a:lnTo>
                  <a:lnTo>
                    <a:pt x="156" y="1292"/>
                  </a:lnTo>
                  <a:lnTo>
                    <a:pt x="160" y="1297"/>
                  </a:lnTo>
                  <a:lnTo>
                    <a:pt x="165" y="1301"/>
                  </a:lnTo>
                  <a:lnTo>
                    <a:pt x="170" y="1305"/>
                  </a:lnTo>
                  <a:lnTo>
                    <a:pt x="177" y="1308"/>
                  </a:lnTo>
                  <a:lnTo>
                    <a:pt x="183" y="1312"/>
                  </a:lnTo>
                  <a:lnTo>
                    <a:pt x="191" y="1316"/>
                  </a:lnTo>
                  <a:lnTo>
                    <a:pt x="199" y="1318"/>
                  </a:lnTo>
                  <a:lnTo>
                    <a:pt x="208" y="1321"/>
                  </a:lnTo>
                  <a:lnTo>
                    <a:pt x="219" y="1322"/>
                  </a:lnTo>
                  <a:lnTo>
                    <a:pt x="229" y="1324"/>
                  </a:lnTo>
                  <a:lnTo>
                    <a:pt x="208" y="1413"/>
                  </a:lnTo>
                  <a:lnTo>
                    <a:pt x="189" y="1498"/>
                  </a:lnTo>
                  <a:lnTo>
                    <a:pt x="171" y="1577"/>
                  </a:lnTo>
                  <a:lnTo>
                    <a:pt x="155" y="1650"/>
                  </a:lnTo>
                  <a:lnTo>
                    <a:pt x="142" y="1714"/>
                  </a:lnTo>
                  <a:lnTo>
                    <a:pt x="132" y="1769"/>
                  </a:lnTo>
                  <a:lnTo>
                    <a:pt x="128" y="1792"/>
                  </a:lnTo>
                  <a:lnTo>
                    <a:pt x="126" y="1813"/>
                  </a:lnTo>
                  <a:lnTo>
                    <a:pt x="125" y="1830"/>
                  </a:lnTo>
                  <a:lnTo>
                    <a:pt x="125" y="1844"/>
                  </a:lnTo>
                  <a:lnTo>
                    <a:pt x="127" y="1860"/>
                  </a:lnTo>
                  <a:lnTo>
                    <a:pt x="130" y="1876"/>
                  </a:lnTo>
                  <a:lnTo>
                    <a:pt x="133" y="1889"/>
                  </a:lnTo>
                  <a:lnTo>
                    <a:pt x="137" y="1901"/>
                  </a:lnTo>
                  <a:lnTo>
                    <a:pt x="141" y="1911"/>
                  </a:lnTo>
                  <a:lnTo>
                    <a:pt x="147" y="1920"/>
                  </a:lnTo>
                  <a:lnTo>
                    <a:pt x="152" y="1928"/>
                  </a:lnTo>
                  <a:lnTo>
                    <a:pt x="159" y="1934"/>
                  </a:lnTo>
                  <a:lnTo>
                    <a:pt x="165" y="1939"/>
                  </a:lnTo>
                  <a:lnTo>
                    <a:pt x="173" y="1943"/>
                  </a:lnTo>
                  <a:lnTo>
                    <a:pt x="180" y="1946"/>
                  </a:lnTo>
                  <a:lnTo>
                    <a:pt x="188" y="1947"/>
                  </a:lnTo>
                  <a:lnTo>
                    <a:pt x="196" y="1948"/>
                  </a:lnTo>
                  <a:lnTo>
                    <a:pt x="204" y="1947"/>
                  </a:lnTo>
                  <a:lnTo>
                    <a:pt x="212" y="1946"/>
                  </a:lnTo>
                  <a:lnTo>
                    <a:pt x="221" y="1943"/>
                  </a:lnTo>
                  <a:lnTo>
                    <a:pt x="229" y="1940"/>
                  </a:lnTo>
                  <a:lnTo>
                    <a:pt x="237" y="1935"/>
                  </a:lnTo>
                  <a:lnTo>
                    <a:pt x="245" y="1930"/>
                  </a:lnTo>
                  <a:lnTo>
                    <a:pt x="253" y="1924"/>
                  </a:lnTo>
                  <a:lnTo>
                    <a:pt x="260" y="1918"/>
                  </a:lnTo>
                  <a:lnTo>
                    <a:pt x="267" y="1910"/>
                  </a:lnTo>
                  <a:lnTo>
                    <a:pt x="274" y="1902"/>
                  </a:lnTo>
                  <a:lnTo>
                    <a:pt x="280" y="1893"/>
                  </a:lnTo>
                  <a:lnTo>
                    <a:pt x="286" y="1884"/>
                  </a:lnTo>
                  <a:lnTo>
                    <a:pt x="291" y="1874"/>
                  </a:lnTo>
                  <a:lnTo>
                    <a:pt x="296" y="1863"/>
                  </a:lnTo>
                  <a:lnTo>
                    <a:pt x="300" y="1852"/>
                  </a:lnTo>
                  <a:lnTo>
                    <a:pt x="303" y="1841"/>
                  </a:lnTo>
                  <a:lnTo>
                    <a:pt x="306" y="1830"/>
                  </a:lnTo>
                  <a:lnTo>
                    <a:pt x="307" y="1818"/>
                  </a:lnTo>
                  <a:lnTo>
                    <a:pt x="308" y="1806"/>
                  </a:lnTo>
                  <a:lnTo>
                    <a:pt x="309" y="1786"/>
                  </a:lnTo>
                  <a:lnTo>
                    <a:pt x="311" y="1765"/>
                  </a:lnTo>
                  <a:lnTo>
                    <a:pt x="313" y="1741"/>
                  </a:lnTo>
                  <a:lnTo>
                    <a:pt x="317" y="1715"/>
                  </a:lnTo>
                  <a:lnTo>
                    <a:pt x="328" y="1660"/>
                  </a:lnTo>
                  <a:lnTo>
                    <a:pt x="340" y="1598"/>
                  </a:lnTo>
                  <a:lnTo>
                    <a:pt x="355" y="1530"/>
                  </a:lnTo>
                  <a:lnTo>
                    <a:pt x="371" y="1459"/>
                  </a:lnTo>
                  <a:lnTo>
                    <a:pt x="389" y="1384"/>
                  </a:lnTo>
                  <a:lnTo>
                    <a:pt x="407" y="1306"/>
                  </a:lnTo>
                  <a:lnTo>
                    <a:pt x="450" y="1295"/>
                  </a:lnTo>
                  <a:lnTo>
                    <a:pt x="494" y="1280"/>
                  </a:lnTo>
                  <a:lnTo>
                    <a:pt x="538" y="1264"/>
                  </a:lnTo>
                  <a:lnTo>
                    <a:pt x="584" y="1245"/>
                  </a:lnTo>
                  <a:lnTo>
                    <a:pt x="628" y="1224"/>
                  </a:lnTo>
                  <a:lnTo>
                    <a:pt x="675" y="1201"/>
                  </a:lnTo>
                  <a:lnTo>
                    <a:pt x="719" y="1175"/>
                  </a:lnTo>
                  <a:lnTo>
                    <a:pt x="764" y="1148"/>
                  </a:lnTo>
                  <a:lnTo>
                    <a:pt x="809" y="1119"/>
                  </a:lnTo>
                  <a:lnTo>
                    <a:pt x="852" y="1089"/>
                  </a:lnTo>
                  <a:lnTo>
                    <a:pt x="896" y="1057"/>
                  </a:lnTo>
                  <a:lnTo>
                    <a:pt x="937" y="1022"/>
                  </a:lnTo>
                  <a:lnTo>
                    <a:pt x="977" y="987"/>
                  </a:lnTo>
                  <a:lnTo>
                    <a:pt x="1016" y="950"/>
                  </a:lnTo>
                  <a:lnTo>
                    <a:pt x="1053" y="913"/>
                  </a:lnTo>
                  <a:lnTo>
                    <a:pt x="1087" y="873"/>
                  </a:lnTo>
                  <a:lnTo>
                    <a:pt x="1121" y="834"/>
                  </a:lnTo>
                  <a:lnTo>
                    <a:pt x="1151" y="793"/>
                  </a:lnTo>
                  <a:lnTo>
                    <a:pt x="1178" y="751"/>
                  </a:lnTo>
                  <a:lnTo>
                    <a:pt x="1203" y="709"/>
                  </a:lnTo>
                  <a:lnTo>
                    <a:pt x="1226" y="666"/>
                  </a:lnTo>
                  <a:lnTo>
                    <a:pt x="1245" y="622"/>
                  </a:lnTo>
                  <a:lnTo>
                    <a:pt x="1260" y="578"/>
                  </a:lnTo>
                  <a:lnTo>
                    <a:pt x="1272" y="534"/>
                  </a:lnTo>
                  <a:lnTo>
                    <a:pt x="1280" y="490"/>
                  </a:lnTo>
                  <a:lnTo>
                    <a:pt x="1283" y="445"/>
                  </a:lnTo>
                  <a:lnTo>
                    <a:pt x="1283" y="401"/>
                  </a:lnTo>
                  <a:lnTo>
                    <a:pt x="1278" y="357"/>
                  </a:lnTo>
                  <a:lnTo>
                    <a:pt x="1269" y="312"/>
                  </a:lnTo>
                  <a:lnTo>
                    <a:pt x="1255" y="269"/>
                  </a:lnTo>
                  <a:lnTo>
                    <a:pt x="1236" y="226"/>
                  </a:lnTo>
                  <a:lnTo>
                    <a:pt x="1211" y="1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8FB389FF-775A-49F2-B62A-71FD88216D2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792216" y="4164743"/>
              <a:ext cx="304925" cy="261338"/>
            </a:xfrm>
            <a:custGeom>
              <a:avLst/>
              <a:gdLst/>
              <a:ahLst/>
              <a:cxnLst>
                <a:cxn ang="0">
                  <a:pos x="2264" y="527"/>
                </a:cxn>
                <a:cxn ang="0">
                  <a:pos x="2090" y="809"/>
                </a:cxn>
                <a:cxn ang="0">
                  <a:pos x="1939" y="1018"/>
                </a:cxn>
                <a:cxn ang="0">
                  <a:pos x="1976" y="730"/>
                </a:cxn>
                <a:cxn ang="0">
                  <a:pos x="1773" y="713"/>
                </a:cxn>
                <a:cxn ang="0">
                  <a:pos x="1435" y="721"/>
                </a:cxn>
                <a:cxn ang="0">
                  <a:pos x="1299" y="593"/>
                </a:cxn>
                <a:cxn ang="0">
                  <a:pos x="1285" y="506"/>
                </a:cxn>
                <a:cxn ang="0">
                  <a:pos x="1187" y="510"/>
                </a:cxn>
                <a:cxn ang="0">
                  <a:pos x="1051" y="597"/>
                </a:cxn>
                <a:cxn ang="0">
                  <a:pos x="952" y="613"/>
                </a:cxn>
                <a:cxn ang="0">
                  <a:pos x="957" y="698"/>
                </a:cxn>
                <a:cxn ang="0">
                  <a:pos x="893" y="839"/>
                </a:cxn>
                <a:cxn ang="0">
                  <a:pos x="679" y="943"/>
                </a:cxn>
                <a:cxn ang="0">
                  <a:pos x="507" y="700"/>
                </a:cxn>
                <a:cxn ang="0">
                  <a:pos x="682" y="314"/>
                </a:cxn>
                <a:cxn ang="0">
                  <a:pos x="813" y="206"/>
                </a:cxn>
                <a:cxn ang="0">
                  <a:pos x="881" y="244"/>
                </a:cxn>
                <a:cxn ang="0">
                  <a:pos x="899" y="443"/>
                </a:cxn>
                <a:cxn ang="0">
                  <a:pos x="942" y="517"/>
                </a:cxn>
                <a:cxn ang="0">
                  <a:pos x="1013" y="466"/>
                </a:cxn>
                <a:cxn ang="0">
                  <a:pos x="1040" y="176"/>
                </a:cxn>
                <a:cxn ang="0">
                  <a:pos x="966" y="29"/>
                </a:cxn>
                <a:cxn ang="0">
                  <a:pos x="740" y="31"/>
                </a:cxn>
                <a:cxn ang="0">
                  <a:pos x="471" y="319"/>
                </a:cxn>
                <a:cxn ang="0">
                  <a:pos x="298" y="828"/>
                </a:cxn>
                <a:cxn ang="0">
                  <a:pos x="192" y="930"/>
                </a:cxn>
                <a:cxn ang="0">
                  <a:pos x="98" y="893"/>
                </a:cxn>
                <a:cxn ang="0">
                  <a:pos x="12" y="932"/>
                </a:cxn>
                <a:cxn ang="0">
                  <a:pos x="13" y="1014"/>
                </a:cxn>
                <a:cxn ang="0">
                  <a:pos x="216" y="1097"/>
                </a:cxn>
                <a:cxn ang="0">
                  <a:pos x="176" y="1761"/>
                </a:cxn>
                <a:cxn ang="0">
                  <a:pos x="180" y="2114"/>
                </a:cxn>
                <a:cxn ang="0">
                  <a:pos x="254" y="2130"/>
                </a:cxn>
                <a:cxn ang="0">
                  <a:pos x="313" y="2021"/>
                </a:cxn>
                <a:cxn ang="0">
                  <a:pos x="375" y="1344"/>
                </a:cxn>
                <a:cxn ang="0">
                  <a:pos x="621" y="1078"/>
                </a:cxn>
                <a:cxn ang="0">
                  <a:pos x="839" y="1053"/>
                </a:cxn>
                <a:cxn ang="0">
                  <a:pos x="790" y="1338"/>
                </a:cxn>
                <a:cxn ang="0">
                  <a:pos x="914" y="1528"/>
                </a:cxn>
                <a:cxn ang="0">
                  <a:pos x="1238" y="1491"/>
                </a:cxn>
                <a:cxn ang="0">
                  <a:pos x="1440" y="1205"/>
                </a:cxn>
                <a:cxn ang="0">
                  <a:pos x="1416" y="867"/>
                </a:cxn>
                <a:cxn ang="0">
                  <a:pos x="1661" y="867"/>
                </a:cxn>
                <a:cxn ang="0">
                  <a:pos x="1818" y="828"/>
                </a:cxn>
                <a:cxn ang="0">
                  <a:pos x="1743" y="1193"/>
                </a:cxn>
                <a:cxn ang="0">
                  <a:pos x="1750" y="1466"/>
                </a:cxn>
                <a:cxn ang="0">
                  <a:pos x="1826" y="1547"/>
                </a:cxn>
                <a:cxn ang="0">
                  <a:pos x="1923" y="1505"/>
                </a:cxn>
                <a:cxn ang="0">
                  <a:pos x="2135" y="1010"/>
                </a:cxn>
                <a:cxn ang="0">
                  <a:pos x="2328" y="681"/>
                </a:cxn>
                <a:cxn ang="0">
                  <a:pos x="2464" y="716"/>
                </a:cxn>
                <a:cxn ang="0">
                  <a:pos x="2488" y="619"/>
                </a:cxn>
                <a:cxn ang="0">
                  <a:pos x="2400" y="497"/>
                </a:cxn>
                <a:cxn ang="0">
                  <a:pos x="954" y="1297"/>
                </a:cxn>
                <a:cxn ang="0">
                  <a:pos x="1020" y="1005"/>
                </a:cxn>
                <a:cxn ang="0">
                  <a:pos x="1209" y="821"/>
                </a:cxn>
                <a:cxn ang="0">
                  <a:pos x="1319" y="1108"/>
                </a:cxn>
                <a:cxn ang="0">
                  <a:pos x="1180" y="1363"/>
                </a:cxn>
              </a:cxnLst>
              <a:rect l="0" t="0" r="r" b="b"/>
              <a:pathLst>
                <a:path w="2495" h="2137">
                  <a:moveTo>
                    <a:pt x="2389" y="493"/>
                  </a:moveTo>
                  <a:lnTo>
                    <a:pt x="2377" y="490"/>
                  </a:lnTo>
                  <a:lnTo>
                    <a:pt x="2365" y="487"/>
                  </a:lnTo>
                  <a:lnTo>
                    <a:pt x="2354" y="486"/>
                  </a:lnTo>
                  <a:lnTo>
                    <a:pt x="2343" y="487"/>
                  </a:lnTo>
                  <a:lnTo>
                    <a:pt x="2332" y="488"/>
                  </a:lnTo>
                  <a:lnTo>
                    <a:pt x="2321" y="491"/>
                  </a:lnTo>
                  <a:lnTo>
                    <a:pt x="2310" y="495"/>
                  </a:lnTo>
                  <a:lnTo>
                    <a:pt x="2299" y="501"/>
                  </a:lnTo>
                  <a:lnTo>
                    <a:pt x="2288" y="508"/>
                  </a:lnTo>
                  <a:lnTo>
                    <a:pt x="2276" y="517"/>
                  </a:lnTo>
                  <a:lnTo>
                    <a:pt x="2264" y="527"/>
                  </a:lnTo>
                  <a:lnTo>
                    <a:pt x="2251" y="539"/>
                  </a:lnTo>
                  <a:lnTo>
                    <a:pt x="2239" y="554"/>
                  </a:lnTo>
                  <a:lnTo>
                    <a:pt x="2226" y="570"/>
                  </a:lnTo>
                  <a:lnTo>
                    <a:pt x="2213" y="588"/>
                  </a:lnTo>
                  <a:lnTo>
                    <a:pt x="2200" y="607"/>
                  </a:lnTo>
                  <a:lnTo>
                    <a:pt x="2186" y="629"/>
                  </a:lnTo>
                  <a:lnTo>
                    <a:pt x="2172" y="653"/>
                  </a:lnTo>
                  <a:lnTo>
                    <a:pt x="2157" y="680"/>
                  </a:lnTo>
                  <a:lnTo>
                    <a:pt x="2140" y="709"/>
                  </a:lnTo>
                  <a:lnTo>
                    <a:pt x="2124" y="740"/>
                  </a:lnTo>
                  <a:lnTo>
                    <a:pt x="2108" y="774"/>
                  </a:lnTo>
                  <a:lnTo>
                    <a:pt x="2090" y="809"/>
                  </a:lnTo>
                  <a:lnTo>
                    <a:pt x="2072" y="849"/>
                  </a:lnTo>
                  <a:lnTo>
                    <a:pt x="2033" y="934"/>
                  </a:lnTo>
                  <a:lnTo>
                    <a:pt x="1992" y="1030"/>
                  </a:lnTo>
                  <a:lnTo>
                    <a:pt x="1947" y="1139"/>
                  </a:lnTo>
                  <a:lnTo>
                    <a:pt x="1897" y="1260"/>
                  </a:lnTo>
                  <a:lnTo>
                    <a:pt x="1898" y="1240"/>
                  </a:lnTo>
                  <a:lnTo>
                    <a:pt x="1899" y="1219"/>
                  </a:lnTo>
                  <a:lnTo>
                    <a:pt x="1900" y="1200"/>
                  </a:lnTo>
                  <a:lnTo>
                    <a:pt x="1903" y="1179"/>
                  </a:lnTo>
                  <a:lnTo>
                    <a:pt x="1910" y="1139"/>
                  </a:lnTo>
                  <a:lnTo>
                    <a:pt x="1918" y="1097"/>
                  </a:lnTo>
                  <a:lnTo>
                    <a:pt x="1939" y="1018"/>
                  </a:lnTo>
                  <a:lnTo>
                    <a:pt x="1961" y="940"/>
                  </a:lnTo>
                  <a:lnTo>
                    <a:pt x="1970" y="904"/>
                  </a:lnTo>
                  <a:lnTo>
                    <a:pt x="1979" y="870"/>
                  </a:lnTo>
                  <a:lnTo>
                    <a:pt x="1985" y="838"/>
                  </a:lnTo>
                  <a:lnTo>
                    <a:pt x="1989" y="808"/>
                  </a:lnTo>
                  <a:lnTo>
                    <a:pt x="1990" y="794"/>
                  </a:lnTo>
                  <a:lnTo>
                    <a:pt x="1990" y="781"/>
                  </a:lnTo>
                  <a:lnTo>
                    <a:pt x="1989" y="769"/>
                  </a:lnTo>
                  <a:lnTo>
                    <a:pt x="1987" y="758"/>
                  </a:lnTo>
                  <a:lnTo>
                    <a:pt x="1984" y="748"/>
                  </a:lnTo>
                  <a:lnTo>
                    <a:pt x="1981" y="738"/>
                  </a:lnTo>
                  <a:lnTo>
                    <a:pt x="1976" y="730"/>
                  </a:lnTo>
                  <a:lnTo>
                    <a:pt x="1969" y="722"/>
                  </a:lnTo>
                  <a:lnTo>
                    <a:pt x="1960" y="713"/>
                  </a:lnTo>
                  <a:lnTo>
                    <a:pt x="1949" y="706"/>
                  </a:lnTo>
                  <a:lnTo>
                    <a:pt x="1939" y="701"/>
                  </a:lnTo>
                  <a:lnTo>
                    <a:pt x="1926" y="697"/>
                  </a:lnTo>
                  <a:lnTo>
                    <a:pt x="1914" y="695"/>
                  </a:lnTo>
                  <a:lnTo>
                    <a:pt x="1901" y="694"/>
                  </a:lnTo>
                  <a:lnTo>
                    <a:pt x="1888" y="694"/>
                  </a:lnTo>
                  <a:lnTo>
                    <a:pt x="1874" y="694"/>
                  </a:lnTo>
                  <a:lnTo>
                    <a:pt x="1844" y="699"/>
                  </a:lnTo>
                  <a:lnTo>
                    <a:pt x="1809" y="705"/>
                  </a:lnTo>
                  <a:lnTo>
                    <a:pt x="1773" y="713"/>
                  </a:lnTo>
                  <a:lnTo>
                    <a:pt x="1732" y="721"/>
                  </a:lnTo>
                  <a:lnTo>
                    <a:pt x="1711" y="725"/>
                  </a:lnTo>
                  <a:lnTo>
                    <a:pt x="1687" y="728"/>
                  </a:lnTo>
                  <a:lnTo>
                    <a:pt x="1664" y="731"/>
                  </a:lnTo>
                  <a:lnTo>
                    <a:pt x="1639" y="733"/>
                  </a:lnTo>
                  <a:lnTo>
                    <a:pt x="1614" y="735"/>
                  </a:lnTo>
                  <a:lnTo>
                    <a:pt x="1586" y="736"/>
                  </a:lnTo>
                  <a:lnTo>
                    <a:pt x="1558" y="735"/>
                  </a:lnTo>
                  <a:lnTo>
                    <a:pt x="1529" y="734"/>
                  </a:lnTo>
                  <a:lnTo>
                    <a:pt x="1499" y="731"/>
                  </a:lnTo>
                  <a:lnTo>
                    <a:pt x="1467" y="727"/>
                  </a:lnTo>
                  <a:lnTo>
                    <a:pt x="1435" y="721"/>
                  </a:lnTo>
                  <a:lnTo>
                    <a:pt x="1401" y="714"/>
                  </a:lnTo>
                  <a:lnTo>
                    <a:pt x="1365" y="705"/>
                  </a:lnTo>
                  <a:lnTo>
                    <a:pt x="1329" y="694"/>
                  </a:lnTo>
                  <a:lnTo>
                    <a:pt x="1291" y="679"/>
                  </a:lnTo>
                  <a:lnTo>
                    <a:pt x="1251" y="664"/>
                  </a:lnTo>
                  <a:lnTo>
                    <a:pt x="1254" y="660"/>
                  </a:lnTo>
                  <a:lnTo>
                    <a:pt x="1262" y="650"/>
                  </a:lnTo>
                  <a:lnTo>
                    <a:pt x="1272" y="638"/>
                  </a:lnTo>
                  <a:lnTo>
                    <a:pt x="1281" y="626"/>
                  </a:lnTo>
                  <a:lnTo>
                    <a:pt x="1288" y="614"/>
                  </a:lnTo>
                  <a:lnTo>
                    <a:pt x="1294" y="604"/>
                  </a:lnTo>
                  <a:lnTo>
                    <a:pt x="1299" y="593"/>
                  </a:lnTo>
                  <a:lnTo>
                    <a:pt x="1303" y="583"/>
                  </a:lnTo>
                  <a:lnTo>
                    <a:pt x="1306" y="574"/>
                  </a:lnTo>
                  <a:lnTo>
                    <a:pt x="1308" y="565"/>
                  </a:lnTo>
                  <a:lnTo>
                    <a:pt x="1309" y="556"/>
                  </a:lnTo>
                  <a:lnTo>
                    <a:pt x="1309" y="548"/>
                  </a:lnTo>
                  <a:lnTo>
                    <a:pt x="1308" y="539"/>
                  </a:lnTo>
                  <a:lnTo>
                    <a:pt x="1306" y="532"/>
                  </a:lnTo>
                  <a:lnTo>
                    <a:pt x="1303" y="526"/>
                  </a:lnTo>
                  <a:lnTo>
                    <a:pt x="1300" y="520"/>
                  </a:lnTo>
                  <a:lnTo>
                    <a:pt x="1296" y="515"/>
                  </a:lnTo>
                  <a:lnTo>
                    <a:pt x="1291" y="510"/>
                  </a:lnTo>
                  <a:lnTo>
                    <a:pt x="1285" y="506"/>
                  </a:lnTo>
                  <a:lnTo>
                    <a:pt x="1279" y="502"/>
                  </a:lnTo>
                  <a:lnTo>
                    <a:pt x="1273" y="499"/>
                  </a:lnTo>
                  <a:lnTo>
                    <a:pt x="1265" y="497"/>
                  </a:lnTo>
                  <a:lnTo>
                    <a:pt x="1257" y="496"/>
                  </a:lnTo>
                  <a:lnTo>
                    <a:pt x="1249" y="495"/>
                  </a:lnTo>
                  <a:lnTo>
                    <a:pt x="1241" y="495"/>
                  </a:lnTo>
                  <a:lnTo>
                    <a:pt x="1233" y="495"/>
                  </a:lnTo>
                  <a:lnTo>
                    <a:pt x="1224" y="497"/>
                  </a:lnTo>
                  <a:lnTo>
                    <a:pt x="1215" y="499"/>
                  </a:lnTo>
                  <a:lnTo>
                    <a:pt x="1206" y="502"/>
                  </a:lnTo>
                  <a:lnTo>
                    <a:pt x="1197" y="505"/>
                  </a:lnTo>
                  <a:lnTo>
                    <a:pt x="1187" y="510"/>
                  </a:lnTo>
                  <a:lnTo>
                    <a:pt x="1178" y="515"/>
                  </a:lnTo>
                  <a:lnTo>
                    <a:pt x="1169" y="521"/>
                  </a:lnTo>
                  <a:lnTo>
                    <a:pt x="1159" y="528"/>
                  </a:lnTo>
                  <a:lnTo>
                    <a:pt x="1149" y="536"/>
                  </a:lnTo>
                  <a:lnTo>
                    <a:pt x="1140" y="546"/>
                  </a:lnTo>
                  <a:lnTo>
                    <a:pt x="1119" y="569"/>
                  </a:lnTo>
                  <a:lnTo>
                    <a:pt x="1104" y="587"/>
                  </a:lnTo>
                  <a:lnTo>
                    <a:pt x="1093" y="601"/>
                  </a:lnTo>
                  <a:lnTo>
                    <a:pt x="1083" y="613"/>
                  </a:lnTo>
                  <a:lnTo>
                    <a:pt x="1072" y="607"/>
                  </a:lnTo>
                  <a:lnTo>
                    <a:pt x="1061" y="601"/>
                  </a:lnTo>
                  <a:lnTo>
                    <a:pt x="1051" y="597"/>
                  </a:lnTo>
                  <a:lnTo>
                    <a:pt x="1039" y="594"/>
                  </a:lnTo>
                  <a:lnTo>
                    <a:pt x="1029" y="592"/>
                  </a:lnTo>
                  <a:lnTo>
                    <a:pt x="1019" y="590"/>
                  </a:lnTo>
                  <a:lnTo>
                    <a:pt x="1010" y="590"/>
                  </a:lnTo>
                  <a:lnTo>
                    <a:pt x="1001" y="591"/>
                  </a:lnTo>
                  <a:lnTo>
                    <a:pt x="992" y="592"/>
                  </a:lnTo>
                  <a:lnTo>
                    <a:pt x="984" y="594"/>
                  </a:lnTo>
                  <a:lnTo>
                    <a:pt x="976" y="596"/>
                  </a:lnTo>
                  <a:lnTo>
                    <a:pt x="969" y="600"/>
                  </a:lnTo>
                  <a:lnTo>
                    <a:pt x="963" y="604"/>
                  </a:lnTo>
                  <a:lnTo>
                    <a:pt x="957" y="608"/>
                  </a:lnTo>
                  <a:lnTo>
                    <a:pt x="952" y="613"/>
                  </a:lnTo>
                  <a:lnTo>
                    <a:pt x="947" y="619"/>
                  </a:lnTo>
                  <a:lnTo>
                    <a:pt x="944" y="624"/>
                  </a:lnTo>
                  <a:lnTo>
                    <a:pt x="941" y="631"/>
                  </a:lnTo>
                  <a:lnTo>
                    <a:pt x="939" y="637"/>
                  </a:lnTo>
                  <a:lnTo>
                    <a:pt x="938" y="644"/>
                  </a:lnTo>
                  <a:lnTo>
                    <a:pt x="937" y="651"/>
                  </a:lnTo>
                  <a:lnTo>
                    <a:pt x="938" y="659"/>
                  </a:lnTo>
                  <a:lnTo>
                    <a:pt x="940" y="666"/>
                  </a:lnTo>
                  <a:lnTo>
                    <a:pt x="942" y="674"/>
                  </a:lnTo>
                  <a:lnTo>
                    <a:pt x="946" y="681"/>
                  </a:lnTo>
                  <a:lnTo>
                    <a:pt x="951" y="690"/>
                  </a:lnTo>
                  <a:lnTo>
                    <a:pt x="957" y="698"/>
                  </a:lnTo>
                  <a:lnTo>
                    <a:pt x="964" y="705"/>
                  </a:lnTo>
                  <a:lnTo>
                    <a:pt x="972" y="713"/>
                  </a:lnTo>
                  <a:lnTo>
                    <a:pt x="982" y="720"/>
                  </a:lnTo>
                  <a:lnTo>
                    <a:pt x="993" y="727"/>
                  </a:lnTo>
                  <a:lnTo>
                    <a:pt x="1005" y="734"/>
                  </a:lnTo>
                  <a:lnTo>
                    <a:pt x="990" y="751"/>
                  </a:lnTo>
                  <a:lnTo>
                    <a:pt x="975" y="767"/>
                  </a:lnTo>
                  <a:lnTo>
                    <a:pt x="959" y="783"/>
                  </a:lnTo>
                  <a:lnTo>
                    <a:pt x="943" y="798"/>
                  </a:lnTo>
                  <a:lnTo>
                    <a:pt x="926" y="812"/>
                  </a:lnTo>
                  <a:lnTo>
                    <a:pt x="909" y="826"/>
                  </a:lnTo>
                  <a:lnTo>
                    <a:pt x="893" y="839"/>
                  </a:lnTo>
                  <a:lnTo>
                    <a:pt x="876" y="851"/>
                  </a:lnTo>
                  <a:lnTo>
                    <a:pt x="859" y="862"/>
                  </a:lnTo>
                  <a:lnTo>
                    <a:pt x="842" y="873"/>
                  </a:lnTo>
                  <a:lnTo>
                    <a:pt x="823" y="883"/>
                  </a:lnTo>
                  <a:lnTo>
                    <a:pt x="806" y="892"/>
                  </a:lnTo>
                  <a:lnTo>
                    <a:pt x="788" y="901"/>
                  </a:lnTo>
                  <a:lnTo>
                    <a:pt x="771" y="909"/>
                  </a:lnTo>
                  <a:lnTo>
                    <a:pt x="753" y="917"/>
                  </a:lnTo>
                  <a:lnTo>
                    <a:pt x="735" y="924"/>
                  </a:lnTo>
                  <a:lnTo>
                    <a:pt x="717" y="931"/>
                  </a:lnTo>
                  <a:lnTo>
                    <a:pt x="697" y="937"/>
                  </a:lnTo>
                  <a:lnTo>
                    <a:pt x="679" y="943"/>
                  </a:lnTo>
                  <a:lnTo>
                    <a:pt x="661" y="948"/>
                  </a:lnTo>
                  <a:lnTo>
                    <a:pt x="624" y="957"/>
                  </a:lnTo>
                  <a:lnTo>
                    <a:pt x="586" y="966"/>
                  </a:lnTo>
                  <a:lnTo>
                    <a:pt x="549" y="971"/>
                  </a:lnTo>
                  <a:lnTo>
                    <a:pt x="511" y="976"/>
                  </a:lnTo>
                  <a:lnTo>
                    <a:pt x="473" y="979"/>
                  </a:lnTo>
                  <a:lnTo>
                    <a:pt x="436" y="981"/>
                  </a:lnTo>
                  <a:lnTo>
                    <a:pt x="450" y="918"/>
                  </a:lnTo>
                  <a:lnTo>
                    <a:pt x="463" y="858"/>
                  </a:lnTo>
                  <a:lnTo>
                    <a:pt x="477" y="802"/>
                  </a:lnTo>
                  <a:lnTo>
                    <a:pt x="492" y="749"/>
                  </a:lnTo>
                  <a:lnTo>
                    <a:pt x="507" y="700"/>
                  </a:lnTo>
                  <a:lnTo>
                    <a:pt x="521" y="652"/>
                  </a:lnTo>
                  <a:lnTo>
                    <a:pt x="536" y="609"/>
                  </a:lnTo>
                  <a:lnTo>
                    <a:pt x="551" y="568"/>
                  </a:lnTo>
                  <a:lnTo>
                    <a:pt x="566" y="530"/>
                  </a:lnTo>
                  <a:lnTo>
                    <a:pt x="580" y="495"/>
                  </a:lnTo>
                  <a:lnTo>
                    <a:pt x="595" y="462"/>
                  </a:lnTo>
                  <a:lnTo>
                    <a:pt x="611" y="432"/>
                  </a:lnTo>
                  <a:lnTo>
                    <a:pt x="625" y="403"/>
                  </a:lnTo>
                  <a:lnTo>
                    <a:pt x="640" y="378"/>
                  </a:lnTo>
                  <a:lnTo>
                    <a:pt x="654" y="355"/>
                  </a:lnTo>
                  <a:lnTo>
                    <a:pt x="668" y="333"/>
                  </a:lnTo>
                  <a:lnTo>
                    <a:pt x="682" y="314"/>
                  </a:lnTo>
                  <a:lnTo>
                    <a:pt x="695" y="297"/>
                  </a:lnTo>
                  <a:lnTo>
                    <a:pt x="708" y="282"/>
                  </a:lnTo>
                  <a:lnTo>
                    <a:pt x="722" y="267"/>
                  </a:lnTo>
                  <a:lnTo>
                    <a:pt x="734" y="255"/>
                  </a:lnTo>
                  <a:lnTo>
                    <a:pt x="746" y="244"/>
                  </a:lnTo>
                  <a:lnTo>
                    <a:pt x="757" y="235"/>
                  </a:lnTo>
                  <a:lnTo>
                    <a:pt x="768" y="228"/>
                  </a:lnTo>
                  <a:lnTo>
                    <a:pt x="779" y="221"/>
                  </a:lnTo>
                  <a:lnTo>
                    <a:pt x="788" y="216"/>
                  </a:lnTo>
                  <a:lnTo>
                    <a:pt x="797" y="212"/>
                  </a:lnTo>
                  <a:lnTo>
                    <a:pt x="806" y="209"/>
                  </a:lnTo>
                  <a:lnTo>
                    <a:pt x="813" y="206"/>
                  </a:lnTo>
                  <a:lnTo>
                    <a:pt x="820" y="205"/>
                  </a:lnTo>
                  <a:lnTo>
                    <a:pt x="828" y="204"/>
                  </a:lnTo>
                  <a:lnTo>
                    <a:pt x="833" y="203"/>
                  </a:lnTo>
                  <a:lnTo>
                    <a:pt x="839" y="204"/>
                  </a:lnTo>
                  <a:lnTo>
                    <a:pt x="846" y="205"/>
                  </a:lnTo>
                  <a:lnTo>
                    <a:pt x="851" y="208"/>
                  </a:lnTo>
                  <a:lnTo>
                    <a:pt x="857" y="211"/>
                  </a:lnTo>
                  <a:lnTo>
                    <a:pt x="862" y="215"/>
                  </a:lnTo>
                  <a:lnTo>
                    <a:pt x="866" y="219"/>
                  </a:lnTo>
                  <a:lnTo>
                    <a:pt x="870" y="224"/>
                  </a:lnTo>
                  <a:lnTo>
                    <a:pt x="874" y="230"/>
                  </a:lnTo>
                  <a:lnTo>
                    <a:pt x="881" y="244"/>
                  </a:lnTo>
                  <a:lnTo>
                    <a:pt x="887" y="259"/>
                  </a:lnTo>
                  <a:lnTo>
                    <a:pt x="891" y="276"/>
                  </a:lnTo>
                  <a:lnTo>
                    <a:pt x="895" y="293"/>
                  </a:lnTo>
                  <a:lnTo>
                    <a:pt x="898" y="311"/>
                  </a:lnTo>
                  <a:lnTo>
                    <a:pt x="899" y="329"/>
                  </a:lnTo>
                  <a:lnTo>
                    <a:pt x="901" y="347"/>
                  </a:lnTo>
                  <a:lnTo>
                    <a:pt x="901" y="364"/>
                  </a:lnTo>
                  <a:lnTo>
                    <a:pt x="901" y="394"/>
                  </a:lnTo>
                  <a:lnTo>
                    <a:pt x="899" y="418"/>
                  </a:lnTo>
                  <a:lnTo>
                    <a:pt x="899" y="426"/>
                  </a:lnTo>
                  <a:lnTo>
                    <a:pt x="899" y="435"/>
                  </a:lnTo>
                  <a:lnTo>
                    <a:pt x="899" y="443"/>
                  </a:lnTo>
                  <a:lnTo>
                    <a:pt x="900" y="452"/>
                  </a:lnTo>
                  <a:lnTo>
                    <a:pt x="902" y="460"/>
                  </a:lnTo>
                  <a:lnTo>
                    <a:pt x="904" y="468"/>
                  </a:lnTo>
                  <a:lnTo>
                    <a:pt x="907" y="475"/>
                  </a:lnTo>
                  <a:lnTo>
                    <a:pt x="910" y="483"/>
                  </a:lnTo>
                  <a:lnTo>
                    <a:pt x="914" y="489"/>
                  </a:lnTo>
                  <a:lnTo>
                    <a:pt x="917" y="496"/>
                  </a:lnTo>
                  <a:lnTo>
                    <a:pt x="922" y="501"/>
                  </a:lnTo>
                  <a:lnTo>
                    <a:pt x="926" y="507"/>
                  </a:lnTo>
                  <a:lnTo>
                    <a:pt x="931" y="511"/>
                  </a:lnTo>
                  <a:lnTo>
                    <a:pt x="937" y="515"/>
                  </a:lnTo>
                  <a:lnTo>
                    <a:pt x="942" y="517"/>
                  </a:lnTo>
                  <a:lnTo>
                    <a:pt x="948" y="519"/>
                  </a:lnTo>
                  <a:lnTo>
                    <a:pt x="954" y="520"/>
                  </a:lnTo>
                  <a:lnTo>
                    <a:pt x="960" y="521"/>
                  </a:lnTo>
                  <a:lnTo>
                    <a:pt x="965" y="520"/>
                  </a:lnTo>
                  <a:lnTo>
                    <a:pt x="972" y="517"/>
                  </a:lnTo>
                  <a:lnTo>
                    <a:pt x="978" y="514"/>
                  </a:lnTo>
                  <a:lnTo>
                    <a:pt x="984" y="510"/>
                  </a:lnTo>
                  <a:lnTo>
                    <a:pt x="990" y="504"/>
                  </a:lnTo>
                  <a:lnTo>
                    <a:pt x="996" y="496"/>
                  </a:lnTo>
                  <a:lnTo>
                    <a:pt x="1002" y="488"/>
                  </a:lnTo>
                  <a:lnTo>
                    <a:pt x="1008" y="478"/>
                  </a:lnTo>
                  <a:lnTo>
                    <a:pt x="1013" y="466"/>
                  </a:lnTo>
                  <a:lnTo>
                    <a:pt x="1019" y="453"/>
                  </a:lnTo>
                  <a:lnTo>
                    <a:pt x="1024" y="438"/>
                  </a:lnTo>
                  <a:lnTo>
                    <a:pt x="1030" y="421"/>
                  </a:lnTo>
                  <a:lnTo>
                    <a:pt x="1034" y="401"/>
                  </a:lnTo>
                  <a:lnTo>
                    <a:pt x="1039" y="381"/>
                  </a:lnTo>
                  <a:lnTo>
                    <a:pt x="1044" y="351"/>
                  </a:lnTo>
                  <a:lnTo>
                    <a:pt x="1049" y="320"/>
                  </a:lnTo>
                  <a:lnTo>
                    <a:pt x="1050" y="288"/>
                  </a:lnTo>
                  <a:lnTo>
                    <a:pt x="1050" y="255"/>
                  </a:lnTo>
                  <a:lnTo>
                    <a:pt x="1048" y="223"/>
                  </a:lnTo>
                  <a:lnTo>
                    <a:pt x="1043" y="191"/>
                  </a:lnTo>
                  <a:lnTo>
                    <a:pt x="1040" y="176"/>
                  </a:lnTo>
                  <a:lnTo>
                    <a:pt x="1037" y="161"/>
                  </a:lnTo>
                  <a:lnTo>
                    <a:pt x="1033" y="146"/>
                  </a:lnTo>
                  <a:lnTo>
                    <a:pt x="1029" y="132"/>
                  </a:lnTo>
                  <a:lnTo>
                    <a:pt x="1024" y="117"/>
                  </a:lnTo>
                  <a:lnTo>
                    <a:pt x="1019" y="104"/>
                  </a:lnTo>
                  <a:lnTo>
                    <a:pt x="1013" y="91"/>
                  </a:lnTo>
                  <a:lnTo>
                    <a:pt x="1007" y="79"/>
                  </a:lnTo>
                  <a:lnTo>
                    <a:pt x="1000" y="67"/>
                  </a:lnTo>
                  <a:lnTo>
                    <a:pt x="992" y="56"/>
                  </a:lnTo>
                  <a:lnTo>
                    <a:pt x="984" y="46"/>
                  </a:lnTo>
                  <a:lnTo>
                    <a:pt x="975" y="37"/>
                  </a:lnTo>
                  <a:lnTo>
                    <a:pt x="966" y="29"/>
                  </a:lnTo>
                  <a:lnTo>
                    <a:pt x="956" y="22"/>
                  </a:lnTo>
                  <a:lnTo>
                    <a:pt x="946" y="15"/>
                  </a:lnTo>
                  <a:lnTo>
                    <a:pt x="934" y="10"/>
                  </a:lnTo>
                  <a:lnTo>
                    <a:pt x="922" y="6"/>
                  </a:lnTo>
                  <a:lnTo>
                    <a:pt x="910" y="3"/>
                  </a:lnTo>
                  <a:lnTo>
                    <a:pt x="897" y="1"/>
                  </a:lnTo>
                  <a:lnTo>
                    <a:pt x="884" y="0"/>
                  </a:lnTo>
                  <a:lnTo>
                    <a:pt x="854" y="1"/>
                  </a:lnTo>
                  <a:lnTo>
                    <a:pt x="823" y="5"/>
                  </a:lnTo>
                  <a:lnTo>
                    <a:pt x="795" y="11"/>
                  </a:lnTo>
                  <a:lnTo>
                    <a:pt x="767" y="20"/>
                  </a:lnTo>
                  <a:lnTo>
                    <a:pt x="740" y="31"/>
                  </a:lnTo>
                  <a:lnTo>
                    <a:pt x="713" y="44"/>
                  </a:lnTo>
                  <a:lnTo>
                    <a:pt x="688" y="59"/>
                  </a:lnTo>
                  <a:lnTo>
                    <a:pt x="663" y="76"/>
                  </a:lnTo>
                  <a:lnTo>
                    <a:pt x="639" y="95"/>
                  </a:lnTo>
                  <a:lnTo>
                    <a:pt x="616" y="117"/>
                  </a:lnTo>
                  <a:lnTo>
                    <a:pt x="592" y="141"/>
                  </a:lnTo>
                  <a:lnTo>
                    <a:pt x="571" y="166"/>
                  </a:lnTo>
                  <a:lnTo>
                    <a:pt x="550" y="193"/>
                  </a:lnTo>
                  <a:lnTo>
                    <a:pt x="529" y="222"/>
                  </a:lnTo>
                  <a:lnTo>
                    <a:pt x="510" y="253"/>
                  </a:lnTo>
                  <a:lnTo>
                    <a:pt x="490" y="286"/>
                  </a:lnTo>
                  <a:lnTo>
                    <a:pt x="471" y="319"/>
                  </a:lnTo>
                  <a:lnTo>
                    <a:pt x="453" y="354"/>
                  </a:lnTo>
                  <a:lnTo>
                    <a:pt x="436" y="391"/>
                  </a:lnTo>
                  <a:lnTo>
                    <a:pt x="420" y="430"/>
                  </a:lnTo>
                  <a:lnTo>
                    <a:pt x="404" y="470"/>
                  </a:lnTo>
                  <a:lnTo>
                    <a:pt x="389" y="510"/>
                  </a:lnTo>
                  <a:lnTo>
                    <a:pt x="373" y="553"/>
                  </a:lnTo>
                  <a:lnTo>
                    <a:pt x="359" y="596"/>
                  </a:lnTo>
                  <a:lnTo>
                    <a:pt x="346" y="640"/>
                  </a:lnTo>
                  <a:lnTo>
                    <a:pt x="333" y="686"/>
                  </a:lnTo>
                  <a:lnTo>
                    <a:pt x="321" y="732"/>
                  </a:lnTo>
                  <a:lnTo>
                    <a:pt x="309" y="780"/>
                  </a:lnTo>
                  <a:lnTo>
                    <a:pt x="298" y="828"/>
                  </a:lnTo>
                  <a:lnTo>
                    <a:pt x="287" y="877"/>
                  </a:lnTo>
                  <a:lnTo>
                    <a:pt x="277" y="927"/>
                  </a:lnTo>
                  <a:lnTo>
                    <a:pt x="266" y="978"/>
                  </a:lnTo>
                  <a:lnTo>
                    <a:pt x="247" y="976"/>
                  </a:lnTo>
                  <a:lnTo>
                    <a:pt x="232" y="974"/>
                  </a:lnTo>
                  <a:lnTo>
                    <a:pt x="220" y="972"/>
                  </a:lnTo>
                  <a:lnTo>
                    <a:pt x="213" y="970"/>
                  </a:lnTo>
                  <a:lnTo>
                    <a:pt x="210" y="961"/>
                  </a:lnTo>
                  <a:lnTo>
                    <a:pt x="206" y="952"/>
                  </a:lnTo>
                  <a:lnTo>
                    <a:pt x="202" y="944"/>
                  </a:lnTo>
                  <a:lnTo>
                    <a:pt x="197" y="937"/>
                  </a:lnTo>
                  <a:lnTo>
                    <a:pt x="192" y="930"/>
                  </a:lnTo>
                  <a:lnTo>
                    <a:pt x="186" y="924"/>
                  </a:lnTo>
                  <a:lnTo>
                    <a:pt x="180" y="918"/>
                  </a:lnTo>
                  <a:lnTo>
                    <a:pt x="173" y="913"/>
                  </a:lnTo>
                  <a:lnTo>
                    <a:pt x="165" y="909"/>
                  </a:lnTo>
                  <a:lnTo>
                    <a:pt x="157" y="905"/>
                  </a:lnTo>
                  <a:lnTo>
                    <a:pt x="149" y="902"/>
                  </a:lnTo>
                  <a:lnTo>
                    <a:pt x="141" y="899"/>
                  </a:lnTo>
                  <a:lnTo>
                    <a:pt x="132" y="896"/>
                  </a:lnTo>
                  <a:lnTo>
                    <a:pt x="124" y="895"/>
                  </a:lnTo>
                  <a:lnTo>
                    <a:pt x="115" y="893"/>
                  </a:lnTo>
                  <a:lnTo>
                    <a:pt x="107" y="893"/>
                  </a:lnTo>
                  <a:lnTo>
                    <a:pt x="98" y="893"/>
                  </a:lnTo>
                  <a:lnTo>
                    <a:pt x="90" y="893"/>
                  </a:lnTo>
                  <a:lnTo>
                    <a:pt x="81" y="894"/>
                  </a:lnTo>
                  <a:lnTo>
                    <a:pt x="73" y="895"/>
                  </a:lnTo>
                  <a:lnTo>
                    <a:pt x="65" y="897"/>
                  </a:lnTo>
                  <a:lnTo>
                    <a:pt x="57" y="900"/>
                  </a:lnTo>
                  <a:lnTo>
                    <a:pt x="48" y="903"/>
                  </a:lnTo>
                  <a:lnTo>
                    <a:pt x="41" y="906"/>
                  </a:lnTo>
                  <a:lnTo>
                    <a:pt x="34" y="910"/>
                  </a:lnTo>
                  <a:lnTo>
                    <a:pt x="28" y="915"/>
                  </a:lnTo>
                  <a:lnTo>
                    <a:pt x="22" y="920"/>
                  </a:lnTo>
                  <a:lnTo>
                    <a:pt x="17" y="925"/>
                  </a:lnTo>
                  <a:lnTo>
                    <a:pt x="12" y="932"/>
                  </a:lnTo>
                  <a:lnTo>
                    <a:pt x="8" y="938"/>
                  </a:lnTo>
                  <a:lnTo>
                    <a:pt x="5" y="945"/>
                  </a:lnTo>
                  <a:lnTo>
                    <a:pt x="3" y="953"/>
                  </a:lnTo>
                  <a:lnTo>
                    <a:pt x="1" y="961"/>
                  </a:lnTo>
                  <a:lnTo>
                    <a:pt x="0" y="969"/>
                  </a:lnTo>
                  <a:lnTo>
                    <a:pt x="0" y="976"/>
                  </a:lnTo>
                  <a:lnTo>
                    <a:pt x="0" y="983"/>
                  </a:lnTo>
                  <a:lnTo>
                    <a:pt x="1" y="989"/>
                  </a:lnTo>
                  <a:lnTo>
                    <a:pt x="3" y="996"/>
                  </a:lnTo>
                  <a:lnTo>
                    <a:pt x="6" y="1002"/>
                  </a:lnTo>
                  <a:lnTo>
                    <a:pt x="9" y="1008"/>
                  </a:lnTo>
                  <a:lnTo>
                    <a:pt x="13" y="1014"/>
                  </a:lnTo>
                  <a:lnTo>
                    <a:pt x="17" y="1020"/>
                  </a:lnTo>
                  <a:lnTo>
                    <a:pt x="22" y="1026"/>
                  </a:lnTo>
                  <a:lnTo>
                    <a:pt x="28" y="1031"/>
                  </a:lnTo>
                  <a:lnTo>
                    <a:pt x="41" y="1041"/>
                  </a:lnTo>
                  <a:lnTo>
                    <a:pt x="57" y="1051"/>
                  </a:lnTo>
                  <a:lnTo>
                    <a:pt x="74" y="1060"/>
                  </a:lnTo>
                  <a:lnTo>
                    <a:pt x="94" y="1068"/>
                  </a:lnTo>
                  <a:lnTo>
                    <a:pt x="115" y="1075"/>
                  </a:lnTo>
                  <a:lnTo>
                    <a:pt x="137" y="1082"/>
                  </a:lnTo>
                  <a:lnTo>
                    <a:pt x="163" y="1088"/>
                  </a:lnTo>
                  <a:lnTo>
                    <a:pt x="189" y="1093"/>
                  </a:lnTo>
                  <a:lnTo>
                    <a:pt x="216" y="1097"/>
                  </a:lnTo>
                  <a:lnTo>
                    <a:pt x="245" y="1102"/>
                  </a:lnTo>
                  <a:lnTo>
                    <a:pt x="236" y="1160"/>
                  </a:lnTo>
                  <a:lnTo>
                    <a:pt x="228" y="1219"/>
                  </a:lnTo>
                  <a:lnTo>
                    <a:pt x="220" y="1279"/>
                  </a:lnTo>
                  <a:lnTo>
                    <a:pt x="213" y="1338"/>
                  </a:lnTo>
                  <a:lnTo>
                    <a:pt x="206" y="1399"/>
                  </a:lnTo>
                  <a:lnTo>
                    <a:pt x="200" y="1459"/>
                  </a:lnTo>
                  <a:lnTo>
                    <a:pt x="194" y="1520"/>
                  </a:lnTo>
                  <a:lnTo>
                    <a:pt x="189" y="1580"/>
                  </a:lnTo>
                  <a:lnTo>
                    <a:pt x="184" y="1641"/>
                  </a:lnTo>
                  <a:lnTo>
                    <a:pt x="180" y="1701"/>
                  </a:lnTo>
                  <a:lnTo>
                    <a:pt x="176" y="1761"/>
                  </a:lnTo>
                  <a:lnTo>
                    <a:pt x="173" y="1821"/>
                  </a:lnTo>
                  <a:lnTo>
                    <a:pt x="170" y="1880"/>
                  </a:lnTo>
                  <a:lnTo>
                    <a:pt x="168" y="1940"/>
                  </a:lnTo>
                  <a:lnTo>
                    <a:pt x="166" y="1997"/>
                  </a:lnTo>
                  <a:lnTo>
                    <a:pt x="164" y="2054"/>
                  </a:lnTo>
                  <a:lnTo>
                    <a:pt x="164" y="2065"/>
                  </a:lnTo>
                  <a:lnTo>
                    <a:pt x="165" y="2076"/>
                  </a:lnTo>
                  <a:lnTo>
                    <a:pt x="167" y="2085"/>
                  </a:lnTo>
                  <a:lnTo>
                    <a:pt x="169" y="2093"/>
                  </a:lnTo>
                  <a:lnTo>
                    <a:pt x="172" y="2101"/>
                  </a:lnTo>
                  <a:lnTo>
                    <a:pt x="176" y="2108"/>
                  </a:lnTo>
                  <a:lnTo>
                    <a:pt x="180" y="2114"/>
                  </a:lnTo>
                  <a:lnTo>
                    <a:pt x="185" y="2119"/>
                  </a:lnTo>
                  <a:lnTo>
                    <a:pt x="190" y="2124"/>
                  </a:lnTo>
                  <a:lnTo>
                    <a:pt x="195" y="2128"/>
                  </a:lnTo>
                  <a:lnTo>
                    <a:pt x="201" y="2132"/>
                  </a:lnTo>
                  <a:lnTo>
                    <a:pt x="207" y="2134"/>
                  </a:lnTo>
                  <a:lnTo>
                    <a:pt x="214" y="2136"/>
                  </a:lnTo>
                  <a:lnTo>
                    <a:pt x="220" y="2137"/>
                  </a:lnTo>
                  <a:lnTo>
                    <a:pt x="227" y="2137"/>
                  </a:lnTo>
                  <a:lnTo>
                    <a:pt x="234" y="2136"/>
                  </a:lnTo>
                  <a:lnTo>
                    <a:pt x="240" y="2135"/>
                  </a:lnTo>
                  <a:lnTo>
                    <a:pt x="247" y="2133"/>
                  </a:lnTo>
                  <a:lnTo>
                    <a:pt x="254" y="2130"/>
                  </a:lnTo>
                  <a:lnTo>
                    <a:pt x="261" y="2126"/>
                  </a:lnTo>
                  <a:lnTo>
                    <a:pt x="267" y="2121"/>
                  </a:lnTo>
                  <a:lnTo>
                    <a:pt x="274" y="2115"/>
                  </a:lnTo>
                  <a:lnTo>
                    <a:pt x="280" y="2108"/>
                  </a:lnTo>
                  <a:lnTo>
                    <a:pt x="286" y="2101"/>
                  </a:lnTo>
                  <a:lnTo>
                    <a:pt x="291" y="2092"/>
                  </a:lnTo>
                  <a:lnTo>
                    <a:pt x="296" y="2083"/>
                  </a:lnTo>
                  <a:lnTo>
                    <a:pt x="301" y="2073"/>
                  </a:lnTo>
                  <a:lnTo>
                    <a:pt x="305" y="2060"/>
                  </a:lnTo>
                  <a:lnTo>
                    <a:pt x="308" y="2048"/>
                  </a:lnTo>
                  <a:lnTo>
                    <a:pt x="311" y="2035"/>
                  </a:lnTo>
                  <a:lnTo>
                    <a:pt x="313" y="2021"/>
                  </a:lnTo>
                  <a:lnTo>
                    <a:pt x="314" y="2005"/>
                  </a:lnTo>
                  <a:lnTo>
                    <a:pt x="318" y="1938"/>
                  </a:lnTo>
                  <a:lnTo>
                    <a:pt x="323" y="1870"/>
                  </a:lnTo>
                  <a:lnTo>
                    <a:pt x="328" y="1806"/>
                  </a:lnTo>
                  <a:lnTo>
                    <a:pt x="333" y="1742"/>
                  </a:lnTo>
                  <a:lnTo>
                    <a:pt x="338" y="1681"/>
                  </a:lnTo>
                  <a:lnTo>
                    <a:pt x="344" y="1620"/>
                  </a:lnTo>
                  <a:lnTo>
                    <a:pt x="350" y="1562"/>
                  </a:lnTo>
                  <a:lnTo>
                    <a:pt x="356" y="1505"/>
                  </a:lnTo>
                  <a:lnTo>
                    <a:pt x="362" y="1450"/>
                  </a:lnTo>
                  <a:lnTo>
                    <a:pt x="368" y="1397"/>
                  </a:lnTo>
                  <a:lnTo>
                    <a:pt x="375" y="1344"/>
                  </a:lnTo>
                  <a:lnTo>
                    <a:pt x="382" y="1294"/>
                  </a:lnTo>
                  <a:lnTo>
                    <a:pt x="390" y="1245"/>
                  </a:lnTo>
                  <a:lnTo>
                    <a:pt x="397" y="1197"/>
                  </a:lnTo>
                  <a:lnTo>
                    <a:pt x="405" y="1151"/>
                  </a:lnTo>
                  <a:lnTo>
                    <a:pt x="413" y="1107"/>
                  </a:lnTo>
                  <a:lnTo>
                    <a:pt x="445" y="1105"/>
                  </a:lnTo>
                  <a:lnTo>
                    <a:pt x="476" y="1103"/>
                  </a:lnTo>
                  <a:lnTo>
                    <a:pt x="507" y="1100"/>
                  </a:lnTo>
                  <a:lnTo>
                    <a:pt x="536" y="1095"/>
                  </a:lnTo>
                  <a:lnTo>
                    <a:pt x="565" y="1090"/>
                  </a:lnTo>
                  <a:lnTo>
                    <a:pt x="593" y="1084"/>
                  </a:lnTo>
                  <a:lnTo>
                    <a:pt x="621" y="1078"/>
                  </a:lnTo>
                  <a:lnTo>
                    <a:pt x="649" y="1071"/>
                  </a:lnTo>
                  <a:lnTo>
                    <a:pt x="676" y="1063"/>
                  </a:lnTo>
                  <a:lnTo>
                    <a:pt x="702" y="1054"/>
                  </a:lnTo>
                  <a:lnTo>
                    <a:pt x="730" y="1044"/>
                  </a:lnTo>
                  <a:lnTo>
                    <a:pt x="757" y="1033"/>
                  </a:lnTo>
                  <a:lnTo>
                    <a:pt x="783" y="1022"/>
                  </a:lnTo>
                  <a:lnTo>
                    <a:pt x="811" y="1009"/>
                  </a:lnTo>
                  <a:lnTo>
                    <a:pt x="839" y="996"/>
                  </a:lnTo>
                  <a:lnTo>
                    <a:pt x="867" y="982"/>
                  </a:lnTo>
                  <a:lnTo>
                    <a:pt x="857" y="1005"/>
                  </a:lnTo>
                  <a:lnTo>
                    <a:pt x="848" y="1029"/>
                  </a:lnTo>
                  <a:lnTo>
                    <a:pt x="839" y="1053"/>
                  </a:lnTo>
                  <a:lnTo>
                    <a:pt x="831" y="1077"/>
                  </a:lnTo>
                  <a:lnTo>
                    <a:pt x="822" y="1103"/>
                  </a:lnTo>
                  <a:lnTo>
                    <a:pt x="815" y="1127"/>
                  </a:lnTo>
                  <a:lnTo>
                    <a:pt x="809" y="1151"/>
                  </a:lnTo>
                  <a:lnTo>
                    <a:pt x="803" y="1176"/>
                  </a:lnTo>
                  <a:lnTo>
                    <a:pt x="798" y="1200"/>
                  </a:lnTo>
                  <a:lnTo>
                    <a:pt x="794" y="1224"/>
                  </a:lnTo>
                  <a:lnTo>
                    <a:pt x="791" y="1248"/>
                  </a:lnTo>
                  <a:lnTo>
                    <a:pt x="790" y="1271"/>
                  </a:lnTo>
                  <a:lnTo>
                    <a:pt x="789" y="1294"/>
                  </a:lnTo>
                  <a:lnTo>
                    <a:pt x="789" y="1316"/>
                  </a:lnTo>
                  <a:lnTo>
                    <a:pt x="790" y="1338"/>
                  </a:lnTo>
                  <a:lnTo>
                    <a:pt x="792" y="1359"/>
                  </a:lnTo>
                  <a:lnTo>
                    <a:pt x="796" y="1380"/>
                  </a:lnTo>
                  <a:lnTo>
                    <a:pt x="801" y="1400"/>
                  </a:lnTo>
                  <a:lnTo>
                    <a:pt x="807" y="1418"/>
                  </a:lnTo>
                  <a:lnTo>
                    <a:pt x="815" y="1436"/>
                  </a:lnTo>
                  <a:lnTo>
                    <a:pt x="824" y="1453"/>
                  </a:lnTo>
                  <a:lnTo>
                    <a:pt x="836" y="1468"/>
                  </a:lnTo>
                  <a:lnTo>
                    <a:pt x="848" y="1483"/>
                  </a:lnTo>
                  <a:lnTo>
                    <a:pt x="862" y="1496"/>
                  </a:lnTo>
                  <a:lnTo>
                    <a:pt x="877" y="1508"/>
                  </a:lnTo>
                  <a:lnTo>
                    <a:pt x="895" y="1519"/>
                  </a:lnTo>
                  <a:lnTo>
                    <a:pt x="914" y="1528"/>
                  </a:lnTo>
                  <a:lnTo>
                    <a:pt x="934" y="1536"/>
                  </a:lnTo>
                  <a:lnTo>
                    <a:pt x="958" y="1542"/>
                  </a:lnTo>
                  <a:lnTo>
                    <a:pt x="983" y="1546"/>
                  </a:lnTo>
                  <a:lnTo>
                    <a:pt x="1009" y="1549"/>
                  </a:lnTo>
                  <a:lnTo>
                    <a:pt x="1038" y="1550"/>
                  </a:lnTo>
                  <a:lnTo>
                    <a:pt x="1070" y="1549"/>
                  </a:lnTo>
                  <a:lnTo>
                    <a:pt x="1101" y="1545"/>
                  </a:lnTo>
                  <a:lnTo>
                    <a:pt x="1130" y="1539"/>
                  </a:lnTo>
                  <a:lnTo>
                    <a:pt x="1160" y="1530"/>
                  </a:lnTo>
                  <a:lnTo>
                    <a:pt x="1187" y="1519"/>
                  </a:lnTo>
                  <a:lnTo>
                    <a:pt x="1213" y="1506"/>
                  </a:lnTo>
                  <a:lnTo>
                    <a:pt x="1238" y="1491"/>
                  </a:lnTo>
                  <a:lnTo>
                    <a:pt x="1262" y="1474"/>
                  </a:lnTo>
                  <a:lnTo>
                    <a:pt x="1286" y="1456"/>
                  </a:lnTo>
                  <a:lnTo>
                    <a:pt x="1307" y="1436"/>
                  </a:lnTo>
                  <a:lnTo>
                    <a:pt x="1327" y="1415"/>
                  </a:lnTo>
                  <a:lnTo>
                    <a:pt x="1346" y="1392"/>
                  </a:lnTo>
                  <a:lnTo>
                    <a:pt x="1364" y="1368"/>
                  </a:lnTo>
                  <a:lnTo>
                    <a:pt x="1381" y="1343"/>
                  </a:lnTo>
                  <a:lnTo>
                    <a:pt x="1396" y="1317"/>
                  </a:lnTo>
                  <a:lnTo>
                    <a:pt x="1409" y="1290"/>
                  </a:lnTo>
                  <a:lnTo>
                    <a:pt x="1421" y="1263"/>
                  </a:lnTo>
                  <a:lnTo>
                    <a:pt x="1431" y="1234"/>
                  </a:lnTo>
                  <a:lnTo>
                    <a:pt x="1440" y="1205"/>
                  </a:lnTo>
                  <a:lnTo>
                    <a:pt x="1447" y="1176"/>
                  </a:lnTo>
                  <a:lnTo>
                    <a:pt x="1453" y="1147"/>
                  </a:lnTo>
                  <a:lnTo>
                    <a:pt x="1457" y="1118"/>
                  </a:lnTo>
                  <a:lnTo>
                    <a:pt x="1459" y="1088"/>
                  </a:lnTo>
                  <a:lnTo>
                    <a:pt x="1460" y="1059"/>
                  </a:lnTo>
                  <a:lnTo>
                    <a:pt x="1459" y="1030"/>
                  </a:lnTo>
                  <a:lnTo>
                    <a:pt x="1456" y="1001"/>
                  </a:lnTo>
                  <a:lnTo>
                    <a:pt x="1452" y="973"/>
                  </a:lnTo>
                  <a:lnTo>
                    <a:pt x="1446" y="945"/>
                  </a:lnTo>
                  <a:lnTo>
                    <a:pt x="1438" y="918"/>
                  </a:lnTo>
                  <a:lnTo>
                    <a:pt x="1428" y="892"/>
                  </a:lnTo>
                  <a:lnTo>
                    <a:pt x="1416" y="867"/>
                  </a:lnTo>
                  <a:lnTo>
                    <a:pt x="1402" y="843"/>
                  </a:lnTo>
                  <a:lnTo>
                    <a:pt x="1432" y="850"/>
                  </a:lnTo>
                  <a:lnTo>
                    <a:pt x="1461" y="855"/>
                  </a:lnTo>
                  <a:lnTo>
                    <a:pt x="1488" y="860"/>
                  </a:lnTo>
                  <a:lnTo>
                    <a:pt x="1515" y="863"/>
                  </a:lnTo>
                  <a:lnTo>
                    <a:pt x="1539" y="866"/>
                  </a:lnTo>
                  <a:lnTo>
                    <a:pt x="1563" y="868"/>
                  </a:lnTo>
                  <a:lnTo>
                    <a:pt x="1585" y="869"/>
                  </a:lnTo>
                  <a:lnTo>
                    <a:pt x="1606" y="869"/>
                  </a:lnTo>
                  <a:lnTo>
                    <a:pt x="1626" y="869"/>
                  </a:lnTo>
                  <a:lnTo>
                    <a:pt x="1644" y="869"/>
                  </a:lnTo>
                  <a:lnTo>
                    <a:pt x="1661" y="867"/>
                  </a:lnTo>
                  <a:lnTo>
                    <a:pt x="1677" y="866"/>
                  </a:lnTo>
                  <a:lnTo>
                    <a:pt x="1706" y="862"/>
                  </a:lnTo>
                  <a:lnTo>
                    <a:pt x="1732" y="856"/>
                  </a:lnTo>
                  <a:lnTo>
                    <a:pt x="1753" y="850"/>
                  </a:lnTo>
                  <a:lnTo>
                    <a:pt x="1770" y="844"/>
                  </a:lnTo>
                  <a:lnTo>
                    <a:pt x="1785" y="838"/>
                  </a:lnTo>
                  <a:lnTo>
                    <a:pt x="1796" y="833"/>
                  </a:lnTo>
                  <a:lnTo>
                    <a:pt x="1805" y="829"/>
                  </a:lnTo>
                  <a:lnTo>
                    <a:pt x="1812" y="827"/>
                  </a:lnTo>
                  <a:lnTo>
                    <a:pt x="1815" y="827"/>
                  </a:lnTo>
                  <a:lnTo>
                    <a:pt x="1817" y="827"/>
                  </a:lnTo>
                  <a:lnTo>
                    <a:pt x="1818" y="828"/>
                  </a:lnTo>
                  <a:lnTo>
                    <a:pt x="1820" y="830"/>
                  </a:lnTo>
                  <a:lnTo>
                    <a:pt x="1820" y="833"/>
                  </a:lnTo>
                  <a:lnTo>
                    <a:pt x="1820" y="837"/>
                  </a:lnTo>
                  <a:lnTo>
                    <a:pt x="1819" y="844"/>
                  </a:lnTo>
                  <a:lnTo>
                    <a:pt x="1818" y="852"/>
                  </a:lnTo>
                  <a:lnTo>
                    <a:pt x="1813" y="872"/>
                  </a:lnTo>
                  <a:lnTo>
                    <a:pt x="1806" y="899"/>
                  </a:lnTo>
                  <a:lnTo>
                    <a:pt x="1789" y="968"/>
                  </a:lnTo>
                  <a:lnTo>
                    <a:pt x="1769" y="1051"/>
                  </a:lnTo>
                  <a:lnTo>
                    <a:pt x="1759" y="1096"/>
                  </a:lnTo>
                  <a:lnTo>
                    <a:pt x="1751" y="1144"/>
                  </a:lnTo>
                  <a:lnTo>
                    <a:pt x="1743" y="1193"/>
                  </a:lnTo>
                  <a:lnTo>
                    <a:pt x="1737" y="1243"/>
                  </a:lnTo>
                  <a:lnTo>
                    <a:pt x="1735" y="1268"/>
                  </a:lnTo>
                  <a:lnTo>
                    <a:pt x="1734" y="1292"/>
                  </a:lnTo>
                  <a:lnTo>
                    <a:pt x="1733" y="1316"/>
                  </a:lnTo>
                  <a:lnTo>
                    <a:pt x="1733" y="1340"/>
                  </a:lnTo>
                  <a:lnTo>
                    <a:pt x="1734" y="1364"/>
                  </a:lnTo>
                  <a:lnTo>
                    <a:pt x="1735" y="1388"/>
                  </a:lnTo>
                  <a:lnTo>
                    <a:pt x="1738" y="1411"/>
                  </a:lnTo>
                  <a:lnTo>
                    <a:pt x="1741" y="1433"/>
                  </a:lnTo>
                  <a:lnTo>
                    <a:pt x="1743" y="1444"/>
                  </a:lnTo>
                  <a:lnTo>
                    <a:pt x="1746" y="1455"/>
                  </a:lnTo>
                  <a:lnTo>
                    <a:pt x="1750" y="1466"/>
                  </a:lnTo>
                  <a:lnTo>
                    <a:pt x="1754" y="1476"/>
                  </a:lnTo>
                  <a:lnTo>
                    <a:pt x="1758" y="1485"/>
                  </a:lnTo>
                  <a:lnTo>
                    <a:pt x="1763" y="1494"/>
                  </a:lnTo>
                  <a:lnTo>
                    <a:pt x="1769" y="1503"/>
                  </a:lnTo>
                  <a:lnTo>
                    <a:pt x="1775" y="1511"/>
                  </a:lnTo>
                  <a:lnTo>
                    <a:pt x="1781" y="1519"/>
                  </a:lnTo>
                  <a:lnTo>
                    <a:pt x="1788" y="1525"/>
                  </a:lnTo>
                  <a:lnTo>
                    <a:pt x="1794" y="1531"/>
                  </a:lnTo>
                  <a:lnTo>
                    <a:pt x="1802" y="1536"/>
                  </a:lnTo>
                  <a:lnTo>
                    <a:pt x="1809" y="1541"/>
                  </a:lnTo>
                  <a:lnTo>
                    <a:pt x="1817" y="1544"/>
                  </a:lnTo>
                  <a:lnTo>
                    <a:pt x="1826" y="1547"/>
                  </a:lnTo>
                  <a:lnTo>
                    <a:pt x="1834" y="1549"/>
                  </a:lnTo>
                  <a:lnTo>
                    <a:pt x="1842" y="1550"/>
                  </a:lnTo>
                  <a:lnTo>
                    <a:pt x="1850" y="1550"/>
                  </a:lnTo>
                  <a:lnTo>
                    <a:pt x="1858" y="1549"/>
                  </a:lnTo>
                  <a:lnTo>
                    <a:pt x="1867" y="1548"/>
                  </a:lnTo>
                  <a:lnTo>
                    <a:pt x="1875" y="1545"/>
                  </a:lnTo>
                  <a:lnTo>
                    <a:pt x="1883" y="1541"/>
                  </a:lnTo>
                  <a:lnTo>
                    <a:pt x="1892" y="1536"/>
                  </a:lnTo>
                  <a:lnTo>
                    <a:pt x="1900" y="1530"/>
                  </a:lnTo>
                  <a:lnTo>
                    <a:pt x="1908" y="1523"/>
                  </a:lnTo>
                  <a:lnTo>
                    <a:pt x="1916" y="1515"/>
                  </a:lnTo>
                  <a:lnTo>
                    <a:pt x="1923" y="1505"/>
                  </a:lnTo>
                  <a:lnTo>
                    <a:pt x="1932" y="1494"/>
                  </a:lnTo>
                  <a:lnTo>
                    <a:pt x="1939" y="1482"/>
                  </a:lnTo>
                  <a:lnTo>
                    <a:pt x="1946" y="1469"/>
                  </a:lnTo>
                  <a:lnTo>
                    <a:pt x="1953" y="1455"/>
                  </a:lnTo>
                  <a:lnTo>
                    <a:pt x="1959" y="1439"/>
                  </a:lnTo>
                  <a:lnTo>
                    <a:pt x="1977" y="1394"/>
                  </a:lnTo>
                  <a:lnTo>
                    <a:pt x="1997" y="1340"/>
                  </a:lnTo>
                  <a:lnTo>
                    <a:pt x="2021" y="1280"/>
                  </a:lnTo>
                  <a:lnTo>
                    <a:pt x="2048" y="1215"/>
                  </a:lnTo>
                  <a:lnTo>
                    <a:pt x="2075" y="1148"/>
                  </a:lnTo>
                  <a:lnTo>
                    <a:pt x="2105" y="1078"/>
                  </a:lnTo>
                  <a:lnTo>
                    <a:pt x="2135" y="1010"/>
                  </a:lnTo>
                  <a:lnTo>
                    <a:pt x="2167" y="942"/>
                  </a:lnTo>
                  <a:lnTo>
                    <a:pt x="2183" y="910"/>
                  </a:lnTo>
                  <a:lnTo>
                    <a:pt x="2198" y="879"/>
                  </a:lnTo>
                  <a:lnTo>
                    <a:pt x="2214" y="850"/>
                  </a:lnTo>
                  <a:lnTo>
                    <a:pt x="2229" y="820"/>
                  </a:lnTo>
                  <a:lnTo>
                    <a:pt x="2244" y="794"/>
                  </a:lnTo>
                  <a:lnTo>
                    <a:pt x="2259" y="769"/>
                  </a:lnTo>
                  <a:lnTo>
                    <a:pt x="2275" y="747"/>
                  </a:lnTo>
                  <a:lnTo>
                    <a:pt x="2289" y="727"/>
                  </a:lnTo>
                  <a:lnTo>
                    <a:pt x="2303" y="709"/>
                  </a:lnTo>
                  <a:lnTo>
                    <a:pt x="2316" y="694"/>
                  </a:lnTo>
                  <a:lnTo>
                    <a:pt x="2328" y="681"/>
                  </a:lnTo>
                  <a:lnTo>
                    <a:pt x="2341" y="672"/>
                  </a:lnTo>
                  <a:lnTo>
                    <a:pt x="2352" y="667"/>
                  </a:lnTo>
                  <a:lnTo>
                    <a:pt x="2363" y="665"/>
                  </a:lnTo>
                  <a:lnTo>
                    <a:pt x="2373" y="666"/>
                  </a:lnTo>
                  <a:lnTo>
                    <a:pt x="2383" y="672"/>
                  </a:lnTo>
                  <a:lnTo>
                    <a:pt x="2398" y="686"/>
                  </a:lnTo>
                  <a:lnTo>
                    <a:pt x="2412" y="696"/>
                  </a:lnTo>
                  <a:lnTo>
                    <a:pt x="2424" y="704"/>
                  </a:lnTo>
                  <a:lnTo>
                    <a:pt x="2436" y="710"/>
                  </a:lnTo>
                  <a:lnTo>
                    <a:pt x="2446" y="714"/>
                  </a:lnTo>
                  <a:lnTo>
                    <a:pt x="2456" y="716"/>
                  </a:lnTo>
                  <a:lnTo>
                    <a:pt x="2464" y="716"/>
                  </a:lnTo>
                  <a:lnTo>
                    <a:pt x="2471" y="714"/>
                  </a:lnTo>
                  <a:lnTo>
                    <a:pt x="2477" y="711"/>
                  </a:lnTo>
                  <a:lnTo>
                    <a:pt x="2482" y="706"/>
                  </a:lnTo>
                  <a:lnTo>
                    <a:pt x="2487" y="700"/>
                  </a:lnTo>
                  <a:lnTo>
                    <a:pt x="2491" y="693"/>
                  </a:lnTo>
                  <a:lnTo>
                    <a:pt x="2493" y="685"/>
                  </a:lnTo>
                  <a:lnTo>
                    <a:pt x="2494" y="674"/>
                  </a:lnTo>
                  <a:lnTo>
                    <a:pt x="2495" y="664"/>
                  </a:lnTo>
                  <a:lnTo>
                    <a:pt x="2494" y="654"/>
                  </a:lnTo>
                  <a:lnTo>
                    <a:pt x="2493" y="643"/>
                  </a:lnTo>
                  <a:lnTo>
                    <a:pt x="2491" y="631"/>
                  </a:lnTo>
                  <a:lnTo>
                    <a:pt x="2488" y="619"/>
                  </a:lnTo>
                  <a:lnTo>
                    <a:pt x="2483" y="607"/>
                  </a:lnTo>
                  <a:lnTo>
                    <a:pt x="2479" y="595"/>
                  </a:lnTo>
                  <a:lnTo>
                    <a:pt x="2474" y="583"/>
                  </a:lnTo>
                  <a:lnTo>
                    <a:pt x="2468" y="571"/>
                  </a:lnTo>
                  <a:lnTo>
                    <a:pt x="2462" y="559"/>
                  </a:lnTo>
                  <a:lnTo>
                    <a:pt x="2455" y="548"/>
                  </a:lnTo>
                  <a:lnTo>
                    <a:pt x="2447" y="537"/>
                  </a:lnTo>
                  <a:lnTo>
                    <a:pt x="2439" y="527"/>
                  </a:lnTo>
                  <a:lnTo>
                    <a:pt x="2430" y="518"/>
                  </a:lnTo>
                  <a:lnTo>
                    <a:pt x="2420" y="510"/>
                  </a:lnTo>
                  <a:lnTo>
                    <a:pt x="2410" y="503"/>
                  </a:lnTo>
                  <a:lnTo>
                    <a:pt x="2400" y="497"/>
                  </a:lnTo>
                  <a:lnTo>
                    <a:pt x="2389" y="493"/>
                  </a:lnTo>
                  <a:close/>
                  <a:moveTo>
                    <a:pt x="1071" y="1407"/>
                  </a:moveTo>
                  <a:lnTo>
                    <a:pt x="1050" y="1406"/>
                  </a:lnTo>
                  <a:lnTo>
                    <a:pt x="1030" y="1402"/>
                  </a:lnTo>
                  <a:lnTo>
                    <a:pt x="1013" y="1396"/>
                  </a:lnTo>
                  <a:lnTo>
                    <a:pt x="999" y="1387"/>
                  </a:lnTo>
                  <a:lnTo>
                    <a:pt x="987" y="1377"/>
                  </a:lnTo>
                  <a:lnTo>
                    <a:pt x="977" y="1363"/>
                  </a:lnTo>
                  <a:lnTo>
                    <a:pt x="968" y="1349"/>
                  </a:lnTo>
                  <a:lnTo>
                    <a:pt x="962" y="1333"/>
                  </a:lnTo>
                  <a:lnTo>
                    <a:pt x="957" y="1316"/>
                  </a:lnTo>
                  <a:lnTo>
                    <a:pt x="954" y="1297"/>
                  </a:lnTo>
                  <a:lnTo>
                    <a:pt x="952" y="1277"/>
                  </a:lnTo>
                  <a:lnTo>
                    <a:pt x="953" y="1255"/>
                  </a:lnTo>
                  <a:lnTo>
                    <a:pt x="954" y="1232"/>
                  </a:lnTo>
                  <a:lnTo>
                    <a:pt x="957" y="1209"/>
                  </a:lnTo>
                  <a:lnTo>
                    <a:pt x="961" y="1185"/>
                  </a:lnTo>
                  <a:lnTo>
                    <a:pt x="966" y="1160"/>
                  </a:lnTo>
                  <a:lnTo>
                    <a:pt x="973" y="1135"/>
                  </a:lnTo>
                  <a:lnTo>
                    <a:pt x="981" y="1109"/>
                  </a:lnTo>
                  <a:lnTo>
                    <a:pt x="989" y="1082"/>
                  </a:lnTo>
                  <a:lnTo>
                    <a:pt x="999" y="1057"/>
                  </a:lnTo>
                  <a:lnTo>
                    <a:pt x="1009" y="1031"/>
                  </a:lnTo>
                  <a:lnTo>
                    <a:pt x="1020" y="1005"/>
                  </a:lnTo>
                  <a:lnTo>
                    <a:pt x="1031" y="980"/>
                  </a:lnTo>
                  <a:lnTo>
                    <a:pt x="1044" y="954"/>
                  </a:lnTo>
                  <a:lnTo>
                    <a:pt x="1057" y="930"/>
                  </a:lnTo>
                  <a:lnTo>
                    <a:pt x="1071" y="906"/>
                  </a:lnTo>
                  <a:lnTo>
                    <a:pt x="1084" y="884"/>
                  </a:lnTo>
                  <a:lnTo>
                    <a:pt x="1098" y="862"/>
                  </a:lnTo>
                  <a:lnTo>
                    <a:pt x="1112" y="841"/>
                  </a:lnTo>
                  <a:lnTo>
                    <a:pt x="1126" y="821"/>
                  </a:lnTo>
                  <a:lnTo>
                    <a:pt x="1140" y="803"/>
                  </a:lnTo>
                  <a:lnTo>
                    <a:pt x="1155" y="787"/>
                  </a:lnTo>
                  <a:lnTo>
                    <a:pt x="1184" y="803"/>
                  </a:lnTo>
                  <a:lnTo>
                    <a:pt x="1209" y="821"/>
                  </a:lnTo>
                  <a:lnTo>
                    <a:pt x="1232" y="841"/>
                  </a:lnTo>
                  <a:lnTo>
                    <a:pt x="1252" y="861"/>
                  </a:lnTo>
                  <a:lnTo>
                    <a:pt x="1270" y="883"/>
                  </a:lnTo>
                  <a:lnTo>
                    <a:pt x="1284" y="905"/>
                  </a:lnTo>
                  <a:lnTo>
                    <a:pt x="1296" y="929"/>
                  </a:lnTo>
                  <a:lnTo>
                    <a:pt x="1306" y="953"/>
                  </a:lnTo>
                  <a:lnTo>
                    <a:pt x="1313" y="979"/>
                  </a:lnTo>
                  <a:lnTo>
                    <a:pt x="1318" y="1004"/>
                  </a:lnTo>
                  <a:lnTo>
                    <a:pt x="1321" y="1029"/>
                  </a:lnTo>
                  <a:lnTo>
                    <a:pt x="1322" y="1055"/>
                  </a:lnTo>
                  <a:lnTo>
                    <a:pt x="1321" y="1081"/>
                  </a:lnTo>
                  <a:lnTo>
                    <a:pt x="1319" y="1108"/>
                  </a:lnTo>
                  <a:lnTo>
                    <a:pt x="1314" y="1133"/>
                  </a:lnTo>
                  <a:lnTo>
                    <a:pt x="1308" y="1159"/>
                  </a:lnTo>
                  <a:lnTo>
                    <a:pt x="1300" y="1183"/>
                  </a:lnTo>
                  <a:lnTo>
                    <a:pt x="1291" y="1207"/>
                  </a:lnTo>
                  <a:lnTo>
                    <a:pt x="1281" y="1231"/>
                  </a:lnTo>
                  <a:lnTo>
                    <a:pt x="1270" y="1254"/>
                  </a:lnTo>
                  <a:lnTo>
                    <a:pt x="1256" y="1276"/>
                  </a:lnTo>
                  <a:lnTo>
                    <a:pt x="1242" y="1296"/>
                  </a:lnTo>
                  <a:lnTo>
                    <a:pt x="1228" y="1315"/>
                  </a:lnTo>
                  <a:lnTo>
                    <a:pt x="1212" y="1333"/>
                  </a:lnTo>
                  <a:lnTo>
                    <a:pt x="1196" y="1349"/>
                  </a:lnTo>
                  <a:lnTo>
                    <a:pt x="1180" y="1363"/>
                  </a:lnTo>
                  <a:lnTo>
                    <a:pt x="1162" y="1377"/>
                  </a:lnTo>
                  <a:lnTo>
                    <a:pt x="1144" y="1387"/>
                  </a:lnTo>
                  <a:lnTo>
                    <a:pt x="1126" y="1396"/>
                  </a:lnTo>
                  <a:lnTo>
                    <a:pt x="1107" y="1402"/>
                  </a:lnTo>
                  <a:lnTo>
                    <a:pt x="1089" y="1406"/>
                  </a:lnTo>
                  <a:lnTo>
                    <a:pt x="1071" y="14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7C1E7423-7B0C-44EB-902B-2C6BBE26BBF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582580" y="4223346"/>
              <a:ext cx="228694" cy="133045"/>
            </a:xfrm>
            <a:custGeom>
              <a:avLst/>
              <a:gdLst/>
              <a:ahLst/>
              <a:cxnLst>
                <a:cxn ang="0">
                  <a:pos x="1821" y="229"/>
                </a:cxn>
                <a:cxn ang="0">
                  <a:pos x="1857" y="197"/>
                </a:cxn>
                <a:cxn ang="0">
                  <a:pos x="1848" y="120"/>
                </a:cxn>
                <a:cxn ang="0">
                  <a:pos x="1803" y="40"/>
                </a:cxn>
                <a:cxn ang="0">
                  <a:pos x="1730" y="1"/>
                </a:cxn>
                <a:cxn ang="0">
                  <a:pos x="1653" y="21"/>
                </a:cxn>
                <a:cxn ang="0">
                  <a:pos x="1565" y="121"/>
                </a:cxn>
                <a:cxn ang="0">
                  <a:pos x="1455" y="323"/>
                </a:cxn>
                <a:cxn ang="0">
                  <a:pos x="1266" y="711"/>
                </a:cxn>
                <a:cxn ang="0">
                  <a:pos x="1323" y="464"/>
                </a:cxn>
                <a:cxn ang="0">
                  <a:pos x="1355" y="290"/>
                </a:cxn>
                <a:cxn ang="0">
                  <a:pos x="1334" y="236"/>
                </a:cxn>
                <a:cxn ang="0">
                  <a:pos x="1291" y="213"/>
                </a:cxn>
                <a:cxn ang="0">
                  <a:pos x="1242" y="221"/>
                </a:cxn>
                <a:cxn ang="0">
                  <a:pos x="1204" y="261"/>
                </a:cxn>
                <a:cxn ang="0">
                  <a:pos x="1067" y="541"/>
                </a:cxn>
                <a:cxn ang="0">
                  <a:pos x="812" y="804"/>
                </a:cxn>
                <a:cxn ang="0">
                  <a:pos x="540" y="938"/>
                </a:cxn>
                <a:cxn ang="0">
                  <a:pos x="327" y="935"/>
                </a:cxn>
                <a:cxn ang="0">
                  <a:pos x="287" y="815"/>
                </a:cxn>
                <a:cxn ang="0">
                  <a:pos x="525" y="738"/>
                </a:cxn>
                <a:cxn ang="0">
                  <a:pos x="732" y="585"/>
                </a:cxn>
                <a:cxn ang="0">
                  <a:pos x="861" y="396"/>
                </a:cxn>
                <a:cxn ang="0">
                  <a:pos x="870" y="211"/>
                </a:cxn>
                <a:cxn ang="0">
                  <a:pos x="755" y="104"/>
                </a:cxn>
                <a:cxn ang="0">
                  <a:pos x="587" y="117"/>
                </a:cxn>
                <a:cxn ang="0">
                  <a:pos x="393" y="226"/>
                </a:cxn>
                <a:cxn ang="0">
                  <a:pos x="218" y="421"/>
                </a:cxn>
                <a:cxn ang="0">
                  <a:pos x="102" y="692"/>
                </a:cxn>
                <a:cxn ang="0">
                  <a:pos x="33" y="695"/>
                </a:cxn>
                <a:cxn ang="0">
                  <a:pos x="2" y="723"/>
                </a:cxn>
                <a:cxn ang="0">
                  <a:pos x="9" y="762"/>
                </a:cxn>
                <a:cxn ang="0">
                  <a:pos x="53" y="795"/>
                </a:cxn>
                <a:cxn ang="0">
                  <a:pos x="118" y="923"/>
                </a:cxn>
                <a:cxn ang="0">
                  <a:pos x="280" y="1068"/>
                </a:cxn>
                <a:cxn ang="0">
                  <a:pos x="541" y="1061"/>
                </a:cxn>
                <a:cxn ang="0">
                  <a:pos x="831" y="930"/>
                </a:cxn>
                <a:cxn ang="0">
                  <a:pos x="1085" y="703"/>
                </a:cxn>
                <a:cxn ang="0">
                  <a:pos x="1099" y="879"/>
                </a:cxn>
                <a:cxn ang="0">
                  <a:pos x="1115" y="979"/>
                </a:cxn>
                <a:cxn ang="0">
                  <a:pos x="1153" y="1039"/>
                </a:cxn>
                <a:cxn ang="0">
                  <a:pos x="1207" y="1063"/>
                </a:cxn>
                <a:cxn ang="0">
                  <a:pos x="1265" y="1044"/>
                </a:cxn>
                <a:cxn ang="0">
                  <a:pos x="1318" y="968"/>
                </a:cxn>
                <a:cxn ang="0">
                  <a:pos x="1470" y="592"/>
                </a:cxn>
                <a:cxn ang="0">
                  <a:pos x="1609" y="307"/>
                </a:cxn>
                <a:cxn ang="0">
                  <a:pos x="1706" y="185"/>
                </a:cxn>
                <a:cxn ang="0">
                  <a:pos x="719" y="291"/>
                </a:cxn>
                <a:cxn ang="0">
                  <a:pos x="701" y="407"/>
                </a:cxn>
                <a:cxn ang="0">
                  <a:pos x="597" y="531"/>
                </a:cxn>
                <a:cxn ang="0">
                  <a:pos x="449" y="635"/>
                </a:cxn>
                <a:cxn ang="0">
                  <a:pos x="301" y="689"/>
                </a:cxn>
                <a:cxn ang="0">
                  <a:pos x="302" y="599"/>
                </a:cxn>
                <a:cxn ang="0">
                  <a:pos x="398" y="452"/>
                </a:cxn>
                <a:cxn ang="0">
                  <a:pos x="518" y="322"/>
                </a:cxn>
                <a:cxn ang="0">
                  <a:pos x="632" y="250"/>
                </a:cxn>
              </a:cxnLst>
              <a:rect l="0" t="0" r="r" b="b"/>
              <a:pathLst>
                <a:path w="1859" h="1082">
                  <a:moveTo>
                    <a:pt x="1747" y="185"/>
                  </a:moveTo>
                  <a:lnTo>
                    <a:pt x="1763" y="198"/>
                  </a:lnTo>
                  <a:lnTo>
                    <a:pt x="1777" y="210"/>
                  </a:lnTo>
                  <a:lnTo>
                    <a:pt x="1789" y="218"/>
                  </a:lnTo>
                  <a:lnTo>
                    <a:pt x="1801" y="223"/>
                  </a:lnTo>
                  <a:lnTo>
                    <a:pt x="1811" y="227"/>
                  </a:lnTo>
                  <a:lnTo>
                    <a:pt x="1821" y="229"/>
                  </a:lnTo>
                  <a:lnTo>
                    <a:pt x="1829" y="229"/>
                  </a:lnTo>
                  <a:lnTo>
                    <a:pt x="1836" y="227"/>
                  </a:lnTo>
                  <a:lnTo>
                    <a:pt x="1842" y="224"/>
                  </a:lnTo>
                  <a:lnTo>
                    <a:pt x="1847" y="219"/>
                  </a:lnTo>
                  <a:lnTo>
                    <a:pt x="1851" y="213"/>
                  </a:lnTo>
                  <a:lnTo>
                    <a:pt x="1855" y="206"/>
                  </a:lnTo>
                  <a:lnTo>
                    <a:pt x="1857" y="197"/>
                  </a:lnTo>
                  <a:lnTo>
                    <a:pt x="1858" y="188"/>
                  </a:lnTo>
                  <a:lnTo>
                    <a:pt x="1859" y="178"/>
                  </a:lnTo>
                  <a:lnTo>
                    <a:pt x="1858" y="167"/>
                  </a:lnTo>
                  <a:lnTo>
                    <a:pt x="1857" y="156"/>
                  </a:lnTo>
                  <a:lnTo>
                    <a:pt x="1855" y="144"/>
                  </a:lnTo>
                  <a:lnTo>
                    <a:pt x="1852" y="132"/>
                  </a:lnTo>
                  <a:lnTo>
                    <a:pt x="1848" y="120"/>
                  </a:lnTo>
                  <a:lnTo>
                    <a:pt x="1844" y="108"/>
                  </a:lnTo>
                  <a:lnTo>
                    <a:pt x="1839" y="96"/>
                  </a:lnTo>
                  <a:lnTo>
                    <a:pt x="1833" y="84"/>
                  </a:lnTo>
                  <a:lnTo>
                    <a:pt x="1827" y="73"/>
                  </a:lnTo>
                  <a:lnTo>
                    <a:pt x="1820" y="60"/>
                  </a:lnTo>
                  <a:lnTo>
                    <a:pt x="1812" y="50"/>
                  </a:lnTo>
                  <a:lnTo>
                    <a:pt x="1803" y="40"/>
                  </a:lnTo>
                  <a:lnTo>
                    <a:pt x="1795" y="31"/>
                  </a:lnTo>
                  <a:lnTo>
                    <a:pt x="1785" y="23"/>
                  </a:lnTo>
                  <a:lnTo>
                    <a:pt x="1775" y="16"/>
                  </a:lnTo>
                  <a:lnTo>
                    <a:pt x="1765" y="10"/>
                  </a:lnTo>
                  <a:lnTo>
                    <a:pt x="1754" y="6"/>
                  </a:lnTo>
                  <a:lnTo>
                    <a:pt x="1741" y="3"/>
                  </a:lnTo>
                  <a:lnTo>
                    <a:pt x="1730" y="1"/>
                  </a:lnTo>
                  <a:lnTo>
                    <a:pt x="1719" y="0"/>
                  </a:lnTo>
                  <a:lnTo>
                    <a:pt x="1708" y="0"/>
                  </a:lnTo>
                  <a:lnTo>
                    <a:pt x="1697" y="1"/>
                  </a:lnTo>
                  <a:lnTo>
                    <a:pt x="1686" y="4"/>
                  </a:lnTo>
                  <a:lnTo>
                    <a:pt x="1675" y="8"/>
                  </a:lnTo>
                  <a:lnTo>
                    <a:pt x="1664" y="14"/>
                  </a:lnTo>
                  <a:lnTo>
                    <a:pt x="1653" y="21"/>
                  </a:lnTo>
                  <a:lnTo>
                    <a:pt x="1640" y="30"/>
                  </a:lnTo>
                  <a:lnTo>
                    <a:pt x="1628" y="40"/>
                  </a:lnTo>
                  <a:lnTo>
                    <a:pt x="1616" y="52"/>
                  </a:lnTo>
                  <a:lnTo>
                    <a:pt x="1604" y="67"/>
                  </a:lnTo>
                  <a:lnTo>
                    <a:pt x="1591" y="83"/>
                  </a:lnTo>
                  <a:lnTo>
                    <a:pt x="1578" y="101"/>
                  </a:lnTo>
                  <a:lnTo>
                    <a:pt x="1565" y="121"/>
                  </a:lnTo>
                  <a:lnTo>
                    <a:pt x="1551" y="143"/>
                  </a:lnTo>
                  <a:lnTo>
                    <a:pt x="1537" y="167"/>
                  </a:lnTo>
                  <a:lnTo>
                    <a:pt x="1521" y="193"/>
                  </a:lnTo>
                  <a:lnTo>
                    <a:pt x="1505" y="223"/>
                  </a:lnTo>
                  <a:lnTo>
                    <a:pt x="1489" y="253"/>
                  </a:lnTo>
                  <a:lnTo>
                    <a:pt x="1473" y="287"/>
                  </a:lnTo>
                  <a:lnTo>
                    <a:pt x="1455" y="323"/>
                  </a:lnTo>
                  <a:lnTo>
                    <a:pt x="1438" y="362"/>
                  </a:lnTo>
                  <a:lnTo>
                    <a:pt x="1398" y="447"/>
                  </a:lnTo>
                  <a:lnTo>
                    <a:pt x="1357" y="544"/>
                  </a:lnTo>
                  <a:lnTo>
                    <a:pt x="1312" y="652"/>
                  </a:lnTo>
                  <a:lnTo>
                    <a:pt x="1262" y="773"/>
                  </a:lnTo>
                  <a:lnTo>
                    <a:pt x="1263" y="742"/>
                  </a:lnTo>
                  <a:lnTo>
                    <a:pt x="1266" y="711"/>
                  </a:lnTo>
                  <a:lnTo>
                    <a:pt x="1270" y="680"/>
                  </a:lnTo>
                  <a:lnTo>
                    <a:pt x="1275" y="649"/>
                  </a:lnTo>
                  <a:lnTo>
                    <a:pt x="1282" y="616"/>
                  </a:lnTo>
                  <a:lnTo>
                    <a:pt x="1289" y="585"/>
                  </a:lnTo>
                  <a:lnTo>
                    <a:pt x="1297" y="554"/>
                  </a:lnTo>
                  <a:lnTo>
                    <a:pt x="1305" y="524"/>
                  </a:lnTo>
                  <a:lnTo>
                    <a:pt x="1323" y="464"/>
                  </a:lnTo>
                  <a:lnTo>
                    <a:pt x="1338" y="408"/>
                  </a:lnTo>
                  <a:lnTo>
                    <a:pt x="1344" y="382"/>
                  </a:lnTo>
                  <a:lnTo>
                    <a:pt x="1349" y="357"/>
                  </a:lnTo>
                  <a:lnTo>
                    <a:pt x="1353" y="333"/>
                  </a:lnTo>
                  <a:lnTo>
                    <a:pt x="1355" y="311"/>
                  </a:lnTo>
                  <a:lnTo>
                    <a:pt x="1355" y="300"/>
                  </a:lnTo>
                  <a:lnTo>
                    <a:pt x="1355" y="290"/>
                  </a:lnTo>
                  <a:lnTo>
                    <a:pt x="1354" y="280"/>
                  </a:lnTo>
                  <a:lnTo>
                    <a:pt x="1352" y="271"/>
                  </a:lnTo>
                  <a:lnTo>
                    <a:pt x="1350" y="263"/>
                  </a:lnTo>
                  <a:lnTo>
                    <a:pt x="1347" y="255"/>
                  </a:lnTo>
                  <a:lnTo>
                    <a:pt x="1343" y="248"/>
                  </a:lnTo>
                  <a:lnTo>
                    <a:pt x="1339" y="242"/>
                  </a:lnTo>
                  <a:lnTo>
                    <a:pt x="1334" y="236"/>
                  </a:lnTo>
                  <a:lnTo>
                    <a:pt x="1329" y="231"/>
                  </a:lnTo>
                  <a:lnTo>
                    <a:pt x="1324" y="226"/>
                  </a:lnTo>
                  <a:lnTo>
                    <a:pt x="1318" y="222"/>
                  </a:lnTo>
                  <a:lnTo>
                    <a:pt x="1312" y="219"/>
                  </a:lnTo>
                  <a:lnTo>
                    <a:pt x="1304" y="216"/>
                  </a:lnTo>
                  <a:lnTo>
                    <a:pt x="1298" y="214"/>
                  </a:lnTo>
                  <a:lnTo>
                    <a:pt x="1291" y="213"/>
                  </a:lnTo>
                  <a:lnTo>
                    <a:pt x="1284" y="212"/>
                  </a:lnTo>
                  <a:lnTo>
                    <a:pt x="1277" y="212"/>
                  </a:lnTo>
                  <a:lnTo>
                    <a:pt x="1270" y="213"/>
                  </a:lnTo>
                  <a:lnTo>
                    <a:pt x="1263" y="214"/>
                  </a:lnTo>
                  <a:lnTo>
                    <a:pt x="1256" y="216"/>
                  </a:lnTo>
                  <a:lnTo>
                    <a:pt x="1249" y="218"/>
                  </a:lnTo>
                  <a:lnTo>
                    <a:pt x="1242" y="221"/>
                  </a:lnTo>
                  <a:lnTo>
                    <a:pt x="1236" y="225"/>
                  </a:lnTo>
                  <a:lnTo>
                    <a:pt x="1230" y="229"/>
                  </a:lnTo>
                  <a:lnTo>
                    <a:pt x="1224" y="234"/>
                  </a:lnTo>
                  <a:lnTo>
                    <a:pt x="1218" y="240"/>
                  </a:lnTo>
                  <a:lnTo>
                    <a:pt x="1213" y="246"/>
                  </a:lnTo>
                  <a:lnTo>
                    <a:pt x="1208" y="254"/>
                  </a:lnTo>
                  <a:lnTo>
                    <a:pt x="1204" y="261"/>
                  </a:lnTo>
                  <a:lnTo>
                    <a:pt x="1199" y="269"/>
                  </a:lnTo>
                  <a:lnTo>
                    <a:pt x="1196" y="278"/>
                  </a:lnTo>
                  <a:lnTo>
                    <a:pt x="1175" y="335"/>
                  </a:lnTo>
                  <a:lnTo>
                    <a:pt x="1152" y="391"/>
                  </a:lnTo>
                  <a:lnTo>
                    <a:pt x="1126" y="443"/>
                  </a:lnTo>
                  <a:lnTo>
                    <a:pt x="1098" y="494"/>
                  </a:lnTo>
                  <a:lnTo>
                    <a:pt x="1067" y="541"/>
                  </a:lnTo>
                  <a:lnTo>
                    <a:pt x="1035" y="586"/>
                  </a:lnTo>
                  <a:lnTo>
                    <a:pt x="1001" y="630"/>
                  </a:lnTo>
                  <a:lnTo>
                    <a:pt x="965" y="669"/>
                  </a:lnTo>
                  <a:lnTo>
                    <a:pt x="928" y="707"/>
                  </a:lnTo>
                  <a:lnTo>
                    <a:pt x="890" y="742"/>
                  </a:lnTo>
                  <a:lnTo>
                    <a:pt x="851" y="775"/>
                  </a:lnTo>
                  <a:lnTo>
                    <a:pt x="812" y="804"/>
                  </a:lnTo>
                  <a:lnTo>
                    <a:pt x="773" y="831"/>
                  </a:lnTo>
                  <a:lnTo>
                    <a:pt x="732" y="856"/>
                  </a:lnTo>
                  <a:lnTo>
                    <a:pt x="693" y="877"/>
                  </a:lnTo>
                  <a:lnTo>
                    <a:pt x="654" y="897"/>
                  </a:lnTo>
                  <a:lnTo>
                    <a:pt x="614" y="914"/>
                  </a:lnTo>
                  <a:lnTo>
                    <a:pt x="577" y="927"/>
                  </a:lnTo>
                  <a:lnTo>
                    <a:pt x="540" y="938"/>
                  </a:lnTo>
                  <a:lnTo>
                    <a:pt x="503" y="946"/>
                  </a:lnTo>
                  <a:lnTo>
                    <a:pt x="469" y="951"/>
                  </a:lnTo>
                  <a:lnTo>
                    <a:pt x="437" y="954"/>
                  </a:lnTo>
                  <a:lnTo>
                    <a:pt x="405" y="953"/>
                  </a:lnTo>
                  <a:lnTo>
                    <a:pt x="377" y="950"/>
                  </a:lnTo>
                  <a:lnTo>
                    <a:pt x="351" y="944"/>
                  </a:lnTo>
                  <a:lnTo>
                    <a:pt x="327" y="935"/>
                  </a:lnTo>
                  <a:lnTo>
                    <a:pt x="306" y="923"/>
                  </a:lnTo>
                  <a:lnTo>
                    <a:pt x="288" y="908"/>
                  </a:lnTo>
                  <a:lnTo>
                    <a:pt x="274" y="889"/>
                  </a:lnTo>
                  <a:lnTo>
                    <a:pt x="263" y="868"/>
                  </a:lnTo>
                  <a:lnTo>
                    <a:pt x="256" y="844"/>
                  </a:lnTo>
                  <a:lnTo>
                    <a:pt x="253" y="817"/>
                  </a:lnTo>
                  <a:lnTo>
                    <a:pt x="287" y="815"/>
                  </a:lnTo>
                  <a:lnTo>
                    <a:pt x="322" y="810"/>
                  </a:lnTo>
                  <a:lnTo>
                    <a:pt x="356" y="803"/>
                  </a:lnTo>
                  <a:lnTo>
                    <a:pt x="390" y="794"/>
                  </a:lnTo>
                  <a:lnTo>
                    <a:pt x="424" y="783"/>
                  </a:lnTo>
                  <a:lnTo>
                    <a:pt x="459" y="770"/>
                  </a:lnTo>
                  <a:lnTo>
                    <a:pt x="493" y="755"/>
                  </a:lnTo>
                  <a:lnTo>
                    <a:pt x="525" y="738"/>
                  </a:lnTo>
                  <a:lnTo>
                    <a:pt x="559" y="720"/>
                  </a:lnTo>
                  <a:lnTo>
                    <a:pt x="590" y="701"/>
                  </a:lnTo>
                  <a:lnTo>
                    <a:pt x="621" y="680"/>
                  </a:lnTo>
                  <a:lnTo>
                    <a:pt x="651" y="658"/>
                  </a:lnTo>
                  <a:lnTo>
                    <a:pt x="679" y="635"/>
                  </a:lnTo>
                  <a:lnTo>
                    <a:pt x="706" y="610"/>
                  </a:lnTo>
                  <a:lnTo>
                    <a:pt x="732" y="585"/>
                  </a:lnTo>
                  <a:lnTo>
                    <a:pt x="756" y="559"/>
                  </a:lnTo>
                  <a:lnTo>
                    <a:pt x="779" y="533"/>
                  </a:lnTo>
                  <a:lnTo>
                    <a:pt x="800" y="506"/>
                  </a:lnTo>
                  <a:lnTo>
                    <a:pt x="818" y="478"/>
                  </a:lnTo>
                  <a:lnTo>
                    <a:pt x="835" y="451"/>
                  </a:lnTo>
                  <a:lnTo>
                    <a:pt x="849" y="423"/>
                  </a:lnTo>
                  <a:lnTo>
                    <a:pt x="861" y="396"/>
                  </a:lnTo>
                  <a:lnTo>
                    <a:pt x="871" y="368"/>
                  </a:lnTo>
                  <a:lnTo>
                    <a:pt x="878" y="340"/>
                  </a:lnTo>
                  <a:lnTo>
                    <a:pt x="883" y="313"/>
                  </a:lnTo>
                  <a:lnTo>
                    <a:pt x="884" y="287"/>
                  </a:lnTo>
                  <a:lnTo>
                    <a:pt x="882" y="261"/>
                  </a:lnTo>
                  <a:lnTo>
                    <a:pt x="878" y="236"/>
                  </a:lnTo>
                  <a:lnTo>
                    <a:pt x="870" y="211"/>
                  </a:lnTo>
                  <a:lnTo>
                    <a:pt x="858" y="187"/>
                  </a:lnTo>
                  <a:lnTo>
                    <a:pt x="843" y="164"/>
                  </a:lnTo>
                  <a:lnTo>
                    <a:pt x="825" y="143"/>
                  </a:lnTo>
                  <a:lnTo>
                    <a:pt x="810" y="130"/>
                  </a:lnTo>
                  <a:lnTo>
                    <a:pt x="794" y="119"/>
                  </a:lnTo>
                  <a:lnTo>
                    <a:pt x="776" y="110"/>
                  </a:lnTo>
                  <a:lnTo>
                    <a:pt x="755" y="104"/>
                  </a:lnTo>
                  <a:lnTo>
                    <a:pt x="734" y="99"/>
                  </a:lnTo>
                  <a:lnTo>
                    <a:pt x="712" y="97"/>
                  </a:lnTo>
                  <a:lnTo>
                    <a:pt x="689" y="97"/>
                  </a:lnTo>
                  <a:lnTo>
                    <a:pt x="665" y="99"/>
                  </a:lnTo>
                  <a:lnTo>
                    <a:pt x="639" y="103"/>
                  </a:lnTo>
                  <a:lnTo>
                    <a:pt x="613" y="109"/>
                  </a:lnTo>
                  <a:lnTo>
                    <a:pt x="587" y="117"/>
                  </a:lnTo>
                  <a:lnTo>
                    <a:pt x="560" y="127"/>
                  </a:lnTo>
                  <a:lnTo>
                    <a:pt x="532" y="139"/>
                  </a:lnTo>
                  <a:lnTo>
                    <a:pt x="504" y="152"/>
                  </a:lnTo>
                  <a:lnTo>
                    <a:pt x="477" y="168"/>
                  </a:lnTo>
                  <a:lnTo>
                    <a:pt x="449" y="185"/>
                  </a:lnTo>
                  <a:lnTo>
                    <a:pt x="421" y="205"/>
                  </a:lnTo>
                  <a:lnTo>
                    <a:pt x="393" y="226"/>
                  </a:lnTo>
                  <a:lnTo>
                    <a:pt x="367" y="249"/>
                  </a:lnTo>
                  <a:lnTo>
                    <a:pt x="340" y="274"/>
                  </a:lnTo>
                  <a:lnTo>
                    <a:pt x="313" y="300"/>
                  </a:lnTo>
                  <a:lnTo>
                    <a:pt x="288" y="327"/>
                  </a:lnTo>
                  <a:lnTo>
                    <a:pt x="264" y="358"/>
                  </a:lnTo>
                  <a:lnTo>
                    <a:pt x="241" y="389"/>
                  </a:lnTo>
                  <a:lnTo>
                    <a:pt x="218" y="421"/>
                  </a:lnTo>
                  <a:lnTo>
                    <a:pt x="196" y="455"/>
                  </a:lnTo>
                  <a:lnTo>
                    <a:pt x="177" y="492"/>
                  </a:lnTo>
                  <a:lnTo>
                    <a:pt x="158" y="529"/>
                  </a:lnTo>
                  <a:lnTo>
                    <a:pt x="142" y="567"/>
                  </a:lnTo>
                  <a:lnTo>
                    <a:pt x="127" y="607"/>
                  </a:lnTo>
                  <a:lnTo>
                    <a:pt x="113" y="649"/>
                  </a:lnTo>
                  <a:lnTo>
                    <a:pt x="102" y="692"/>
                  </a:lnTo>
                  <a:lnTo>
                    <a:pt x="89" y="690"/>
                  </a:lnTo>
                  <a:lnTo>
                    <a:pt x="78" y="690"/>
                  </a:lnTo>
                  <a:lnTo>
                    <a:pt x="67" y="689"/>
                  </a:lnTo>
                  <a:lnTo>
                    <a:pt x="57" y="690"/>
                  </a:lnTo>
                  <a:lnTo>
                    <a:pt x="48" y="691"/>
                  </a:lnTo>
                  <a:lnTo>
                    <a:pt x="40" y="693"/>
                  </a:lnTo>
                  <a:lnTo>
                    <a:pt x="33" y="695"/>
                  </a:lnTo>
                  <a:lnTo>
                    <a:pt x="26" y="698"/>
                  </a:lnTo>
                  <a:lnTo>
                    <a:pt x="20" y="702"/>
                  </a:lnTo>
                  <a:lnTo>
                    <a:pt x="15" y="705"/>
                  </a:lnTo>
                  <a:lnTo>
                    <a:pt x="11" y="709"/>
                  </a:lnTo>
                  <a:lnTo>
                    <a:pt x="7" y="714"/>
                  </a:lnTo>
                  <a:lnTo>
                    <a:pt x="4" y="718"/>
                  </a:lnTo>
                  <a:lnTo>
                    <a:pt x="2" y="723"/>
                  </a:lnTo>
                  <a:lnTo>
                    <a:pt x="1" y="728"/>
                  </a:lnTo>
                  <a:lnTo>
                    <a:pt x="0" y="734"/>
                  </a:lnTo>
                  <a:lnTo>
                    <a:pt x="1" y="739"/>
                  </a:lnTo>
                  <a:lnTo>
                    <a:pt x="2" y="745"/>
                  </a:lnTo>
                  <a:lnTo>
                    <a:pt x="3" y="750"/>
                  </a:lnTo>
                  <a:lnTo>
                    <a:pt x="6" y="756"/>
                  </a:lnTo>
                  <a:lnTo>
                    <a:pt x="9" y="762"/>
                  </a:lnTo>
                  <a:lnTo>
                    <a:pt x="13" y="767"/>
                  </a:lnTo>
                  <a:lnTo>
                    <a:pt x="18" y="773"/>
                  </a:lnTo>
                  <a:lnTo>
                    <a:pt x="23" y="778"/>
                  </a:lnTo>
                  <a:lnTo>
                    <a:pt x="29" y="783"/>
                  </a:lnTo>
                  <a:lnTo>
                    <a:pt x="36" y="787"/>
                  </a:lnTo>
                  <a:lnTo>
                    <a:pt x="44" y="791"/>
                  </a:lnTo>
                  <a:lnTo>
                    <a:pt x="53" y="795"/>
                  </a:lnTo>
                  <a:lnTo>
                    <a:pt x="62" y="799"/>
                  </a:lnTo>
                  <a:lnTo>
                    <a:pt x="72" y="802"/>
                  </a:lnTo>
                  <a:lnTo>
                    <a:pt x="82" y="805"/>
                  </a:lnTo>
                  <a:lnTo>
                    <a:pt x="95" y="807"/>
                  </a:lnTo>
                  <a:lnTo>
                    <a:pt x="99" y="849"/>
                  </a:lnTo>
                  <a:lnTo>
                    <a:pt x="107" y="887"/>
                  </a:lnTo>
                  <a:lnTo>
                    <a:pt x="118" y="923"/>
                  </a:lnTo>
                  <a:lnTo>
                    <a:pt x="133" y="954"/>
                  </a:lnTo>
                  <a:lnTo>
                    <a:pt x="150" y="981"/>
                  </a:lnTo>
                  <a:lnTo>
                    <a:pt x="171" y="1005"/>
                  </a:lnTo>
                  <a:lnTo>
                    <a:pt x="195" y="1025"/>
                  </a:lnTo>
                  <a:lnTo>
                    <a:pt x="222" y="1043"/>
                  </a:lnTo>
                  <a:lnTo>
                    <a:pt x="250" y="1057"/>
                  </a:lnTo>
                  <a:lnTo>
                    <a:pt x="280" y="1068"/>
                  </a:lnTo>
                  <a:lnTo>
                    <a:pt x="313" y="1076"/>
                  </a:lnTo>
                  <a:lnTo>
                    <a:pt x="348" y="1080"/>
                  </a:lnTo>
                  <a:lnTo>
                    <a:pt x="384" y="1082"/>
                  </a:lnTo>
                  <a:lnTo>
                    <a:pt x="421" y="1081"/>
                  </a:lnTo>
                  <a:lnTo>
                    <a:pt x="460" y="1077"/>
                  </a:lnTo>
                  <a:lnTo>
                    <a:pt x="500" y="1070"/>
                  </a:lnTo>
                  <a:lnTo>
                    <a:pt x="541" y="1061"/>
                  </a:lnTo>
                  <a:lnTo>
                    <a:pt x="582" y="1049"/>
                  </a:lnTo>
                  <a:lnTo>
                    <a:pt x="623" y="1035"/>
                  </a:lnTo>
                  <a:lnTo>
                    <a:pt x="665" y="1018"/>
                  </a:lnTo>
                  <a:lnTo>
                    <a:pt x="707" y="999"/>
                  </a:lnTo>
                  <a:lnTo>
                    <a:pt x="748" y="978"/>
                  </a:lnTo>
                  <a:lnTo>
                    <a:pt x="790" y="955"/>
                  </a:lnTo>
                  <a:lnTo>
                    <a:pt x="831" y="930"/>
                  </a:lnTo>
                  <a:lnTo>
                    <a:pt x="871" y="903"/>
                  </a:lnTo>
                  <a:lnTo>
                    <a:pt x="910" y="873"/>
                  </a:lnTo>
                  <a:lnTo>
                    <a:pt x="948" y="842"/>
                  </a:lnTo>
                  <a:lnTo>
                    <a:pt x="985" y="810"/>
                  </a:lnTo>
                  <a:lnTo>
                    <a:pt x="1020" y="776"/>
                  </a:lnTo>
                  <a:lnTo>
                    <a:pt x="1053" y="740"/>
                  </a:lnTo>
                  <a:lnTo>
                    <a:pt x="1085" y="703"/>
                  </a:lnTo>
                  <a:lnTo>
                    <a:pt x="1115" y="665"/>
                  </a:lnTo>
                  <a:lnTo>
                    <a:pt x="1109" y="700"/>
                  </a:lnTo>
                  <a:lnTo>
                    <a:pt x="1105" y="736"/>
                  </a:lnTo>
                  <a:lnTo>
                    <a:pt x="1101" y="773"/>
                  </a:lnTo>
                  <a:lnTo>
                    <a:pt x="1099" y="809"/>
                  </a:lnTo>
                  <a:lnTo>
                    <a:pt x="1098" y="844"/>
                  </a:lnTo>
                  <a:lnTo>
                    <a:pt x="1099" y="879"/>
                  </a:lnTo>
                  <a:lnTo>
                    <a:pt x="1100" y="897"/>
                  </a:lnTo>
                  <a:lnTo>
                    <a:pt x="1101" y="913"/>
                  </a:lnTo>
                  <a:lnTo>
                    <a:pt x="1103" y="930"/>
                  </a:lnTo>
                  <a:lnTo>
                    <a:pt x="1106" y="946"/>
                  </a:lnTo>
                  <a:lnTo>
                    <a:pt x="1108" y="957"/>
                  </a:lnTo>
                  <a:lnTo>
                    <a:pt x="1111" y="968"/>
                  </a:lnTo>
                  <a:lnTo>
                    <a:pt x="1115" y="979"/>
                  </a:lnTo>
                  <a:lnTo>
                    <a:pt x="1119" y="989"/>
                  </a:lnTo>
                  <a:lnTo>
                    <a:pt x="1123" y="999"/>
                  </a:lnTo>
                  <a:lnTo>
                    <a:pt x="1128" y="1008"/>
                  </a:lnTo>
                  <a:lnTo>
                    <a:pt x="1134" y="1016"/>
                  </a:lnTo>
                  <a:lnTo>
                    <a:pt x="1140" y="1024"/>
                  </a:lnTo>
                  <a:lnTo>
                    <a:pt x="1146" y="1031"/>
                  </a:lnTo>
                  <a:lnTo>
                    <a:pt x="1153" y="1039"/>
                  </a:lnTo>
                  <a:lnTo>
                    <a:pt x="1159" y="1045"/>
                  </a:lnTo>
                  <a:lnTo>
                    <a:pt x="1167" y="1050"/>
                  </a:lnTo>
                  <a:lnTo>
                    <a:pt x="1174" y="1054"/>
                  </a:lnTo>
                  <a:lnTo>
                    <a:pt x="1182" y="1058"/>
                  </a:lnTo>
                  <a:lnTo>
                    <a:pt x="1190" y="1060"/>
                  </a:lnTo>
                  <a:lnTo>
                    <a:pt x="1198" y="1062"/>
                  </a:lnTo>
                  <a:lnTo>
                    <a:pt x="1207" y="1063"/>
                  </a:lnTo>
                  <a:lnTo>
                    <a:pt x="1215" y="1063"/>
                  </a:lnTo>
                  <a:lnTo>
                    <a:pt x="1223" y="1063"/>
                  </a:lnTo>
                  <a:lnTo>
                    <a:pt x="1232" y="1061"/>
                  </a:lnTo>
                  <a:lnTo>
                    <a:pt x="1240" y="1058"/>
                  </a:lnTo>
                  <a:lnTo>
                    <a:pt x="1248" y="1054"/>
                  </a:lnTo>
                  <a:lnTo>
                    <a:pt x="1257" y="1049"/>
                  </a:lnTo>
                  <a:lnTo>
                    <a:pt x="1265" y="1044"/>
                  </a:lnTo>
                  <a:lnTo>
                    <a:pt x="1273" y="1036"/>
                  </a:lnTo>
                  <a:lnTo>
                    <a:pt x="1281" y="1027"/>
                  </a:lnTo>
                  <a:lnTo>
                    <a:pt x="1288" y="1018"/>
                  </a:lnTo>
                  <a:lnTo>
                    <a:pt x="1296" y="1007"/>
                  </a:lnTo>
                  <a:lnTo>
                    <a:pt x="1303" y="995"/>
                  </a:lnTo>
                  <a:lnTo>
                    <a:pt x="1310" y="982"/>
                  </a:lnTo>
                  <a:lnTo>
                    <a:pt x="1318" y="968"/>
                  </a:lnTo>
                  <a:lnTo>
                    <a:pt x="1324" y="952"/>
                  </a:lnTo>
                  <a:lnTo>
                    <a:pt x="1342" y="907"/>
                  </a:lnTo>
                  <a:lnTo>
                    <a:pt x="1362" y="853"/>
                  </a:lnTo>
                  <a:lnTo>
                    <a:pt x="1386" y="794"/>
                  </a:lnTo>
                  <a:lnTo>
                    <a:pt x="1412" y="728"/>
                  </a:lnTo>
                  <a:lnTo>
                    <a:pt x="1440" y="661"/>
                  </a:lnTo>
                  <a:lnTo>
                    <a:pt x="1470" y="592"/>
                  </a:lnTo>
                  <a:lnTo>
                    <a:pt x="1500" y="523"/>
                  </a:lnTo>
                  <a:lnTo>
                    <a:pt x="1531" y="456"/>
                  </a:lnTo>
                  <a:lnTo>
                    <a:pt x="1548" y="424"/>
                  </a:lnTo>
                  <a:lnTo>
                    <a:pt x="1563" y="393"/>
                  </a:lnTo>
                  <a:lnTo>
                    <a:pt x="1579" y="363"/>
                  </a:lnTo>
                  <a:lnTo>
                    <a:pt x="1594" y="334"/>
                  </a:lnTo>
                  <a:lnTo>
                    <a:pt x="1609" y="307"/>
                  </a:lnTo>
                  <a:lnTo>
                    <a:pt x="1624" y="283"/>
                  </a:lnTo>
                  <a:lnTo>
                    <a:pt x="1639" y="260"/>
                  </a:lnTo>
                  <a:lnTo>
                    <a:pt x="1654" y="240"/>
                  </a:lnTo>
                  <a:lnTo>
                    <a:pt x="1668" y="222"/>
                  </a:lnTo>
                  <a:lnTo>
                    <a:pt x="1681" y="207"/>
                  </a:lnTo>
                  <a:lnTo>
                    <a:pt x="1694" y="194"/>
                  </a:lnTo>
                  <a:lnTo>
                    <a:pt x="1706" y="185"/>
                  </a:lnTo>
                  <a:lnTo>
                    <a:pt x="1717" y="180"/>
                  </a:lnTo>
                  <a:lnTo>
                    <a:pt x="1728" y="178"/>
                  </a:lnTo>
                  <a:lnTo>
                    <a:pt x="1738" y="180"/>
                  </a:lnTo>
                  <a:lnTo>
                    <a:pt x="1747" y="185"/>
                  </a:lnTo>
                  <a:close/>
                  <a:moveTo>
                    <a:pt x="703" y="263"/>
                  </a:moveTo>
                  <a:lnTo>
                    <a:pt x="712" y="276"/>
                  </a:lnTo>
                  <a:lnTo>
                    <a:pt x="719" y="291"/>
                  </a:lnTo>
                  <a:lnTo>
                    <a:pt x="724" y="305"/>
                  </a:lnTo>
                  <a:lnTo>
                    <a:pt x="725" y="321"/>
                  </a:lnTo>
                  <a:lnTo>
                    <a:pt x="725" y="337"/>
                  </a:lnTo>
                  <a:lnTo>
                    <a:pt x="722" y="355"/>
                  </a:lnTo>
                  <a:lnTo>
                    <a:pt x="717" y="372"/>
                  </a:lnTo>
                  <a:lnTo>
                    <a:pt x="710" y="389"/>
                  </a:lnTo>
                  <a:lnTo>
                    <a:pt x="701" y="407"/>
                  </a:lnTo>
                  <a:lnTo>
                    <a:pt x="691" y="425"/>
                  </a:lnTo>
                  <a:lnTo>
                    <a:pt x="679" y="442"/>
                  </a:lnTo>
                  <a:lnTo>
                    <a:pt x="665" y="460"/>
                  </a:lnTo>
                  <a:lnTo>
                    <a:pt x="650" y="478"/>
                  </a:lnTo>
                  <a:lnTo>
                    <a:pt x="633" y="497"/>
                  </a:lnTo>
                  <a:lnTo>
                    <a:pt x="615" y="514"/>
                  </a:lnTo>
                  <a:lnTo>
                    <a:pt x="597" y="531"/>
                  </a:lnTo>
                  <a:lnTo>
                    <a:pt x="578" y="548"/>
                  </a:lnTo>
                  <a:lnTo>
                    <a:pt x="558" y="564"/>
                  </a:lnTo>
                  <a:lnTo>
                    <a:pt x="536" y="579"/>
                  </a:lnTo>
                  <a:lnTo>
                    <a:pt x="515" y="594"/>
                  </a:lnTo>
                  <a:lnTo>
                    <a:pt x="493" y="609"/>
                  </a:lnTo>
                  <a:lnTo>
                    <a:pt x="471" y="623"/>
                  </a:lnTo>
                  <a:lnTo>
                    <a:pt x="449" y="635"/>
                  </a:lnTo>
                  <a:lnTo>
                    <a:pt x="428" y="647"/>
                  </a:lnTo>
                  <a:lnTo>
                    <a:pt x="405" y="657"/>
                  </a:lnTo>
                  <a:lnTo>
                    <a:pt x="383" y="666"/>
                  </a:lnTo>
                  <a:lnTo>
                    <a:pt x="362" y="674"/>
                  </a:lnTo>
                  <a:lnTo>
                    <a:pt x="341" y="681"/>
                  </a:lnTo>
                  <a:lnTo>
                    <a:pt x="321" y="686"/>
                  </a:lnTo>
                  <a:lnTo>
                    <a:pt x="301" y="689"/>
                  </a:lnTo>
                  <a:lnTo>
                    <a:pt x="283" y="691"/>
                  </a:lnTo>
                  <a:lnTo>
                    <a:pt x="265" y="692"/>
                  </a:lnTo>
                  <a:lnTo>
                    <a:pt x="270" y="675"/>
                  </a:lnTo>
                  <a:lnTo>
                    <a:pt x="276" y="658"/>
                  </a:lnTo>
                  <a:lnTo>
                    <a:pt x="283" y="639"/>
                  </a:lnTo>
                  <a:lnTo>
                    <a:pt x="292" y="620"/>
                  </a:lnTo>
                  <a:lnTo>
                    <a:pt x="302" y="599"/>
                  </a:lnTo>
                  <a:lnTo>
                    <a:pt x="313" y="579"/>
                  </a:lnTo>
                  <a:lnTo>
                    <a:pt x="325" y="558"/>
                  </a:lnTo>
                  <a:lnTo>
                    <a:pt x="338" y="537"/>
                  </a:lnTo>
                  <a:lnTo>
                    <a:pt x="352" y="516"/>
                  </a:lnTo>
                  <a:lnTo>
                    <a:pt x="367" y="495"/>
                  </a:lnTo>
                  <a:lnTo>
                    <a:pt x="382" y="473"/>
                  </a:lnTo>
                  <a:lnTo>
                    <a:pt x="398" y="452"/>
                  </a:lnTo>
                  <a:lnTo>
                    <a:pt x="414" y="432"/>
                  </a:lnTo>
                  <a:lnTo>
                    <a:pt x="431" y="412"/>
                  </a:lnTo>
                  <a:lnTo>
                    <a:pt x="448" y="393"/>
                  </a:lnTo>
                  <a:lnTo>
                    <a:pt x="466" y="374"/>
                  </a:lnTo>
                  <a:lnTo>
                    <a:pt x="483" y="356"/>
                  </a:lnTo>
                  <a:lnTo>
                    <a:pt x="500" y="338"/>
                  </a:lnTo>
                  <a:lnTo>
                    <a:pt x="518" y="322"/>
                  </a:lnTo>
                  <a:lnTo>
                    <a:pt x="535" y="307"/>
                  </a:lnTo>
                  <a:lnTo>
                    <a:pt x="553" y="294"/>
                  </a:lnTo>
                  <a:lnTo>
                    <a:pt x="570" y="282"/>
                  </a:lnTo>
                  <a:lnTo>
                    <a:pt x="586" y="271"/>
                  </a:lnTo>
                  <a:lnTo>
                    <a:pt x="602" y="262"/>
                  </a:lnTo>
                  <a:lnTo>
                    <a:pt x="617" y="255"/>
                  </a:lnTo>
                  <a:lnTo>
                    <a:pt x="632" y="250"/>
                  </a:lnTo>
                  <a:lnTo>
                    <a:pt x="646" y="246"/>
                  </a:lnTo>
                  <a:lnTo>
                    <a:pt x="660" y="245"/>
                  </a:lnTo>
                  <a:lnTo>
                    <a:pt x="672" y="246"/>
                  </a:lnTo>
                  <a:lnTo>
                    <a:pt x="684" y="249"/>
                  </a:lnTo>
                  <a:lnTo>
                    <a:pt x="694" y="255"/>
                  </a:lnTo>
                  <a:lnTo>
                    <a:pt x="703" y="2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9E0B2732-4C24-402A-9DDF-6EECF188F8BB}"/>
                </a:ext>
              </a:extLst>
            </p:cNvPr>
            <p:cNvSpPr>
              <a:spLocks/>
            </p:cNvSpPr>
            <p:nvPr/>
          </p:nvSpPr>
          <p:spPr bwMode="black">
            <a:xfrm>
              <a:off x="3087612" y="4245520"/>
              <a:ext cx="233458" cy="98200"/>
            </a:xfrm>
            <a:custGeom>
              <a:avLst/>
              <a:gdLst/>
              <a:ahLst/>
              <a:cxnLst>
                <a:cxn ang="0">
                  <a:pos x="1713" y="618"/>
                </a:cxn>
                <a:cxn ang="0">
                  <a:pos x="1610" y="662"/>
                </a:cxn>
                <a:cxn ang="0">
                  <a:pos x="1522" y="673"/>
                </a:cxn>
                <a:cxn ang="0">
                  <a:pos x="1438" y="604"/>
                </a:cxn>
                <a:cxn ang="0">
                  <a:pos x="1412" y="438"/>
                </a:cxn>
                <a:cxn ang="0">
                  <a:pos x="1404" y="196"/>
                </a:cxn>
                <a:cxn ang="0">
                  <a:pos x="1361" y="83"/>
                </a:cxn>
                <a:cxn ang="0">
                  <a:pos x="1265" y="59"/>
                </a:cxn>
                <a:cxn ang="0">
                  <a:pos x="1156" y="109"/>
                </a:cxn>
                <a:cxn ang="0">
                  <a:pos x="1046" y="204"/>
                </a:cxn>
                <a:cxn ang="0">
                  <a:pos x="879" y="407"/>
                </a:cxn>
                <a:cxn ang="0">
                  <a:pos x="832" y="325"/>
                </a:cxn>
                <a:cxn ang="0">
                  <a:pos x="813" y="143"/>
                </a:cxn>
                <a:cxn ang="0">
                  <a:pos x="770" y="48"/>
                </a:cxn>
                <a:cxn ang="0">
                  <a:pos x="689" y="1"/>
                </a:cxn>
                <a:cxn ang="0">
                  <a:pos x="577" y="28"/>
                </a:cxn>
                <a:cxn ang="0">
                  <a:pos x="464" y="115"/>
                </a:cxn>
                <a:cxn ang="0">
                  <a:pos x="342" y="258"/>
                </a:cxn>
                <a:cxn ang="0">
                  <a:pos x="201" y="475"/>
                </a:cxn>
                <a:cxn ang="0">
                  <a:pos x="231" y="302"/>
                </a:cxn>
                <a:cxn ang="0">
                  <a:pos x="249" y="132"/>
                </a:cxn>
                <a:cxn ang="0">
                  <a:pos x="228" y="83"/>
                </a:cxn>
                <a:cxn ang="0">
                  <a:pos x="186" y="59"/>
                </a:cxn>
                <a:cxn ang="0">
                  <a:pos x="135" y="58"/>
                </a:cxn>
                <a:cxn ang="0">
                  <a:pos x="92" y="78"/>
                </a:cxn>
                <a:cxn ang="0">
                  <a:pos x="69" y="116"/>
                </a:cxn>
                <a:cxn ang="0">
                  <a:pos x="29" y="429"/>
                </a:cxn>
                <a:cxn ang="0">
                  <a:pos x="0" y="679"/>
                </a:cxn>
                <a:cxn ang="0">
                  <a:pos x="19" y="742"/>
                </a:cxn>
                <a:cxn ang="0">
                  <a:pos x="59" y="778"/>
                </a:cxn>
                <a:cxn ang="0">
                  <a:pos x="112" y="783"/>
                </a:cxn>
                <a:cxn ang="0">
                  <a:pos x="168" y="753"/>
                </a:cxn>
                <a:cxn ang="0">
                  <a:pos x="248" y="633"/>
                </a:cxn>
                <a:cxn ang="0">
                  <a:pos x="436" y="338"/>
                </a:cxn>
                <a:cxn ang="0">
                  <a:pos x="554" y="196"/>
                </a:cxn>
                <a:cxn ang="0">
                  <a:pos x="607" y="172"/>
                </a:cxn>
                <a:cxn ang="0">
                  <a:pos x="635" y="222"/>
                </a:cxn>
                <a:cxn ang="0">
                  <a:pos x="643" y="345"/>
                </a:cxn>
                <a:cxn ang="0">
                  <a:pos x="622" y="611"/>
                </a:cxn>
                <a:cxn ang="0">
                  <a:pos x="617" y="711"/>
                </a:cxn>
                <a:cxn ang="0">
                  <a:pos x="635" y="765"/>
                </a:cxn>
                <a:cxn ang="0">
                  <a:pos x="668" y="793"/>
                </a:cxn>
                <a:cxn ang="0">
                  <a:pos x="713" y="792"/>
                </a:cxn>
                <a:cxn ang="0">
                  <a:pos x="767" y="759"/>
                </a:cxn>
                <a:cxn ang="0">
                  <a:pos x="953" y="528"/>
                </a:cxn>
                <a:cxn ang="0">
                  <a:pos x="1141" y="317"/>
                </a:cxn>
                <a:cxn ang="0">
                  <a:pos x="1203" y="286"/>
                </a:cxn>
                <a:cxn ang="0">
                  <a:pos x="1227" y="331"/>
                </a:cxn>
                <a:cxn ang="0">
                  <a:pos x="1228" y="487"/>
                </a:cxn>
                <a:cxn ang="0">
                  <a:pos x="1247" y="627"/>
                </a:cxn>
                <a:cxn ang="0">
                  <a:pos x="1319" y="745"/>
                </a:cxn>
                <a:cxn ang="0">
                  <a:pos x="1475" y="800"/>
                </a:cxn>
                <a:cxn ang="0">
                  <a:pos x="1594" y="791"/>
                </a:cxn>
                <a:cxn ang="0">
                  <a:pos x="1721" y="742"/>
                </a:cxn>
                <a:cxn ang="0">
                  <a:pos x="1847" y="648"/>
                </a:cxn>
                <a:cxn ang="0">
                  <a:pos x="1895" y="574"/>
                </a:cxn>
                <a:cxn ang="0">
                  <a:pos x="1893" y="532"/>
                </a:cxn>
                <a:cxn ang="0">
                  <a:pos x="1869" y="526"/>
                </a:cxn>
                <a:cxn ang="0">
                  <a:pos x="1820" y="549"/>
                </a:cxn>
              </a:cxnLst>
              <a:rect l="0" t="0" r="r" b="b"/>
              <a:pathLst>
                <a:path w="1899" h="801">
                  <a:moveTo>
                    <a:pt x="1809" y="556"/>
                  </a:moveTo>
                  <a:lnTo>
                    <a:pt x="1790" y="570"/>
                  </a:lnTo>
                  <a:lnTo>
                    <a:pt x="1770" y="584"/>
                  </a:lnTo>
                  <a:lnTo>
                    <a:pt x="1751" y="596"/>
                  </a:lnTo>
                  <a:lnTo>
                    <a:pt x="1731" y="608"/>
                  </a:lnTo>
                  <a:lnTo>
                    <a:pt x="1713" y="618"/>
                  </a:lnTo>
                  <a:lnTo>
                    <a:pt x="1695" y="628"/>
                  </a:lnTo>
                  <a:lnTo>
                    <a:pt x="1677" y="637"/>
                  </a:lnTo>
                  <a:lnTo>
                    <a:pt x="1660" y="644"/>
                  </a:lnTo>
                  <a:lnTo>
                    <a:pt x="1643" y="651"/>
                  </a:lnTo>
                  <a:lnTo>
                    <a:pt x="1627" y="657"/>
                  </a:lnTo>
                  <a:lnTo>
                    <a:pt x="1610" y="662"/>
                  </a:lnTo>
                  <a:lnTo>
                    <a:pt x="1596" y="667"/>
                  </a:lnTo>
                  <a:lnTo>
                    <a:pt x="1582" y="670"/>
                  </a:lnTo>
                  <a:lnTo>
                    <a:pt x="1568" y="672"/>
                  </a:lnTo>
                  <a:lnTo>
                    <a:pt x="1556" y="674"/>
                  </a:lnTo>
                  <a:lnTo>
                    <a:pt x="1544" y="674"/>
                  </a:lnTo>
                  <a:lnTo>
                    <a:pt x="1522" y="673"/>
                  </a:lnTo>
                  <a:lnTo>
                    <a:pt x="1502" y="668"/>
                  </a:lnTo>
                  <a:lnTo>
                    <a:pt x="1485" y="660"/>
                  </a:lnTo>
                  <a:lnTo>
                    <a:pt x="1470" y="650"/>
                  </a:lnTo>
                  <a:lnTo>
                    <a:pt x="1458" y="637"/>
                  </a:lnTo>
                  <a:lnTo>
                    <a:pt x="1447" y="621"/>
                  </a:lnTo>
                  <a:lnTo>
                    <a:pt x="1438" y="604"/>
                  </a:lnTo>
                  <a:lnTo>
                    <a:pt x="1431" y="584"/>
                  </a:lnTo>
                  <a:lnTo>
                    <a:pt x="1425" y="562"/>
                  </a:lnTo>
                  <a:lnTo>
                    <a:pt x="1421" y="540"/>
                  </a:lnTo>
                  <a:lnTo>
                    <a:pt x="1417" y="516"/>
                  </a:lnTo>
                  <a:lnTo>
                    <a:pt x="1415" y="491"/>
                  </a:lnTo>
                  <a:lnTo>
                    <a:pt x="1412" y="438"/>
                  </a:lnTo>
                  <a:lnTo>
                    <a:pt x="1411" y="382"/>
                  </a:lnTo>
                  <a:lnTo>
                    <a:pt x="1411" y="327"/>
                  </a:lnTo>
                  <a:lnTo>
                    <a:pt x="1410" y="271"/>
                  </a:lnTo>
                  <a:lnTo>
                    <a:pt x="1409" y="245"/>
                  </a:lnTo>
                  <a:lnTo>
                    <a:pt x="1407" y="220"/>
                  </a:lnTo>
                  <a:lnTo>
                    <a:pt x="1404" y="196"/>
                  </a:lnTo>
                  <a:lnTo>
                    <a:pt x="1400" y="173"/>
                  </a:lnTo>
                  <a:lnTo>
                    <a:pt x="1395" y="150"/>
                  </a:lnTo>
                  <a:lnTo>
                    <a:pt x="1389" y="130"/>
                  </a:lnTo>
                  <a:lnTo>
                    <a:pt x="1381" y="113"/>
                  </a:lnTo>
                  <a:lnTo>
                    <a:pt x="1372" y="97"/>
                  </a:lnTo>
                  <a:lnTo>
                    <a:pt x="1361" y="83"/>
                  </a:lnTo>
                  <a:lnTo>
                    <a:pt x="1348" y="72"/>
                  </a:lnTo>
                  <a:lnTo>
                    <a:pt x="1333" y="64"/>
                  </a:lnTo>
                  <a:lnTo>
                    <a:pt x="1316" y="59"/>
                  </a:lnTo>
                  <a:lnTo>
                    <a:pt x="1300" y="56"/>
                  </a:lnTo>
                  <a:lnTo>
                    <a:pt x="1282" y="57"/>
                  </a:lnTo>
                  <a:lnTo>
                    <a:pt x="1265" y="59"/>
                  </a:lnTo>
                  <a:lnTo>
                    <a:pt x="1248" y="63"/>
                  </a:lnTo>
                  <a:lnTo>
                    <a:pt x="1230" y="69"/>
                  </a:lnTo>
                  <a:lnTo>
                    <a:pt x="1212" y="76"/>
                  </a:lnTo>
                  <a:lnTo>
                    <a:pt x="1194" y="86"/>
                  </a:lnTo>
                  <a:lnTo>
                    <a:pt x="1175" y="96"/>
                  </a:lnTo>
                  <a:lnTo>
                    <a:pt x="1156" y="109"/>
                  </a:lnTo>
                  <a:lnTo>
                    <a:pt x="1138" y="122"/>
                  </a:lnTo>
                  <a:lnTo>
                    <a:pt x="1120" y="136"/>
                  </a:lnTo>
                  <a:lnTo>
                    <a:pt x="1101" y="152"/>
                  </a:lnTo>
                  <a:lnTo>
                    <a:pt x="1083" y="169"/>
                  </a:lnTo>
                  <a:lnTo>
                    <a:pt x="1064" y="186"/>
                  </a:lnTo>
                  <a:lnTo>
                    <a:pt x="1046" y="204"/>
                  </a:lnTo>
                  <a:lnTo>
                    <a:pt x="1029" y="222"/>
                  </a:lnTo>
                  <a:lnTo>
                    <a:pt x="994" y="260"/>
                  </a:lnTo>
                  <a:lnTo>
                    <a:pt x="962" y="299"/>
                  </a:lnTo>
                  <a:lnTo>
                    <a:pt x="931" y="337"/>
                  </a:lnTo>
                  <a:lnTo>
                    <a:pt x="903" y="373"/>
                  </a:lnTo>
                  <a:lnTo>
                    <a:pt x="879" y="407"/>
                  </a:lnTo>
                  <a:lnTo>
                    <a:pt x="858" y="438"/>
                  </a:lnTo>
                  <a:lnTo>
                    <a:pt x="840" y="464"/>
                  </a:lnTo>
                  <a:lnTo>
                    <a:pt x="827" y="485"/>
                  </a:lnTo>
                  <a:lnTo>
                    <a:pt x="829" y="432"/>
                  </a:lnTo>
                  <a:lnTo>
                    <a:pt x="832" y="363"/>
                  </a:lnTo>
                  <a:lnTo>
                    <a:pt x="832" y="325"/>
                  </a:lnTo>
                  <a:lnTo>
                    <a:pt x="831" y="283"/>
                  </a:lnTo>
                  <a:lnTo>
                    <a:pt x="829" y="243"/>
                  </a:lnTo>
                  <a:lnTo>
                    <a:pt x="824" y="202"/>
                  </a:lnTo>
                  <a:lnTo>
                    <a:pt x="821" y="182"/>
                  </a:lnTo>
                  <a:lnTo>
                    <a:pt x="817" y="163"/>
                  </a:lnTo>
                  <a:lnTo>
                    <a:pt x="813" y="143"/>
                  </a:lnTo>
                  <a:lnTo>
                    <a:pt x="808" y="125"/>
                  </a:lnTo>
                  <a:lnTo>
                    <a:pt x="802" y="108"/>
                  </a:lnTo>
                  <a:lnTo>
                    <a:pt x="795" y="91"/>
                  </a:lnTo>
                  <a:lnTo>
                    <a:pt x="788" y="76"/>
                  </a:lnTo>
                  <a:lnTo>
                    <a:pt x="779" y="61"/>
                  </a:lnTo>
                  <a:lnTo>
                    <a:pt x="770" y="48"/>
                  </a:lnTo>
                  <a:lnTo>
                    <a:pt x="759" y="36"/>
                  </a:lnTo>
                  <a:lnTo>
                    <a:pt x="748" y="26"/>
                  </a:lnTo>
                  <a:lnTo>
                    <a:pt x="734" y="16"/>
                  </a:lnTo>
                  <a:lnTo>
                    <a:pt x="720" y="10"/>
                  </a:lnTo>
                  <a:lnTo>
                    <a:pt x="705" y="4"/>
                  </a:lnTo>
                  <a:lnTo>
                    <a:pt x="689" y="1"/>
                  </a:lnTo>
                  <a:lnTo>
                    <a:pt x="672" y="0"/>
                  </a:lnTo>
                  <a:lnTo>
                    <a:pt x="653" y="1"/>
                  </a:lnTo>
                  <a:lnTo>
                    <a:pt x="635" y="5"/>
                  </a:lnTo>
                  <a:lnTo>
                    <a:pt x="615" y="10"/>
                  </a:lnTo>
                  <a:lnTo>
                    <a:pt x="596" y="18"/>
                  </a:lnTo>
                  <a:lnTo>
                    <a:pt x="577" y="28"/>
                  </a:lnTo>
                  <a:lnTo>
                    <a:pt x="558" y="39"/>
                  </a:lnTo>
                  <a:lnTo>
                    <a:pt x="540" y="52"/>
                  </a:lnTo>
                  <a:lnTo>
                    <a:pt x="521" y="66"/>
                  </a:lnTo>
                  <a:lnTo>
                    <a:pt x="501" y="81"/>
                  </a:lnTo>
                  <a:lnTo>
                    <a:pt x="482" y="98"/>
                  </a:lnTo>
                  <a:lnTo>
                    <a:pt x="464" y="115"/>
                  </a:lnTo>
                  <a:lnTo>
                    <a:pt x="446" y="134"/>
                  </a:lnTo>
                  <a:lnTo>
                    <a:pt x="428" y="153"/>
                  </a:lnTo>
                  <a:lnTo>
                    <a:pt x="410" y="174"/>
                  </a:lnTo>
                  <a:lnTo>
                    <a:pt x="392" y="194"/>
                  </a:lnTo>
                  <a:lnTo>
                    <a:pt x="375" y="215"/>
                  </a:lnTo>
                  <a:lnTo>
                    <a:pt x="342" y="258"/>
                  </a:lnTo>
                  <a:lnTo>
                    <a:pt x="312" y="301"/>
                  </a:lnTo>
                  <a:lnTo>
                    <a:pt x="283" y="342"/>
                  </a:lnTo>
                  <a:lnTo>
                    <a:pt x="257" y="381"/>
                  </a:lnTo>
                  <a:lnTo>
                    <a:pt x="235" y="417"/>
                  </a:lnTo>
                  <a:lnTo>
                    <a:pt x="216" y="449"/>
                  </a:lnTo>
                  <a:lnTo>
                    <a:pt x="201" y="475"/>
                  </a:lnTo>
                  <a:lnTo>
                    <a:pt x="190" y="495"/>
                  </a:lnTo>
                  <a:lnTo>
                    <a:pt x="194" y="478"/>
                  </a:lnTo>
                  <a:lnTo>
                    <a:pt x="202" y="447"/>
                  </a:lnTo>
                  <a:lnTo>
                    <a:pt x="211" y="405"/>
                  </a:lnTo>
                  <a:lnTo>
                    <a:pt x="221" y="356"/>
                  </a:lnTo>
                  <a:lnTo>
                    <a:pt x="231" y="302"/>
                  </a:lnTo>
                  <a:lnTo>
                    <a:pt x="240" y="246"/>
                  </a:lnTo>
                  <a:lnTo>
                    <a:pt x="244" y="219"/>
                  </a:lnTo>
                  <a:lnTo>
                    <a:pt x="246" y="193"/>
                  </a:lnTo>
                  <a:lnTo>
                    <a:pt x="248" y="168"/>
                  </a:lnTo>
                  <a:lnTo>
                    <a:pt x="249" y="143"/>
                  </a:lnTo>
                  <a:lnTo>
                    <a:pt x="249" y="132"/>
                  </a:lnTo>
                  <a:lnTo>
                    <a:pt x="248" y="122"/>
                  </a:lnTo>
                  <a:lnTo>
                    <a:pt x="245" y="113"/>
                  </a:lnTo>
                  <a:lnTo>
                    <a:pt x="242" y="104"/>
                  </a:lnTo>
                  <a:lnTo>
                    <a:pt x="238" y="96"/>
                  </a:lnTo>
                  <a:lnTo>
                    <a:pt x="234" y="89"/>
                  </a:lnTo>
                  <a:lnTo>
                    <a:pt x="228" y="83"/>
                  </a:lnTo>
                  <a:lnTo>
                    <a:pt x="222" y="77"/>
                  </a:lnTo>
                  <a:lnTo>
                    <a:pt x="216" y="72"/>
                  </a:lnTo>
                  <a:lnTo>
                    <a:pt x="209" y="68"/>
                  </a:lnTo>
                  <a:lnTo>
                    <a:pt x="201" y="64"/>
                  </a:lnTo>
                  <a:lnTo>
                    <a:pt x="194" y="61"/>
                  </a:lnTo>
                  <a:lnTo>
                    <a:pt x="186" y="59"/>
                  </a:lnTo>
                  <a:lnTo>
                    <a:pt x="177" y="57"/>
                  </a:lnTo>
                  <a:lnTo>
                    <a:pt x="168" y="56"/>
                  </a:lnTo>
                  <a:lnTo>
                    <a:pt x="160" y="56"/>
                  </a:lnTo>
                  <a:lnTo>
                    <a:pt x="152" y="56"/>
                  </a:lnTo>
                  <a:lnTo>
                    <a:pt x="143" y="57"/>
                  </a:lnTo>
                  <a:lnTo>
                    <a:pt x="135" y="58"/>
                  </a:lnTo>
                  <a:lnTo>
                    <a:pt x="127" y="60"/>
                  </a:lnTo>
                  <a:lnTo>
                    <a:pt x="119" y="63"/>
                  </a:lnTo>
                  <a:lnTo>
                    <a:pt x="112" y="66"/>
                  </a:lnTo>
                  <a:lnTo>
                    <a:pt x="105" y="70"/>
                  </a:lnTo>
                  <a:lnTo>
                    <a:pt x="98" y="74"/>
                  </a:lnTo>
                  <a:lnTo>
                    <a:pt x="92" y="78"/>
                  </a:lnTo>
                  <a:lnTo>
                    <a:pt x="86" y="83"/>
                  </a:lnTo>
                  <a:lnTo>
                    <a:pt x="82" y="89"/>
                  </a:lnTo>
                  <a:lnTo>
                    <a:pt x="77" y="95"/>
                  </a:lnTo>
                  <a:lnTo>
                    <a:pt x="73" y="102"/>
                  </a:lnTo>
                  <a:lnTo>
                    <a:pt x="70" y="109"/>
                  </a:lnTo>
                  <a:lnTo>
                    <a:pt x="69" y="116"/>
                  </a:lnTo>
                  <a:lnTo>
                    <a:pt x="68" y="124"/>
                  </a:lnTo>
                  <a:lnTo>
                    <a:pt x="65" y="163"/>
                  </a:lnTo>
                  <a:lnTo>
                    <a:pt x="59" y="216"/>
                  </a:lnTo>
                  <a:lnTo>
                    <a:pt x="51" y="280"/>
                  </a:lnTo>
                  <a:lnTo>
                    <a:pt x="40" y="353"/>
                  </a:lnTo>
                  <a:lnTo>
                    <a:pt x="29" y="429"/>
                  </a:lnTo>
                  <a:lnTo>
                    <a:pt x="18" y="505"/>
                  </a:lnTo>
                  <a:lnTo>
                    <a:pt x="9" y="577"/>
                  </a:lnTo>
                  <a:lnTo>
                    <a:pt x="1" y="639"/>
                  </a:lnTo>
                  <a:lnTo>
                    <a:pt x="0" y="653"/>
                  </a:lnTo>
                  <a:lnTo>
                    <a:pt x="0" y="666"/>
                  </a:lnTo>
                  <a:lnTo>
                    <a:pt x="0" y="679"/>
                  </a:lnTo>
                  <a:lnTo>
                    <a:pt x="2" y="691"/>
                  </a:lnTo>
                  <a:lnTo>
                    <a:pt x="4" y="703"/>
                  </a:lnTo>
                  <a:lnTo>
                    <a:pt x="7" y="713"/>
                  </a:lnTo>
                  <a:lnTo>
                    <a:pt x="10" y="724"/>
                  </a:lnTo>
                  <a:lnTo>
                    <a:pt x="15" y="734"/>
                  </a:lnTo>
                  <a:lnTo>
                    <a:pt x="19" y="742"/>
                  </a:lnTo>
                  <a:lnTo>
                    <a:pt x="25" y="750"/>
                  </a:lnTo>
                  <a:lnTo>
                    <a:pt x="31" y="758"/>
                  </a:lnTo>
                  <a:lnTo>
                    <a:pt x="37" y="764"/>
                  </a:lnTo>
                  <a:lnTo>
                    <a:pt x="44" y="770"/>
                  </a:lnTo>
                  <a:lnTo>
                    <a:pt x="52" y="774"/>
                  </a:lnTo>
                  <a:lnTo>
                    <a:pt x="59" y="778"/>
                  </a:lnTo>
                  <a:lnTo>
                    <a:pt x="67" y="781"/>
                  </a:lnTo>
                  <a:lnTo>
                    <a:pt x="77" y="784"/>
                  </a:lnTo>
                  <a:lnTo>
                    <a:pt x="85" y="785"/>
                  </a:lnTo>
                  <a:lnTo>
                    <a:pt x="94" y="785"/>
                  </a:lnTo>
                  <a:lnTo>
                    <a:pt x="103" y="785"/>
                  </a:lnTo>
                  <a:lnTo>
                    <a:pt x="112" y="783"/>
                  </a:lnTo>
                  <a:lnTo>
                    <a:pt x="122" y="781"/>
                  </a:lnTo>
                  <a:lnTo>
                    <a:pt x="131" y="777"/>
                  </a:lnTo>
                  <a:lnTo>
                    <a:pt x="140" y="773"/>
                  </a:lnTo>
                  <a:lnTo>
                    <a:pt x="149" y="767"/>
                  </a:lnTo>
                  <a:lnTo>
                    <a:pt x="159" y="761"/>
                  </a:lnTo>
                  <a:lnTo>
                    <a:pt x="168" y="753"/>
                  </a:lnTo>
                  <a:lnTo>
                    <a:pt x="176" y="745"/>
                  </a:lnTo>
                  <a:lnTo>
                    <a:pt x="186" y="735"/>
                  </a:lnTo>
                  <a:lnTo>
                    <a:pt x="195" y="724"/>
                  </a:lnTo>
                  <a:lnTo>
                    <a:pt x="203" y="711"/>
                  </a:lnTo>
                  <a:lnTo>
                    <a:pt x="211" y="698"/>
                  </a:lnTo>
                  <a:lnTo>
                    <a:pt x="248" y="633"/>
                  </a:lnTo>
                  <a:lnTo>
                    <a:pt x="296" y="553"/>
                  </a:lnTo>
                  <a:lnTo>
                    <a:pt x="322" y="511"/>
                  </a:lnTo>
                  <a:lnTo>
                    <a:pt x="350" y="467"/>
                  </a:lnTo>
                  <a:lnTo>
                    <a:pt x="378" y="422"/>
                  </a:lnTo>
                  <a:lnTo>
                    <a:pt x="408" y="379"/>
                  </a:lnTo>
                  <a:lnTo>
                    <a:pt x="436" y="338"/>
                  </a:lnTo>
                  <a:lnTo>
                    <a:pt x="464" y="299"/>
                  </a:lnTo>
                  <a:lnTo>
                    <a:pt x="491" y="263"/>
                  </a:lnTo>
                  <a:lnTo>
                    <a:pt x="518" y="232"/>
                  </a:lnTo>
                  <a:lnTo>
                    <a:pt x="531" y="219"/>
                  </a:lnTo>
                  <a:lnTo>
                    <a:pt x="542" y="207"/>
                  </a:lnTo>
                  <a:lnTo>
                    <a:pt x="554" y="196"/>
                  </a:lnTo>
                  <a:lnTo>
                    <a:pt x="564" y="188"/>
                  </a:lnTo>
                  <a:lnTo>
                    <a:pt x="574" y="181"/>
                  </a:lnTo>
                  <a:lnTo>
                    <a:pt x="584" y="175"/>
                  </a:lnTo>
                  <a:lnTo>
                    <a:pt x="592" y="172"/>
                  </a:lnTo>
                  <a:lnTo>
                    <a:pt x="600" y="171"/>
                  </a:lnTo>
                  <a:lnTo>
                    <a:pt x="607" y="172"/>
                  </a:lnTo>
                  <a:lnTo>
                    <a:pt x="613" y="176"/>
                  </a:lnTo>
                  <a:lnTo>
                    <a:pt x="619" y="181"/>
                  </a:lnTo>
                  <a:lnTo>
                    <a:pt x="623" y="189"/>
                  </a:lnTo>
                  <a:lnTo>
                    <a:pt x="629" y="198"/>
                  </a:lnTo>
                  <a:lnTo>
                    <a:pt x="632" y="210"/>
                  </a:lnTo>
                  <a:lnTo>
                    <a:pt x="635" y="222"/>
                  </a:lnTo>
                  <a:lnTo>
                    <a:pt x="638" y="236"/>
                  </a:lnTo>
                  <a:lnTo>
                    <a:pt x="640" y="252"/>
                  </a:lnTo>
                  <a:lnTo>
                    <a:pt x="641" y="269"/>
                  </a:lnTo>
                  <a:lnTo>
                    <a:pt x="642" y="286"/>
                  </a:lnTo>
                  <a:lnTo>
                    <a:pt x="643" y="306"/>
                  </a:lnTo>
                  <a:lnTo>
                    <a:pt x="643" y="345"/>
                  </a:lnTo>
                  <a:lnTo>
                    <a:pt x="642" y="386"/>
                  </a:lnTo>
                  <a:lnTo>
                    <a:pt x="640" y="428"/>
                  </a:lnTo>
                  <a:lnTo>
                    <a:pt x="637" y="470"/>
                  </a:lnTo>
                  <a:lnTo>
                    <a:pt x="633" y="510"/>
                  </a:lnTo>
                  <a:lnTo>
                    <a:pt x="630" y="548"/>
                  </a:lnTo>
                  <a:lnTo>
                    <a:pt x="622" y="611"/>
                  </a:lnTo>
                  <a:lnTo>
                    <a:pt x="617" y="650"/>
                  </a:lnTo>
                  <a:lnTo>
                    <a:pt x="616" y="664"/>
                  </a:lnTo>
                  <a:lnTo>
                    <a:pt x="615" y="676"/>
                  </a:lnTo>
                  <a:lnTo>
                    <a:pt x="615" y="689"/>
                  </a:lnTo>
                  <a:lnTo>
                    <a:pt x="616" y="700"/>
                  </a:lnTo>
                  <a:lnTo>
                    <a:pt x="617" y="711"/>
                  </a:lnTo>
                  <a:lnTo>
                    <a:pt x="618" y="723"/>
                  </a:lnTo>
                  <a:lnTo>
                    <a:pt x="620" y="732"/>
                  </a:lnTo>
                  <a:lnTo>
                    <a:pt x="623" y="742"/>
                  </a:lnTo>
                  <a:lnTo>
                    <a:pt x="626" y="750"/>
                  </a:lnTo>
                  <a:lnTo>
                    <a:pt x="631" y="758"/>
                  </a:lnTo>
                  <a:lnTo>
                    <a:pt x="635" y="765"/>
                  </a:lnTo>
                  <a:lnTo>
                    <a:pt x="639" y="772"/>
                  </a:lnTo>
                  <a:lnTo>
                    <a:pt x="644" y="777"/>
                  </a:lnTo>
                  <a:lnTo>
                    <a:pt x="649" y="782"/>
                  </a:lnTo>
                  <a:lnTo>
                    <a:pt x="655" y="787"/>
                  </a:lnTo>
                  <a:lnTo>
                    <a:pt x="661" y="790"/>
                  </a:lnTo>
                  <a:lnTo>
                    <a:pt x="668" y="793"/>
                  </a:lnTo>
                  <a:lnTo>
                    <a:pt x="674" y="795"/>
                  </a:lnTo>
                  <a:lnTo>
                    <a:pt x="681" y="796"/>
                  </a:lnTo>
                  <a:lnTo>
                    <a:pt x="689" y="796"/>
                  </a:lnTo>
                  <a:lnTo>
                    <a:pt x="697" y="796"/>
                  </a:lnTo>
                  <a:lnTo>
                    <a:pt x="705" y="794"/>
                  </a:lnTo>
                  <a:lnTo>
                    <a:pt x="713" y="792"/>
                  </a:lnTo>
                  <a:lnTo>
                    <a:pt x="721" y="789"/>
                  </a:lnTo>
                  <a:lnTo>
                    <a:pt x="730" y="784"/>
                  </a:lnTo>
                  <a:lnTo>
                    <a:pt x="740" y="779"/>
                  </a:lnTo>
                  <a:lnTo>
                    <a:pt x="749" y="774"/>
                  </a:lnTo>
                  <a:lnTo>
                    <a:pt x="758" y="767"/>
                  </a:lnTo>
                  <a:lnTo>
                    <a:pt x="767" y="759"/>
                  </a:lnTo>
                  <a:lnTo>
                    <a:pt x="777" y="750"/>
                  </a:lnTo>
                  <a:lnTo>
                    <a:pt x="786" y="740"/>
                  </a:lnTo>
                  <a:lnTo>
                    <a:pt x="796" y="729"/>
                  </a:lnTo>
                  <a:lnTo>
                    <a:pt x="840" y="674"/>
                  </a:lnTo>
                  <a:lnTo>
                    <a:pt x="895" y="605"/>
                  </a:lnTo>
                  <a:lnTo>
                    <a:pt x="953" y="528"/>
                  </a:lnTo>
                  <a:lnTo>
                    <a:pt x="1015" y="452"/>
                  </a:lnTo>
                  <a:lnTo>
                    <a:pt x="1045" y="415"/>
                  </a:lnTo>
                  <a:lnTo>
                    <a:pt x="1075" y="382"/>
                  </a:lnTo>
                  <a:lnTo>
                    <a:pt x="1103" y="353"/>
                  </a:lnTo>
                  <a:lnTo>
                    <a:pt x="1129" y="328"/>
                  </a:lnTo>
                  <a:lnTo>
                    <a:pt x="1141" y="317"/>
                  </a:lnTo>
                  <a:lnTo>
                    <a:pt x="1153" y="308"/>
                  </a:lnTo>
                  <a:lnTo>
                    <a:pt x="1165" y="300"/>
                  </a:lnTo>
                  <a:lnTo>
                    <a:pt x="1175" y="293"/>
                  </a:lnTo>
                  <a:lnTo>
                    <a:pt x="1186" y="289"/>
                  </a:lnTo>
                  <a:lnTo>
                    <a:pt x="1195" y="286"/>
                  </a:lnTo>
                  <a:lnTo>
                    <a:pt x="1203" y="286"/>
                  </a:lnTo>
                  <a:lnTo>
                    <a:pt x="1210" y="287"/>
                  </a:lnTo>
                  <a:lnTo>
                    <a:pt x="1216" y="291"/>
                  </a:lnTo>
                  <a:lnTo>
                    <a:pt x="1220" y="297"/>
                  </a:lnTo>
                  <a:lnTo>
                    <a:pt x="1223" y="307"/>
                  </a:lnTo>
                  <a:lnTo>
                    <a:pt x="1226" y="318"/>
                  </a:lnTo>
                  <a:lnTo>
                    <a:pt x="1227" y="331"/>
                  </a:lnTo>
                  <a:lnTo>
                    <a:pt x="1228" y="346"/>
                  </a:lnTo>
                  <a:lnTo>
                    <a:pt x="1228" y="362"/>
                  </a:lnTo>
                  <a:lnTo>
                    <a:pt x="1228" y="380"/>
                  </a:lnTo>
                  <a:lnTo>
                    <a:pt x="1228" y="420"/>
                  </a:lnTo>
                  <a:lnTo>
                    <a:pt x="1227" y="464"/>
                  </a:lnTo>
                  <a:lnTo>
                    <a:pt x="1228" y="487"/>
                  </a:lnTo>
                  <a:lnTo>
                    <a:pt x="1229" y="510"/>
                  </a:lnTo>
                  <a:lnTo>
                    <a:pt x="1230" y="534"/>
                  </a:lnTo>
                  <a:lnTo>
                    <a:pt x="1233" y="557"/>
                  </a:lnTo>
                  <a:lnTo>
                    <a:pt x="1236" y="582"/>
                  </a:lnTo>
                  <a:lnTo>
                    <a:pt x="1241" y="605"/>
                  </a:lnTo>
                  <a:lnTo>
                    <a:pt x="1247" y="627"/>
                  </a:lnTo>
                  <a:lnTo>
                    <a:pt x="1254" y="649"/>
                  </a:lnTo>
                  <a:lnTo>
                    <a:pt x="1263" y="671"/>
                  </a:lnTo>
                  <a:lnTo>
                    <a:pt x="1274" y="691"/>
                  </a:lnTo>
                  <a:lnTo>
                    <a:pt x="1286" y="710"/>
                  </a:lnTo>
                  <a:lnTo>
                    <a:pt x="1302" y="729"/>
                  </a:lnTo>
                  <a:lnTo>
                    <a:pt x="1319" y="745"/>
                  </a:lnTo>
                  <a:lnTo>
                    <a:pt x="1338" y="759"/>
                  </a:lnTo>
                  <a:lnTo>
                    <a:pt x="1359" y="772"/>
                  </a:lnTo>
                  <a:lnTo>
                    <a:pt x="1384" y="783"/>
                  </a:lnTo>
                  <a:lnTo>
                    <a:pt x="1412" y="791"/>
                  </a:lnTo>
                  <a:lnTo>
                    <a:pt x="1442" y="797"/>
                  </a:lnTo>
                  <a:lnTo>
                    <a:pt x="1475" y="800"/>
                  </a:lnTo>
                  <a:lnTo>
                    <a:pt x="1511" y="801"/>
                  </a:lnTo>
                  <a:lnTo>
                    <a:pt x="1529" y="800"/>
                  </a:lnTo>
                  <a:lnTo>
                    <a:pt x="1546" y="799"/>
                  </a:lnTo>
                  <a:lnTo>
                    <a:pt x="1562" y="797"/>
                  </a:lnTo>
                  <a:lnTo>
                    <a:pt x="1578" y="794"/>
                  </a:lnTo>
                  <a:lnTo>
                    <a:pt x="1594" y="791"/>
                  </a:lnTo>
                  <a:lnTo>
                    <a:pt x="1610" y="787"/>
                  </a:lnTo>
                  <a:lnTo>
                    <a:pt x="1626" y="783"/>
                  </a:lnTo>
                  <a:lnTo>
                    <a:pt x="1640" y="778"/>
                  </a:lnTo>
                  <a:lnTo>
                    <a:pt x="1669" y="767"/>
                  </a:lnTo>
                  <a:lnTo>
                    <a:pt x="1695" y="755"/>
                  </a:lnTo>
                  <a:lnTo>
                    <a:pt x="1721" y="742"/>
                  </a:lnTo>
                  <a:lnTo>
                    <a:pt x="1745" y="729"/>
                  </a:lnTo>
                  <a:lnTo>
                    <a:pt x="1766" y="713"/>
                  </a:lnTo>
                  <a:lnTo>
                    <a:pt x="1786" y="699"/>
                  </a:lnTo>
                  <a:lnTo>
                    <a:pt x="1804" y="685"/>
                  </a:lnTo>
                  <a:lnTo>
                    <a:pt x="1820" y="672"/>
                  </a:lnTo>
                  <a:lnTo>
                    <a:pt x="1847" y="648"/>
                  </a:lnTo>
                  <a:lnTo>
                    <a:pt x="1865" y="630"/>
                  </a:lnTo>
                  <a:lnTo>
                    <a:pt x="1873" y="621"/>
                  </a:lnTo>
                  <a:lnTo>
                    <a:pt x="1880" y="610"/>
                  </a:lnTo>
                  <a:lnTo>
                    <a:pt x="1886" y="599"/>
                  </a:lnTo>
                  <a:lnTo>
                    <a:pt x="1891" y="587"/>
                  </a:lnTo>
                  <a:lnTo>
                    <a:pt x="1895" y="574"/>
                  </a:lnTo>
                  <a:lnTo>
                    <a:pt x="1898" y="563"/>
                  </a:lnTo>
                  <a:lnTo>
                    <a:pt x="1899" y="552"/>
                  </a:lnTo>
                  <a:lnTo>
                    <a:pt x="1898" y="543"/>
                  </a:lnTo>
                  <a:lnTo>
                    <a:pt x="1897" y="539"/>
                  </a:lnTo>
                  <a:lnTo>
                    <a:pt x="1895" y="535"/>
                  </a:lnTo>
                  <a:lnTo>
                    <a:pt x="1893" y="532"/>
                  </a:lnTo>
                  <a:lnTo>
                    <a:pt x="1891" y="529"/>
                  </a:lnTo>
                  <a:lnTo>
                    <a:pt x="1888" y="527"/>
                  </a:lnTo>
                  <a:lnTo>
                    <a:pt x="1884" y="526"/>
                  </a:lnTo>
                  <a:lnTo>
                    <a:pt x="1879" y="525"/>
                  </a:lnTo>
                  <a:lnTo>
                    <a:pt x="1874" y="525"/>
                  </a:lnTo>
                  <a:lnTo>
                    <a:pt x="1869" y="526"/>
                  </a:lnTo>
                  <a:lnTo>
                    <a:pt x="1863" y="527"/>
                  </a:lnTo>
                  <a:lnTo>
                    <a:pt x="1856" y="530"/>
                  </a:lnTo>
                  <a:lnTo>
                    <a:pt x="1848" y="533"/>
                  </a:lnTo>
                  <a:lnTo>
                    <a:pt x="1839" y="537"/>
                  </a:lnTo>
                  <a:lnTo>
                    <a:pt x="1830" y="542"/>
                  </a:lnTo>
                  <a:lnTo>
                    <a:pt x="1820" y="549"/>
                  </a:lnTo>
                  <a:lnTo>
                    <a:pt x="1809" y="5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4E842F3E-857B-43E6-8DD8-6BF7ABDAF5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37470" y="4137817"/>
              <a:ext cx="160403" cy="239165"/>
            </a:xfrm>
            <a:custGeom>
              <a:avLst/>
              <a:gdLst/>
              <a:ahLst/>
              <a:cxnLst>
                <a:cxn ang="0">
                  <a:pos x="1009" y="55"/>
                </a:cxn>
                <a:cxn ang="0">
                  <a:pos x="754" y="0"/>
                </a:cxn>
                <a:cxn ang="0">
                  <a:pos x="491" y="46"/>
                </a:cxn>
                <a:cxn ang="0">
                  <a:pos x="256" y="168"/>
                </a:cxn>
                <a:cxn ang="0">
                  <a:pos x="83" y="336"/>
                </a:cxn>
                <a:cxn ang="0">
                  <a:pos x="2" y="526"/>
                </a:cxn>
                <a:cxn ang="0">
                  <a:pos x="18" y="652"/>
                </a:cxn>
                <a:cxn ang="0">
                  <a:pos x="41" y="681"/>
                </a:cxn>
                <a:cxn ang="0">
                  <a:pos x="72" y="698"/>
                </a:cxn>
                <a:cxn ang="0">
                  <a:pos x="104" y="701"/>
                </a:cxn>
                <a:cxn ang="0">
                  <a:pos x="132" y="689"/>
                </a:cxn>
                <a:cxn ang="0">
                  <a:pos x="150" y="658"/>
                </a:cxn>
                <a:cxn ang="0">
                  <a:pos x="155" y="605"/>
                </a:cxn>
                <a:cxn ang="0">
                  <a:pos x="195" y="466"/>
                </a:cxn>
                <a:cxn ang="0">
                  <a:pos x="316" y="334"/>
                </a:cxn>
                <a:cxn ang="0">
                  <a:pos x="488" y="230"/>
                </a:cxn>
                <a:cxn ang="0">
                  <a:pos x="685" y="170"/>
                </a:cxn>
                <a:cxn ang="0">
                  <a:pos x="875" y="177"/>
                </a:cxn>
                <a:cxn ang="0">
                  <a:pos x="1030" y="270"/>
                </a:cxn>
                <a:cxn ang="0">
                  <a:pos x="1116" y="442"/>
                </a:cxn>
                <a:cxn ang="0">
                  <a:pos x="1109" y="614"/>
                </a:cxn>
                <a:cxn ang="0">
                  <a:pos x="1029" y="773"/>
                </a:cxn>
                <a:cxn ang="0">
                  <a:pos x="898" y="910"/>
                </a:cxn>
                <a:cxn ang="0">
                  <a:pos x="737" y="1019"/>
                </a:cxn>
                <a:cxn ang="0">
                  <a:pos x="565" y="1092"/>
                </a:cxn>
                <a:cxn ang="0">
                  <a:pos x="456" y="1030"/>
                </a:cxn>
                <a:cxn ang="0">
                  <a:pos x="514" y="710"/>
                </a:cxn>
                <a:cxn ang="0">
                  <a:pos x="518" y="565"/>
                </a:cxn>
                <a:cxn ang="0">
                  <a:pos x="500" y="499"/>
                </a:cxn>
                <a:cxn ang="0">
                  <a:pos x="471" y="466"/>
                </a:cxn>
                <a:cxn ang="0">
                  <a:pos x="438" y="455"/>
                </a:cxn>
                <a:cxn ang="0">
                  <a:pos x="404" y="465"/>
                </a:cxn>
                <a:cxn ang="0">
                  <a:pos x="374" y="493"/>
                </a:cxn>
                <a:cxn ang="0">
                  <a:pos x="355" y="535"/>
                </a:cxn>
                <a:cxn ang="0">
                  <a:pos x="347" y="634"/>
                </a:cxn>
                <a:cxn ang="0">
                  <a:pos x="319" y="836"/>
                </a:cxn>
                <a:cxn ang="0">
                  <a:pos x="230" y="1260"/>
                </a:cxn>
                <a:cxn ang="0">
                  <a:pos x="146" y="1649"/>
                </a:cxn>
                <a:cxn ang="0">
                  <a:pos x="124" y="1801"/>
                </a:cxn>
                <a:cxn ang="0">
                  <a:pos x="128" y="1874"/>
                </a:cxn>
                <a:cxn ang="0">
                  <a:pos x="151" y="1916"/>
                </a:cxn>
                <a:cxn ang="0">
                  <a:pos x="186" y="1940"/>
                </a:cxn>
                <a:cxn ang="0">
                  <a:pos x="224" y="1943"/>
                </a:cxn>
                <a:cxn ang="0">
                  <a:pos x="259" y="1921"/>
                </a:cxn>
                <a:cxn ang="0">
                  <a:pos x="288" y="1871"/>
                </a:cxn>
                <a:cxn ang="0">
                  <a:pos x="300" y="1783"/>
                </a:cxn>
                <a:cxn ang="0">
                  <a:pos x="335" y="1565"/>
                </a:cxn>
                <a:cxn ang="0">
                  <a:pos x="469" y="1254"/>
                </a:cxn>
                <a:cxn ang="0">
                  <a:pos x="768" y="1175"/>
                </a:cxn>
                <a:cxn ang="0">
                  <a:pos x="1007" y="1031"/>
                </a:cxn>
                <a:cxn ang="0">
                  <a:pos x="1180" y="842"/>
                </a:cxn>
                <a:cxn ang="0">
                  <a:pos x="1277" y="631"/>
                </a:cxn>
                <a:cxn ang="0">
                  <a:pos x="1291" y="418"/>
                </a:cxn>
                <a:cxn ang="0">
                  <a:pos x="1214" y="226"/>
                </a:cxn>
              </a:cxnLst>
              <a:rect l="0" t="0" r="r" b="b"/>
              <a:pathLst>
                <a:path w="1295" h="1944">
                  <a:moveTo>
                    <a:pt x="1187" y="191"/>
                  </a:moveTo>
                  <a:lnTo>
                    <a:pt x="1145" y="149"/>
                  </a:lnTo>
                  <a:lnTo>
                    <a:pt x="1102" y="113"/>
                  </a:lnTo>
                  <a:lnTo>
                    <a:pt x="1057" y="82"/>
                  </a:lnTo>
                  <a:lnTo>
                    <a:pt x="1009" y="55"/>
                  </a:lnTo>
                  <a:lnTo>
                    <a:pt x="961" y="35"/>
                  </a:lnTo>
                  <a:lnTo>
                    <a:pt x="910" y="19"/>
                  </a:lnTo>
                  <a:lnTo>
                    <a:pt x="859" y="8"/>
                  </a:lnTo>
                  <a:lnTo>
                    <a:pt x="806" y="2"/>
                  </a:lnTo>
                  <a:lnTo>
                    <a:pt x="754" y="0"/>
                  </a:lnTo>
                  <a:lnTo>
                    <a:pt x="700" y="2"/>
                  </a:lnTo>
                  <a:lnTo>
                    <a:pt x="648" y="8"/>
                  </a:lnTo>
                  <a:lnTo>
                    <a:pt x="595" y="17"/>
                  </a:lnTo>
                  <a:lnTo>
                    <a:pt x="543" y="30"/>
                  </a:lnTo>
                  <a:lnTo>
                    <a:pt x="491" y="46"/>
                  </a:lnTo>
                  <a:lnTo>
                    <a:pt x="441" y="65"/>
                  </a:lnTo>
                  <a:lnTo>
                    <a:pt x="393" y="88"/>
                  </a:lnTo>
                  <a:lnTo>
                    <a:pt x="345" y="112"/>
                  </a:lnTo>
                  <a:lnTo>
                    <a:pt x="300" y="139"/>
                  </a:lnTo>
                  <a:lnTo>
                    <a:pt x="256" y="168"/>
                  </a:lnTo>
                  <a:lnTo>
                    <a:pt x="216" y="198"/>
                  </a:lnTo>
                  <a:lnTo>
                    <a:pt x="178" y="232"/>
                  </a:lnTo>
                  <a:lnTo>
                    <a:pt x="142" y="266"/>
                  </a:lnTo>
                  <a:lnTo>
                    <a:pt x="111" y="300"/>
                  </a:lnTo>
                  <a:lnTo>
                    <a:pt x="83" y="336"/>
                  </a:lnTo>
                  <a:lnTo>
                    <a:pt x="58" y="374"/>
                  </a:lnTo>
                  <a:lnTo>
                    <a:pt x="37" y="412"/>
                  </a:lnTo>
                  <a:lnTo>
                    <a:pt x="20" y="449"/>
                  </a:lnTo>
                  <a:lnTo>
                    <a:pt x="9" y="488"/>
                  </a:lnTo>
                  <a:lnTo>
                    <a:pt x="2" y="526"/>
                  </a:lnTo>
                  <a:lnTo>
                    <a:pt x="0" y="564"/>
                  </a:lnTo>
                  <a:lnTo>
                    <a:pt x="3" y="601"/>
                  </a:lnTo>
                  <a:lnTo>
                    <a:pt x="12" y="638"/>
                  </a:lnTo>
                  <a:lnTo>
                    <a:pt x="15" y="645"/>
                  </a:lnTo>
                  <a:lnTo>
                    <a:pt x="18" y="652"/>
                  </a:lnTo>
                  <a:lnTo>
                    <a:pt x="22" y="659"/>
                  </a:lnTo>
                  <a:lnTo>
                    <a:pt x="26" y="665"/>
                  </a:lnTo>
                  <a:lnTo>
                    <a:pt x="31" y="670"/>
                  </a:lnTo>
                  <a:lnTo>
                    <a:pt x="36" y="676"/>
                  </a:lnTo>
                  <a:lnTo>
                    <a:pt x="41" y="681"/>
                  </a:lnTo>
                  <a:lnTo>
                    <a:pt x="47" y="685"/>
                  </a:lnTo>
                  <a:lnTo>
                    <a:pt x="53" y="689"/>
                  </a:lnTo>
                  <a:lnTo>
                    <a:pt x="60" y="692"/>
                  </a:lnTo>
                  <a:lnTo>
                    <a:pt x="66" y="695"/>
                  </a:lnTo>
                  <a:lnTo>
                    <a:pt x="72" y="698"/>
                  </a:lnTo>
                  <a:lnTo>
                    <a:pt x="79" y="700"/>
                  </a:lnTo>
                  <a:lnTo>
                    <a:pt x="85" y="701"/>
                  </a:lnTo>
                  <a:lnTo>
                    <a:pt x="91" y="702"/>
                  </a:lnTo>
                  <a:lnTo>
                    <a:pt x="98" y="702"/>
                  </a:lnTo>
                  <a:lnTo>
                    <a:pt x="104" y="701"/>
                  </a:lnTo>
                  <a:lnTo>
                    <a:pt x="110" y="700"/>
                  </a:lnTo>
                  <a:lnTo>
                    <a:pt x="116" y="698"/>
                  </a:lnTo>
                  <a:lnTo>
                    <a:pt x="121" y="696"/>
                  </a:lnTo>
                  <a:lnTo>
                    <a:pt x="127" y="693"/>
                  </a:lnTo>
                  <a:lnTo>
                    <a:pt x="132" y="689"/>
                  </a:lnTo>
                  <a:lnTo>
                    <a:pt x="136" y="684"/>
                  </a:lnTo>
                  <a:lnTo>
                    <a:pt x="141" y="679"/>
                  </a:lnTo>
                  <a:lnTo>
                    <a:pt x="144" y="673"/>
                  </a:lnTo>
                  <a:lnTo>
                    <a:pt x="148" y="666"/>
                  </a:lnTo>
                  <a:lnTo>
                    <a:pt x="150" y="658"/>
                  </a:lnTo>
                  <a:lnTo>
                    <a:pt x="153" y="649"/>
                  </a:lnTo>
                  <a:lnTo>
                    <a:pt x="154" y="640"/>
                  </a:lnTo>
                  <a:lnTo>
                    <a:pt x="155" y="629"/>
                  </a:lnTo>
                  <a:lnTo>
                    <a:pt x="155" y="617"/>
                  </a:lnTo>
                  <a:lnTo>
                    <a:pt x="155" y="605"/>
                  </a:lnTo>
                  <a:lnTo>
                    <a:pt x="155" y="578"/>
                  </a:lnTo>
                  <a:lnTo>
                    <a:pt x="159" y="550"/>
                  </a:lnTo>
                  <a:lnTo>
                    <a:pt x="168" y="523"/>
                  </a:lnTo>
                  <a:lnTo>
                    <a:pt x="180" y="495"/>
                  </a:lnTo>
                  <a:lnTo>
                    <a:pt x="195" y="466"/>
                  </a:lnTo>
                  <a:lnTo>
                    <a:pt x="213" y="439"/>
                  </a:lnTo>
                  <a:lnTo>
                    <a:pt x="235" y="412"/>
                  </a:lnTo>
                  <a:lnTo>
                    <a:pt x="259" y="386"/>
                  </a:lnTo>
                  <a:lnTo>
                    <a:pt x="287" y="360"/>
                  </a:lnTo>
                  <a:lnTo>
                    <a:pt x="316" y="334"/>
                  </a:lnTo>
                  <a:lnTo>
                    <a:pt x="347" y="311"/>
                  </a:lnTo>
                  <a:lnTo>
                    <a:pt x="380" y="288"/>
                  </a:lnTo>
                  <a:lnTo>
                    <a:pt x="415" y="267"/>
                  </a:lnTo>
                  <a:lnTo>
                    <a:pt x="451" y="248"/>
                  </a:lnTo>
                  <a:lnTo>
                    <a:pt x="488" y="230"/>
                  </a:lnTo>
                  <a:lnTo>
                    <a:pt x="527" y="214"/>
                  </a:lnTo>
                  <a:lnTo>
                    <a:pt x="566" y="199"/>
                  </a:lnTo>
                  <a:lnTo>
                    <a:pt x="605" y="187"/>
                  </a:lnTo>
                  <a:lnTo>
                    <a:pt x="645" y="177"/>
                  </a:lnTo>
                  <a:lnTo>
                    <a:pt x="685" y="170"/>
                  </a:lnTo>
                  <a:lnTo>
                    <a:pt x="725" y="166"/>
                  </a:lnTo>
                  <a:lnTo>
                    <a:pt x="763" y="164"/>
                  </a:lnTo>
                  <a:lnTo>
                    <a:pt x="801" y="165"/>
                  </a:lnTo>
                  <a:lnTo>
                    <a:pt x="839" y="169"/>
                  </a:lnTo>
                  <a:lnTo>
                    <a:pt x="875" y="177"/>
                  </a:lnTo>
                  <a:lnTo>
                    <a:pt x="910" y="188"/>
                  </a:lnTo>
                  <a:lnTo>
                    <a:pt x="944" y="202"/>
                  </a:lnTo>
                  <a:lnTo>
                    <a:pt x="975" y="221"/>
                  </a:lnTo>
                  <a:lnTo>
                    <a:pt x="1004" y="244"/>
                  </a:lnTo>
                  <a:lnTo>
                    <a:pt x="1030" y="270"/>
                  </a:lnTo>
                  <a:lnTo>
                    <a:pt x="1055" y="300"/>
                  </a:lnTo>
                  <a:lnTo>
                    <a:pt x="1077" y="335"/>
                  </a:lnTo>
                  <a:lnTo>
                    <a:pt x="1094" y="371"/>
                  </a:lnTo>
                  <a:lnTo>
                    <a:pt x="1107" y="407"/>
                  </a:lnTo>
                  <a:lnTo>
                    <a:pt x="1116" y="442"/>
                  </a:lnTo>
                  <a:lnTo>
                    <a:pt x="1121" y="477"/>
                  </a:lnTo>
                  <a:lnTo>
                    <a:pt x="1123" y="512"/>
                  </a:lnTo>
                  <a:lnTo>
                    <a:pt x="1122" y="547"/>
                  </a:lnTo>
                  <a:lnTo>
                    <a:pt x="1117" y="580"/>
                  </a:lnTo>
                  <a:lnTo>
                    <a:pt x="1109" y="614"/>
                  </a:lnTo>
                  <a:lnTo>
                    <a:pt x="1099" y="648"/>
                  </a:lnTo>
                  <a:lnTo>
                    <a:pt x="1085" y="680"/>
                  </a:lnTo>
                  <a:lnTo>
                    <a:pt x="1069" y="711"/>
                  </a:lnTo>
                  <a:lnTo>
                    <a:pt x="1050" y="742"/>
                  </a:lnTo>
                  <a:lnTo>
                    <a:pt x="1029" y="773"/>
                  </a:lnTo>
                  <a:lnTo>
                    <a:pt x="1007" y="802"/>
                  </a:lnTo>
                  <a:lnTo>
                    <a:pt x="982" y="831"/>
                  </a:lnTo>
                  <a:lnTo>
                    <a:pt x="956" y="858"/>
                  </a:lnTo>
                  <a:lnTo>
                    <a:pt x="927" y="884"/>
                  </a:lnTo>
                  <a:lnTo>
                    <a:pt x="898" y="910"/>
                  </a:lnTo>
                  <a:lnTo>
                    <a:pt x="868" y="935"/>
                  </a:lnTo>
                  <a:lnTo>
                    <a:pt x="836" y="958"/>
                  </a:lnTo>
                  <a:lnTo>
                    <a:pt x="803" y="979"/>
                  </a:lnTo>
                  <a:lnTo>
                    <a:pt x="770" y="1000"/>
                  </a:lnTo>
                  <a:lnTo>
                    <a:pt x="737" y="1019"/>
                  </a:lnTo>
                  <a:lnTo>
                    <a:pt x="702" y="1036"/>
                  </a:lnTo>
                  <a:lnTo>
                    <a:pt x="668" y="1053"/>
                  </a:lnTo>
                  <a:lnTo>
                    <a:pt x="634" y="1068"/>
                  </a:lnTo>
                  <a:lnTo>
                    <a:pt x="599" y="1081"/>
                  </a:lnTo>
                  <a:lnTo>
                    <a:pt x="565" y="1092"/>
                  </a:lnTo>
                  <a:lnTo>
                    <a:pt x="532" y="1102"/>
                  </a:lnTo>
                  <a:lnTo>
                    <a:pt x="499" y="1110"/>
                  </a:lnTo>
                  <a:lnTo>
                    <a:pt x="467" y="1116"/>
                  </a:lnTo>
                  <a:lnTo>
                    <a:pt x="436" y="1120"/>
                  </a:lnTo>
                  <a:lnTo>
                    <a:pt x="456" y="1030"/>
                  </a:lnTo>
                  <a:lnTo>
                    <a:pt x="474" y="944"/>
                  </a:lnTo>
                  <a:lnTo>
                    <a:pt x="490" y="860"/>
                  </a:lnTo>
                  <a:lnTo>
                    <a:pt x="504" y="782"/>
                  </a:lnTo>
                  <a:lnTo>
                    <a:pt x="509" y="745"/>
                  </a:lnTo>
                  <a:lnTo>
                    <a:pt x="514" y="710"/>
                  </a:lnTo>
                  <a:lnTo>
                    <a:pt x="517" y="677"/>
                  </a:lnTo>
                  <a:lnTo>
                    <a:pt x="519" y="645"/>
                  </a:lnTo>
                  <a:lnTo>
                    <a:pt x="520" y="615"/>
                  </a:lnTo>
                  <a:lnTo>
                    <a:pt x="520" y="589"/>
                  </a:lnTo>
                  <a:lnTo>
                    <a:pt x="518" y="565"/>
                  </a:lnTo>
                  <a:lnTo>
                    <a:pt x="515" y="543"/>
                  </a:lnTo>
                  <a:lnTo>
                    <a:pt x="512" y="531"/>
                  </a:lnTo>
                  <a:lnTo>
                    <a:pt x="508" y="519"/>
                  </a:lnTo>
                  <a:lnTo>
                    <a:pt x="504" y="509"/>
                  </a:lnTo>
                  <a:lnTo>
                    <a:pt x="500" y="499"/>
                  </a:lnTo>
                  <a:lnTo>
                    <a:pt x="494" y="491"/>
                  </a:lnTo>
                  <a:lnTo>
                    <a:pt x="489" y="483"/>
                  </a:lnTo>
                  <a:lnTo>
                    <a:pt x="483" y="476"/>
                  </a:lnTo>
                  <a:lnTo>
                    <a:pt x="477" y="470"/>
                  </a:lnTo>
                  <a:lnTo>
                    <a:pt x="471" y="466"/>
                  </a:lnTo>
                  <a:lnTo>
                    <a:pt x="465" y="462"/>
                  </a:lnTo>
                  <a:lnTo>
                    <a:pt x="458" y="459"/>
                  </a:lnTo>
                  <a:lnTo>
                    <a:pt x="451" y="457"/>
                  </a:lnTo>
                  <a:lnTo>
                    <a:pt x="444" y="456"/>
                  </a:lnTo>
                  <a:lnTo>
                    <a:pt x="438" y="455"/>
                  </a:lnTo>
                  <a:lnTo>
                    <a:pt x="431" y="456"/>
                  </a:lnTo>
                  <a:lnTo>
                    <a:pt x="424" y="457"/>
                  </a:lnTo>
                  <a:lnTo>
                    <a:pt x="417" y="459"/>
                  </a:lnTo>
                  <a:lnTo>
                    <a:pt x="410" y="461"/>
                  </a:lnTo>
                  <a:lnTo>
                    <a:pt x="404" y="465"/>
                  </a:lnTo>
                  <a:lnTo>
                    <a:pt x="397" y="469"/>
                  </a:lnTo>
                  <a:lnTo>
                    <a:pt x="391" y="474"/>
                  </a:lnTo>
                  <a:lnTo>
                    <a:pt x="384" y="479"/>
                  </a:lnTo>
                  <a:lnTo>
                    <a:pt x="379" y="486"/>
                  </a:lnTo>
                  <a:lnTo>
                    <a:pt x="374" y="493"/>
                  </a:lnTo>
                  <a:lnTo>
                    <a:pt x="369" y="500"/>
                  </a:lnTo>
                  <a:lnTo>
                    <a:pt x="365" y="508"/>
                  </a:lnTo>
                  <a:lnTo>
                    <a:pt x="361" y="516"/>
                  </a:lnTo>
                  <a:lnTo>
                    <a:pt x="358" y="525"/>
                  </a:lnTo>
                  <a:lnTo>
                    <a:pt x="355" y="535"/>
                  </a:lnTo>
                  <a:lnTo>
                    <a:pt x="353" y="545"/>
                  </a:lnTo>
                  <a:lnTo>
                    <a:pt x="352" y="555"/>
                  </a:lnTo>
                  <a:lnTo>
                    <a:pt x="351" y="566"/>
                  </a:lnTo>
                  <a:lnTo>
                    <a:pt x="350" y="598"/>
                  </a:lnTo>
                  <a:lnTo>
                    <a:pt x="347" y="634"/>
                  </a:lnTo>
                  <a:lnTo>
                    <a:pt x="344" y="671"/>
                  </a:lnTo>
                  <a:lnTo>
                    <a:pt x="339" y="709"/>
                  </a:lnTo>
                  <a:lnTo>
                    <a:pt x="333" y="750"/>
                  </a:lnTo>
                  <a:lnTo>
                    <a:pt x="327" y="793"/>
                  </a:lnTo>
                  <a:lnTo>
                    <a:pt x="319" y="836"/>
                  </a:lnTo>
                  <a:lnTo>
                    <a:pt x="311" y="880"/>
                  </a:lnTo>
                  <a:lnTo>
                    <a:pt x="293" y="973"/>
                  </a:lnTo>
                  <a:lnTo>
                    <a:pt x="273" y="1068"/>
                  </a:lnTo>
                  <a:lnTo>
                    <a:pt x="252" y="1164"/>
                  </a:lnTo>
                  <a:lnTo>
                    <a:pt x="230" y="1260"/>
                  </a:lnTo>
                  <a:lnTo>
                    <a:pt x="209" y="1354"/>
                  </a:lnTo>
                  <a:lnTo>
                    <a:pt x="189" y="1444"/>
                  </a:lnTo>
                  <a:lnTo>
                    <a:pt x="170" y="1531"/>
                  </a:lnTo>
                  <a:lnTo>
                    <a:pt x="153" y="1612"/>
                  </a:lnTo>
                  <a:lnTo>
                    <a:pt x="146" y="1649"/>
                  </a:lnTo>
                  <a:lnTo>
                    <a:pt x="139" y="1684"/>
                  </a:lnTo>
                  <a:lnTo>
                    <a:pt x="134" y="1716"/>
                  </a:lnTo>
                  <a:lnTo>
                    <a:pt x="129" y="1748"/>
                  </a:lnTo>
                  <a:lnTo>
                    <a:pt x="126" y="1776"/>
                  </a:lnTo>
                  <a:lnTo>
                    <a:pt x="124" y="1801"/>
                  </a:lnTo>
                  <a:lnTo>
                    <a:pt x="122" y="1823"/>
                  </a:lnTo>
                  <a:lnTo>
                    <a:pt x="123" y="1842"/>
                  </a:lnTo>
                  <a:lnTo>
                    <a:pt x="124" y="1853"/>
                  </a:lnTo>
                  <a:lnTo>
                    <a:pt x="126" y="1863"/>
                  </a:lnTo>
                  <a:lnTo>
                    <a:pt x="128" y="1874"/>
                  </a:lnTo>
                  <a:lnTo>
                    <a:pt x="132" y="1884"/>
                  </a:lnTo>
                  <a:lnTo>
                    <a:pt x="136" y="1893"/>
                  </a:lnTo>
                  <a:lnTo>
                    <a:pt x="140" y="1901"/>
                  </a:lnTo>
                  <a:lnTo>
                    <a:pt x="145" y="1909"/>
                  </a:lnTo>
                  <a:lnTo>
                    <a:pt x="151" y="1916"/>
                  </a:lnTo>
                  <a:lnTo>
                    <a:pt x="157" y="1922"/>
                  </a:lnTo>
                  <a:lnTo>
                    <a:pt x="163" y="1928"/>
                  </a:lnTo>
                  <a:lnTo>
                    <a:pt x="171" y="1932"/>
                  </a:lnTo>
                  <a:lnTo>
                    <a:pt x="178" y="1936"/>
                  </a:lnTo>
                  <a:lnTo>
                    <a:pt x="186" y="1940"/>
                  </a:lnTo>
                  <a:lnTo>
                    <a:pt x="193" y="1942"/>
                  </a:lnTo>
                  <a:lnTo>
                    <a:pt x="201" y="1944"/>
                  </a:lnTo>
                  <a:lnTo>
                    <a:pt x="208" y="1944"/>
                  </a:lnTo>
                  <a:lnTo>
                    <a:pt x="216" y="1944"/>
                  </a:lnTo>
                  <a:lnTo>
                    <a:pt x="224" y="1943"/>
                  </a:lnTo>
                  <a:lnTo>
                    <a:pt x="231" y="1941"/>
                  </a:lnTo>
                  <a:lnTo>
                    <a:pt x="239" y="1937"/>
                  </a:lnTo>
                  <a:lnTo>
                    <a:pt x="246" y="1933"/>
                  </a:lnTo>
                  <a:lnTo>
                    <a:pt x="253" y="1928"/>
                  </a:lnTo>
                  <a:lnTo>
                    <a:pt x="259" y="1921"/>
                  </a:lnTo>
                  <a:lnTo>
                    <a:pt x="266" y="1914"/>
                  </a:lnTo>
                  <a:lnTo>
                    <a:pt x="272" y="1905"/>
                  </a:lnTo>
                  <a:lnTo>
                    <a:pt x="278" y="1895"/>
                  </a:lnTo>
                  <a:lnTo>
                    <a:pt x="283" y="1884"/>
                  </a:lnTo>
                  <a:lnTo>
                    <a:pt x="288" y="1871"/>
                  </a:lnTo>
                  <a:lnTo>
                    <a:pt x="291" y="1857"/>
                  </a:lnTo>
                  <a:lnTo>
                    <a:pt x="294" y="1842"/>
                  </a:lnTo>
                  <a:lnTo>
                    <a:pt x="297" y="1825"/>
                  </a:lnTo>
                  <a:lnTo>
                    <a:pt x="298" y="1807"/>
                  </a:lnTo>
                  <a:lnTo>
                    <a:pt x="300" y="1783"/>
                  </a:lnTo>
                  <a:lnTo>
                    <a:pt x="303" y="1756"/>
                  </a:lnTo>
                  <a:lnTo>
                    <a:pt x="307" y="1727"/>
                  </a:lnTo>
                  <a:lnTo>
                    <a:pt x="311" y="1697"/>
                  </a:lnTo>
                  <a:lnTo>
                    <a:pt x="322" y="1634"/>
                  </a:lnTo>
                  <a:lnTo>
                    <a:pt x="335" y="1565"/>
                  </a:lnTo>
                  <a:lnTo>
                    <a:pt x="351" y="1493"/>
                  </a:lnTo>
                  <a:lnTo>
                    <a:pt x="367" y="1417"/>
                  </a:lnTo>
                  <a:lnTo>
                    <a:pt x="385" y="1339"/>
                  </a:lnTo>
                  <a:lnTo>
                    <a:pt x="404" y="1260"/>
                  </a:lnTo>
                  <a:lnTo>
                    <a:pt x="469" y="1254"/>
                  </a:lnTo>
                  <a:lnTo>
                    <a:pt x="534" y="1245"/>
                  </a:lnTo>
                  <a:lnTo>
                    <a:pt x="595" y="1232"/>
                  </a:lnTo>
                  <a:lnTo>
                    <a:pt x="655" y="1217"/>
                  </a:lnTo>
                  <a:lnTo>
                    <a:pt x="712" y="1198"/>
                  </a:lnTo>
                  <a:lnTo>
                    <a:pt x="768" y="1175"/>
                  </a:lnTo>
                  <a:lnTo>
                    <a:pt x="821" y="1151"/>
                  </a:lnTo>
                  <a:lnTo>
                    <a:pt x="871" y="1125"/>
                  </a:lnTo>
                  <a:lnTo>
                    <a:pt x="919" y="1096"/>
                  </a:lnTo>
                  <a:lnTo>
                    <a:pt x="965" y="1065"/>
                  </a:lnTo>
                  <a:lnTo>
                    <a:pt x="1007" y="1031"/>
                  </a:lnTo>
                  <a:lnTo>
                    <a:pt x="1047" y="996"/>
                  </a:lnTo>
                  <a:lnTo>
                    <a:pt x="1085" y="960"/>
                  </a:lnTo>
                  <a:lnTo>
                    <a:pt x="1119" y="922"/>
                  </a:lnTo>
                  <a:lnTo>
                    <a:pt x="1150" y="883"/>
                  </a:lnTo>
                  <a:lnTo>
                    <a:pt x="1180" y="842"/>
                  </a:lnTo>
                  <a:lnTo>
                    <a:pt x="1205" y="802"/>
                  </a:lnTo>
                  <a:lnTo>
                    <a:pt x="1227" y="759"/>
                  </a:lnTo>
                  <a:lnTo>
                    <a:pt x="1247" y="717"/>
                  </a:lnTo>
                  <a:lnTo>
                    <a:pt x="1263" y="674"/>
                  </a:lnTo>
                  <a:lnTo>
                    <a:pt x="1277" y="631"/>
                  </a:lnTo>
                  <a:lnTo>
                    <a:pt x="1286" y="587"/>
                  </a:lnTo>
                  <a:lnTo>
                    <a:pt x="1293" y="545"/>
                  </a:lnTo>
                  <a:lnTo>
                    <a:pt x="1295" y="502"/>
                  </a:lnTo>
                  <a:lnTo>
                    <a:pt x="1295" y="459"/>
                  </a:lnTo>
                  <a:lnTo>
                    <a:pt x="1291" y="418"/>
                  </a:lnTo>
                  <a:lnTo>
                    <a:pt x="1283" y="377"/>
                  </a:lnTo>
                  <a:lnTo>
                    <a:pt x="1270" y="337"/>
                  </a:lnTo>
                  <a:lnTo>
                    <a:pt x="1255" y="299"/>
                  </a:lnTo>
                  <a:lnTo>
                    <a:pt x="1236" y="262"/>
                  </a:lnTo>
                  <a:lnTo>
                    <a:pt x="1214" y="226"/>
                  </a:lnTo>
                  <a:lnTo>
                    <a:pt x="1187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0C7610D5-ADBA-45A5-8B92-C5EC25FA055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867912" y="4218595"/>
              <a:ext cx="306513" cy="133045"/>
            </a:xfrm>
            <a:custGeom>
              <a:avLst/>
              <a:gdLst/>
              <a:ahLst/>
              <a:cxnLst>
                <a:cxn ang="0">
                  <a:pos x="2165" y="842"/>
                </a:cxn>
                <a:cxn ang="0">
                  <a:pos x="2031" y="763"/>
                </a:cxn>
                <a:cxn ang="0">
                  <a:pos x="1942" y="562"/>
                </a:cxn>
                <a:cxn ang="0">
                  <a:pos x="1859" y="444"/>
                </a:cxn>
                <a:cxn ang="0">
                  <a:pos x="1732" y="447"/>
                </a:cxn>
                <a:cxn ang="0">
                  <a:pos x="1587" y="543"/>
                </a:cxn>
                <a:cxn ang="0">
                  <a:pos x="1293" y="825"/>
                </a:cxn>
                <a:cxn ang="0">
                  <a:pos x="1254" y="831"/>
                </a:cxn>
                <a:cxn ang="0">
                  <a:pos x="1313" y="586"/>
                </a:cxn>
                <a:cxn ang="0">
                  <a:pos x="1361" y="362"/>
                </a:cxn>
                <a:cxn ang="0">
                  <a:pos x="1343" y="242"/>
                </a:cxn>
                <a:cxn ang="0">
                  <a:pos x="1248" y="204"/>
                </a:cxn>
                <a:cxn ang="0">
                  <a:pos x="1035" y="219"/>
                </a:cxn>
                <a:cxn ang="0">
                  <a:pos x="747" y="226"/>
                </a:cxn>
                <a:cxn ang="0">
                  <a:pos x="491" y="170"/>
                </a:cxn>
                <a:cxn ang="0">
                  <a:pos x="544" y="73"/>
                </a:cxn>
                <a:cxn ang="0">
                  <a:pos x="523" y="14"/>
                </a:cxn>
                <a:cxn ang="0">
                  <a:pos x="454" y="2"/>
                </a:cxn>
                <a:cxn ang="0">
                  <a:pos x="365" y="49"/>
                </a:cxn>
                <a:cxn ang="0">
                  <a:pos x="277" y="100"/>
                </a:cxn>
                <a:cxn ang="0">
                  <a:pos x="208" y="111"/>
                </a:cxn>
                <a:cxn ang="0">
                  <a:pos x="172" y="151"/>
                </a:cxn>
                <a:cxn ang="0">
                  <a:pos x="170" y="199"/>
                </a:cxn>
                <a:cxn ang="0">
                  <a:pos x="205" y="239"/>
                </a:cxn>
                <a:cxn ang="0">
                  <a:pos x="120" y="399"/>
                </a:cxn>
                <a:cxn ang="0">
                  <a:pos x="27" y="635"/>
                </a:cxn>
                <a:cxn ang="0">
                  <a:pos x="3" y="869"/>
                </a:cxn>
                <a:cxn ang="0">
                  <a:pos x="105" y="1035"/>
                </a:cxn>
                <a:cxn ang="0">
                  <a:pos x="354" y="1071"/>
                </a:cxn>
                <a:cxn ang="0">
                  <a:pos x="546" y="971"/>
                </a:cxn>
                <a:cxn ang="0">
                  <a:pos x="662" y="788"/>
                </a:cxn>
                <a:cxn ang="0">
                  <a:pos x="701" y="574"/>
                </a:cxn>
                <a:cxn ang="0">
                  <a:pos x="661" y="381"/>
                </a:cxn>
                <a:cxn ang="0">
                  <a:pos x="800" y="366"/>
                </a:cxn>
                <a:cxn ang="0">
                  <a:pos x="976" y="370"/>
                </a:cxn>
                <a:cxn ang="0">
                  <a:pos x="1184" y="338"/>
                </a:cxn>
                <a:cxn ang="0">
                  <a:pos x="1196" y="388"/>
                </a:cxn>
                <a:cxn ang="0">
                  <a:pos x="1104" y="721"/>
                </a:cxn>
                <a:cxn ang="0">
                  <a:pos x="1074" y="920"/>
                </a:cxn>
                <a:cxn ang="0">
                  <a:pos x="1118" y="1049"/>
                </a:cxn>
                <a:cxn ang="0">
                  <a:pos x="1238" y="1043"/>
                </a:cxn>
                <a:cxn ang="0">
                  <a:pos x="1409" y="910"/>
                </a:cxn>
                <a:cxn ang="0">
                  <a:pos x="1680" y="646"/>
                </a:cxn>
                <a:cxn ang="0">
                  <a:pos x="1750" y="633"/>
                </a:cxn>
                <a:cxn ang="0">
                  <a:pos x="1837" y="797"/>
                </a:cxn>
                <a:cxn ang="0">
                  <a:pos x="1907" y="905"/>
                </a:cxn>
                <a:cxn ang="0">
                  <a:pos x="2024" y="976"/>
                </a:cxn>
                <a:cxn ang="0">
                  <a:pos x="2156" y="984"/>
                </a:cxn>
                <a:cxn ang="0">
                  <a:pos x="2303" y="948"/>
                </a:cxn>
                <a:cxn ang="0">
                  <a:pos x="2436" y="862"/>
                </a:cxn>
                <a:cxn ang="0">
                  <a:pos x="2481" y="810"/>
                </a:cxn>
                <a:cxn ang="0">
                  <a:pos x="2481" y="773"/>
                </a:cxn>
                <a:cxn ang="0">
                  <a:pos x="2436" y="758"/>
                </a:cxn>
                <a:cxn ang="0">
                  <a:pos x="254" y="930"/>
                </a:cxn>
                <a:cxn ang="0">
                  <a:pos x="190" y="835"/>
                </a:cxn>
                <a:cxn ang="0">
                  <a:pos x="209" y="666"/>
                </a:cxn>
                <a:cxn ang="0">
                  <a:pos x="275" y="478"/>
                </a:cxn>
                <a:cxn ang="0">
                  <a:pos x="417" y="324"/>
                </a:cxn>
                <a:cxn ang="0">
                  <a:pos x="525" y="468"/>
                </a:cxn>
                <a:cxn ang="0">
                  <a:pos x="535" y="658"/>
                </a:cxn>
                <a:cxn ang="0">
                  <a:pos x="466" y="831"/>
                </a:cxn>
                <a:cxn ang="0">
                  <a:pos x="338" y="930"/>
                </a:cxn>
              </a:cxnLst>
              <a:rect l="0" t="0" r="r" b="b"/>
              <a:pathLst>
                <a:path w="2487" h="1077">
                  <a:moveTo>
                    <a:pt x="2374" y="778"/>
                  </a:moveTo>
                  <a:lnTo>
                    <a:pt x="2331" y="800"/>
                  </a:lnTo>
                  <a:lnTo>
                    <a:pt x="2292" y="817"/>
                  </a:lnTo>
                  <a:lnTo>
                    <a:pt x="2255" y="830"/>
                  </a:lnTo>
                  <a:lnTo>
                    <a:pt x="2223" y="838"/>
                  </a:lnTo>
                  <a:lnTo>
                    <a:pt x="2193" y="842"/>
                  </a:lnTo>
                  <a:lnTo>
                    <a:pt x="2165" y="842"/>
                  </a:lnTo>
                  <a:lnTo>
                    <a:pt x="2140" y="839"/>
                  </a:lnTo>
                  <a:lnTo>
                    <a:pt x="2117" y="833"/>
                  </a:lnTo>
                  <a:lnTo>
                    <a:pt x="2097" y="824"/>
                  </a:lnTo>
                  <a:lnTo>
                    <a:pt x="2078" y="813"/>
                  </a:lnTo>
                  <a:lnTo>
                    <a:pt x="2061" y="798"/>
                  </a:lnTo>
                  <a:lnTo>
                    <a:pt x="2046" y="781"/>
                  </a:lnTo>
                  <a:lnTo>
                    <a:pt x="2031" y="763"/>
                  </a:lnTo>
                  <a:lnTo>
                    <a:pt x="2019" y="744"/>
                  </a:lnTo>
                  <a:lnTo>
                    <a:pt x="2007" y="723"/>
                  </a:lnTo>
                  <a:lnTo>
                    <a:pt x="1997" y="701"/>
                  </a:lnTo>
                  <a:lnTo>
                    <a:pt x="1977" y="655"/>
                  </a:lnTo>
                  <a:lnTo>
                    <a:pt x="1960" y="608"/>
                  </a:lnTo>
                  <a:lnTo>
                    <a:pt x="1951" y="585"/>
                  </a:lnTo>
                  <a:lnTo>
                    <a:pt x="1942" y="562"/>
                  </a:lnTo>
                  <a:lnTo>
                    <a:pt x="1933" y="541"/>
                  </a:lnTo>
                  <a:lnTo>
                    <a:pt x="1922" y="521"/>
                  </a:lnTo>
                  <a:lnTo>
                    <a:pt x="1911" y="501"/>
                  </a:lnTo>
                  <a:lnTo>
                    <a:pt x="1900" y="483"/>
                  </a:lnTo>
                  <a:lnTo>
                    <a:pt x="1888" y="468"/>
                  </a:lnTo>
                  <a:lnTo>
                    <a:pt x="1874" y="455"/>
                  </a:lnTo>
                  <a:lnTo>
                    <a:pt x="1859" y="444"/>
                  </a:lnTo>
                  <a:lnTo>
                    <a:pt x="1843" y="436"/>
                  </a:lnTo>
                  <a:lnTo>
                    <a:pt x="1824" y="431"/>
                  </a:lnTo>
                  <a:lnTo>
                    <a:pt x="1803" y="429"/>
                  </a:lnTo>
                  <a:lnTo>
                    <a:pt x="1787" y="430"/>
                  </a:lnTo>
                  <a:lnTo>
                    <a:pt x="1769" y="434"/>
                  </a:lnTo>
                  <a:lnTo>
                    <a:pt x="1751" y="439"/>
                  </a:lnTo>
                  <a:lnTo>
                    <a:pt x="1732" y="447"/>
                  </a:lnTo>
                  <a:lnTo>
                    <a:pt x="1713" y="456"/>
                  </a:lnTo>
                  <a:lnTo>
                    <a:pt x="1692" y="467"/>
                  </a:lnTo>
                  <a:lnTo>
                    <a:pt x="1671" y="480"/>
                  </a:lnTo>
                  <a:lnTo>
                    <a:pt x="1651" y="493"/>
                  </a:lnTo>
                  <a:lnTo>
                    <a:pt x="1630" y="508"/>
                  </a:lnTo>
                  <a:lnTo>
                    <a:pt x="1609" y="526"/>
                  </a:lnTo>
                  <a:lnTo>
                    <a:pt x="1587" y="543"/>
                  </a:lnTo>
                  <a:lnTo>
                    <a:pt x="1566" y="560"/>
                  </a:lnTo>
                  <a:lnTo>
                    <a:pt x="1525" y="597"/>
                  </a:lnTo>
                  <a:lnTo>
                    <a:pt x="1483" y="636"/>
                  </a:lnTo>
                  <a:lnTo>
                    <a:pt x="1407" y="712"/>
                  </a:lnTo>
                  <a:lnTo>
                    <a:pt x="1341" y="778"/>
                  </a:lnTo>
                  <a:lnTo>
                    <a:pt x="1315" y="805"/>
                  </a:lnTo>
                  <a:lnTo>
                    <a:pt x="1293" y="825"/>
                  </a:lnTo>
                  <a:lnTo>
                    <a:pt x="1284" y="833"/>
                  </a:lnTo>
                  <a:lnTo>
                    <a:pt x="1277" y="838"/>
                  </a:lnTo>
                  <a:lnTo>
                    <a:pt x="1271" y="842"/>
                  </a:lnTo>
                  <a:lnTo>
                    <a:pt x="1265" y="843"/>
                  </a:lnTo>
                  <a:lnTo>
                    <a:pt x="1260" y="842"/>
                  </a:lnTo>
                  <a:lnTo>
                    <a:pt x="1256" y="838"/>
                  </a:lnTo>
                  <a:lnTo>
                    <a:pt x="1254" y="831"/>
                  </a:lnTo>
                  <a:lnTo>
                    <a:pt x="1254" y="822"/>
                  </a:lnTo>
                  <a:lnTo>
                    <a:pt x="1254" y="811"/>
                  </a:lnTo>
                  <a:lnTo>
                    <a:pt x="1256" y="798"/>
                  </a:lnTo>
                  <a:lnTo>
                    <a:pt x="1259" y="782"/>
                  </a:lnTo>
                  <a:lnTo>
                    <a:pt x="1262" y="765"/>
                  </a:lnTo>
                  <a:lnTo>
                    <a:pt x="1285" y="683"/>
                  </a:lnTo>
                  <a:lnTo>
                    <a:pt x="1313" y="586"/>
                  </a:lnTo>
                  <a:lnTo>
                    <a:pt x="1327" y="535"/>
                  </a:lnTo>
                  <a:lnTo>
                    <a:pt x="1340" y="483"/>
                  </a:lnTo>
                  <a:lnTo>
                    <a:pt x="1346" y="457"/>
                  </a:lnTo>
                  <a:lnTo>
                    <a:pt x="1351" y="433"/>
                  </a:lnTo>
                  <a:lnTo>
                    <a:pt x="1355" y="408"/>
                  </a:lnTo>
                  <a:lnTo>
                    <a:pt x="1359" y="385"/>
                  </a:lnTo>
                  <a:lnTo>
                    <a:pt x="1361" y="362"/>
                  </a:lnTo>
                  <a:lnTo>
                    <a:pt x="1363" y="340"/>
                  </a:lnTo>
                  <a:lnTo>
                    <a:pt x="1363" y="320"/>
                  </a:lnTo>
                  <a:lnTo>
                    <a:pt x="1362" y="301"/>
                  </a:lnTo>
                  <a:lnTo>
                    <a:pt x="1360" y="284"/>
                  </a:lnTo>
                  <a:lnTo>
                    <a:pt x="1356" y="268"/>
                  </a:lnTo>
                  <a:lnTo>
                    <a:pt x="1351" y="254"/>
                  </a:lnTo>
                  <a:lnTo>
                    <a:pt x="1343" y="242"/>
                  </a:lnTo>
                  <a:lnTo>
                    <a:pt x="1334" y="232"/>
                  </a:lnTo>
                  <a:lnTo>
                    <a:pt x="1324" y="223"/>
                  </a:lnTo>
                  <a:lnTo>
                    <a:pt x="1312" y="217"/>
                  </a:lnTo>
                  <a:lnTo>
                    <a:pt x="1298" y="212"/>
                  </a:lnTo>
                  <a:lnTo>
                    <a:pt x="1283" y="208"/>
                  </a:lnTo>
                  <a:lnTo>
                    <a:pt x="1267" y="205"/>
                  </a:lnTo>
                  <a:lnTo>
                    <a:pt x="1248" y="204"/>
                  </a:lnTo>
                  <a:lnTo>
                    <a:pt x="1230" y="203"/>
                  </a:lnTo>
                  <a:lnTo>
                    <a:pt x="1209" y="203"/>
                  </a:lnTo>
                  <a:lnTo>
                    <a:pt x="1188" y="204"/>
                  </a:lnTo>
                  <a:lnTo>
                    <a:pt x="1166" y="206"/>
                  </a:lnTo>
                  <a:lnTo>
                    <a:pt x="1141" y="208"/>
                  </a:lnTo>
                  <a:lnTo>
                    <a:pt x="1090" y="213"/>
                  </a:lnTo>
                  <a:lnTo>
                    <a:pt x="1035" y="219"/>
                  </a:lnTo>
                  <a:lnTo>
                    <a:pt x="977" y="224"/>
                  </a:lnTo>
                  <a:lnTo>
                    <a:pt x="914" y="228"/>
                  </a:lnTo>
                  <a:lnTo>
                    <a:pt x="882" y="229"/>
                  </a:lnTo>
                  <a:lnTo>
                    <a:pt x="850" y="230"/>
                  </a:lnTo>
                  <a:lnTo>
                    <a:pt x="816" y="229"/>
                  </a:lnTo>
                  <a:lnTo>
                    <a:pt x="782" y="228"/>
                  </a:lnTo>
                  <a:lnTo>
                    <a:pt x="747" y="226"/>
                  </a:lnTo>
                  <a:lnTo>
                    <a:pt x="711" y="222"/>
                  </a:lnTo>
                  <a:lnTo>
                    <a:pt x="676" y="218"/>
                  </a:lnTo>
                  <a:lnTo>
                    <a:pt x="640" y="211"/>
                  </a:lnTo>
                  <a:lnTo>
                    <a:pt x="604" y="204"/>
                  </a:lnTo>
                  <a:lnTo>
                    <a:pt x="566" y="194"/>
                  </a:lnTo>
                  <a:lnTo>
                    <a:pt x="529" y="183"/>
                  </a:lnTo>
                  <a:lnTo>
                    <a:pt x="491" y="170"/>
                  </a:lnTo>
                  <a:lnTo>
                    <a:pt x="505" y="155"/>
                  </a:lnTo>
                  <a:lnTo>
                    <a:pt x="516" y="140"/>
                  </a:lnTo>
                  <a:lnTo>
                    <a:pt x="525" y="126"/>
                  </a:lnTo>
                  <a:lnTo>
                    <a:pt x="532" y="112"/>
                  </a:lnTo>
                  <a:lnTo>
                    <a:pt x="538" y="99"/>
                  </a:lnTo>
                  <a:lnTo>
                    <a:pt x="541" y="85"/>
                  </a:lnTo>
                  <a:lnTo>
                    <a:pt x="544" y="73"/>
                  </a:lnTo>
                  <a:lnTo>
                    <a:pt x="545" y="62"/>
                  </a:lnTo>
                  <a:lnTo>
                    <a:pt x="544" y="52"/>
                  </a:lnTo>
                  <a:lnTo>
                    <a:pt x="542" y="43"/>
                  </a:lnTo>
                  <a:lnTo>
                    <a:pt x="539" y="34"/>
                  </a:lnTo>
                  <a:lnTo>
                    <a:pt x="535" y="26"/>
                  </a:lnTo>
                  <a:lnTo>
                    <a:pt x="529" y="20"/>
                  </a:lnTo>
                  <a:lnTo>
                    <a:pt x="523" y="14"/>
                  </a:lnTo>
                  <a:lnTo>
                    <a:pt x="515" y="9"/>
                  </a:lnTo>
                  <a:lnTo>
                    <a:pt x="507" y="5"/>
                  </a:lnTo>
                  <a:lnTo>
                    <a:pt x="498" y="2"/>
                  </a:lnTo>
                  <a:lnTo>
                    <a:pt x="487" y="0"/>
                  </a:lnTo>
                  <a:lnTo>
                    <a:pt x="477" y="0"/>
                  </a:lnTo>
                  <a:lnTo>
                    <a:pt x="466" y="0"/>
                  </a:lnTo>
                  <a:lnTo>
                    <a:pt x="454" y="2"/>
                  </a:lnTo>
                  <a:lnTo>
                    <a:pt x="442" y="5"/>
                  </a:lnTo>
                  <a:lnTo>
                    <a:pt x="430" y="9"/>
                  </a:lnTo>
                  <a:lnTo>
                    <a:pt x="418" y="14"/>
                  </a:lnTo>
                  <a:lnTo>
                    <a:pt x="405" y="21"/>
                  </a:lnTo>
                  <a:lnTo>
                    <a:pt x="392" y="29"/>
                  </a:lnTo>
                  <a:lnTo>
                    <a:pt x="378" y="38"/>
                  </a:lnTo>
                  <a:lnTo>
                    <a:pt x="365" y="49"/>
                  </a:lnTo>
                  <a:lnTo>
                    <a:pt x="353" y="61"/>
                  </a:lnTo>
                  <a:lnTo>
                    <a:pt x="340" y="75"/>
                  </a:lnTo>
                  <a:lnTo>
                    <a:pt x="328" y="90"/>
                  </a:lnTo>
                  <a:lnTo>
                    <a:pt x="316" y="108"/>
                  </a:lnTo>
                  <a:lnTo>
                    <a:pt x="303" y="104"/>
                  </a:lnTo>
                  <a:lnTo>
                    <a:pt x="290" y="101"/>
                  </a:lnTo>
                  <a:lnTo>
                    <a:pt x="277" y="100"/>
                  </a:lnTo>
                  <a:lnTo>
                    <a:pt x="265" y="99"/>
                  </a:lnTo>
                  <a:lnTo>
                    <a:pt x="254" y="99"/>
                  </a:lnTo>
                  <a:lnTo>
                    <a:pt x="243" y="100"/>
                  </a:lnTo>
                  <a:lnTo>
                    <a:pt x="233" y="101"/>
                  </a:lnTo>
                  <a:lnTo>
                    <a:pt x="224" y="104"/>
                  </a:lnTo>
                  <a:lnTo>
                    <a:pt x="216" y="107"/>
                  </a:lnTo>
                  <a:lnTo>
                    <a:pt x="208" y="111"/>
                  </a:lnTo>
                  <a:lnTo>
                    <a:pt x="201" y="115"/>
                  </a:lnTo>
                  <a:lnTo>
                    <a:pt x="194" y="120"/>
                  </a:lnTo>
                  <a:lnTo>
                    <a:pt x="188" y="126"/>
                  </a:lnTo>
                  <a:lnTo>
                    <a:pt x="183" y="131"/>
                  </a:lnTo>
                  <a:lnTo>
                    <a:pt x="179" y="137"/>
                  </a:lnTo>
                  <a:lnTo>
                    <a:pt x="175" y="144"/>
                  </a:lnTo>
                  <a:lnTo>
                    <a:pt x="172" y="151"/>
                  </a:lnTo>
                  <a:lnTo>
                    <a:pt x="169" y="157"/>
                  </a:lnTo>
                  <a:lnTo>
                    <a:pt x="168" y="164"/>
                  </a:lnTo>
                  <a:lnTo>
                    <a:pt x="167" y="171"/>
                  </a:lnTo>
                  <a:lnTo>
                    <a:pt x="167" y="179"/>
                  </a:lnTo>
                  <a:lnTo>
                    <a:pt x="167" y="186"/>
                  </a:lnTo>
                  <a:lnTo>
                    <a:pt x="168" y="193"/>
                  </a:lnTo>
                  <a:lnTo>
                    <a:pt x="170" y="199"/>
                  </a:lnTo>
                  <a:lnTo>
                    <a:pt x="173" y="206"/>
                  </a:lnTo>
                  <a:lnTo>
                    <a:pt x="176" y="212"/>
                  </a:lnTo>
                  <a:lnTo>
                    <a:pt x="181" y="218"/>
                  </a:lnTo>
                  <a:lnTo>
                    <a:pt x="186" y="224"/>
                  </a:lnTo>
                  <a:lnTo>
                    <a:pt x="191" y="229"/>
                  </a:lnTo>
                  <a:lnTo>
                    <a:pt x="198" y="234"/>
                  </a:lnTo>
                  <a:lnTo>
                    <a:pt x="205" y="239"/>
                  </a:lnTo>
                  <a:lnTo>
                    <a:pt x="213" y="242"/>
                  </a:lnTo>
                  <a:lnTo>
                    <a:pt x="199" y="264"/>
                  </a:lnTo>
                  <a:lnTo>
                    <a:pt x="184" y="287"/>
                  </a:lnTo>
                  <a:lnTo>
                    <a:pt x="168" y="312"/>
                  </a:lnTo>
                  <a:lnTo>
                    <a:pt x="152" y="339"/>
                  </a:lnTo>
                  <a:lnTo>
                    <a:pt x="136" y="368"/>
                  </a:lnTo>
                  <a:lnTo>
                    <a:pt x="120" y="399"/>
                  </a:lnTo>
                  <a:lnTo>
                    <a:pt x="105" y="430"/>
                  </a:lnTo>
                  <a:lnTo>
                    <a:pt x="90" y="463"/>
                  </a:lnTo>
                  <a:lnTo>
                    <a:pt x="76" y="496"/>
                  </a:lnTo>
                  <a:lnTo>
                    <a:pt x="62" y="531"/>
                  </a:lnTo>
                  <a:lnTo>
                    <a:pt x="50" y="566"/>
                  </a:lnTo>
                  <a:lnTo>
                    <a:pt x="37" y="600"/>
                  </a:lnTo>
                  <a:lnTo>
                    <a:pt x="27" y="635"/>
                  </a:lnTo>
                  <a:lnTo>
                    <a:pt x="18" y="671"/>
                  </a:lnTo>
                  <a:lnTo>
                    <a:pt x="11" y="706"/>
                  </a:lnTo>
                  <a:lnTo>
                    <a:pt x="5" y="740"/>
                  </a:lnTo>
                  <a:lnTo>
                    <a:pt x="2" y="773"/>
                  </a:lnTo>
                  <a:lnTo>
                    <a:pt x="0" y="807"/>
                  </a:lnTo>
                  <a:lnTo>
                    <a:pt x="0" y="839"/>
                  </a:lnTo>
                  <a:lnTo>
                    <a:pt x="3" y="869"/>
                  </a:lnTo>
                  <a:lnTo>
                    <a:pt x="9" y="898"/>
                  </a:lnTo>
                  <a:lnTo>
                    <a:pt x="17" y="926"/>
                  </a:lnTo>
                  <a:lnTo>
                    <a:pt x="28" y="953"/>
                  </a:lnTo>
                  <a:lnTo>
                    <a:pt x="42" y="976"/>
                  </a:lnTo>
                  <a:lnTo>
                    <a:pt x="60" y="998"/>
                  </a:lnTo>
                  <a:lnTo>
                    <a:pt x="81" y="1018"/>
                  </a:lnTo>
                  <a:lnTo>
                    <a:pt x="105" y="1035"/>
                  </a:lnTo>
                  <a:lnTo>
                    <a:pt x="133" y="1049"/>
                  </a:lnTo>
                  <a:lnTo>
                    <a:pt x="165" y="1060"/>
                  </a:lnTo>
                  <a:lnTo>
                    <a:pt x="201" y="1070"/>
                  </a:lnTo>
                  <a:lnTo>
                    <a:pt x="241" y="1075"/>
                  </a:lnTo>
                  <a:lnTo>
                    <a:pt x="286" y="1077"/>
                  </a:lnTo>
                  <a:lnTo>
                    <a:pt x="321" y="1075"/>
                  </a:lnTo>
                  <a:lnTo>
                    <a:pt x="354" y="1071"/>
                  </a:lnTo>
                  <a:lnTo>
                    <a:pt x="387" y="1063"/>
                  </a:lnTo>
                  <a:lnTo>
                    <a:pt x="417" y="1053"/>
                  </a:lnTo>
                  <a:lnTo>
                    <a:pt x="445" y="1041"/>
                  </a:lnTo>
                  <a:lnTo>
                    <a:pt x="473" y="1027"/>
                  </a:lnTo>
                  <a:lnTo>
                    <a:pt x="499" y="1010"/>
                  </a:lnTo>
                  <a:lnTo>
                    <a:pt x="523" y="991"/>
                  </a:lnTo>
                  <a:lnTo>
                    <a:pt x="546" y="971"/>
                  </a:lnTo>
                  <a:lnTo>
                    <a:pt x="567" y="949"/>
                  </a:lnTo>
                  <a:lnTo>
                    <a:pt x="587" y="924"/>
                  </a:lnTo>
                  <a:lnTo>
                    <a:pt x="606" y="899"/>
                  </a:lnTo>
                  <a:lnTo>
                    <a:pt x="622" y="873"/>
                  </a:lnTo>
                  <a:lnTo>
                    <a:pt x="637" y="846"/>
                  </a:lnTo>
                  <a:lnTo>
                    <a:pt x="650" y="818"/>
                  </a:lnTo>
                  <a:lnTo>
                    <a:pt x="662" y="788"/>
                  </a:lnTo>
                  <a:lnTo>
                    <a:pt x="672" y="758"/>
                  </a:lnTo>
                  <a:lnTo>
                    <a:pt x="681" y="728"/>
                  </a:lnTo>
                  <a:lnTo>
                    <a:pt x="688" y="697"/>
                  </a:lnTo>
                  <a:lnTo>
                    <a:pt x="694" y="667"/>
                  </a:lnTo>
                  <a:lnTo>
                    <a:pt x="697" y="635"/>
                  </a:lnTo>
                  <a:lnTo>
                    <a:pt x="700" y="604"/>
                  </a:lnTo>
                  <a:lnTo>
                    <a:pt x="701" y="574"/>
                  </a:lnTo>
                  <a:lnTo>
                    <a:pt x="700" y="544"/>
                  </a:lnTo>
                  <a:lnTo>
                    <a:pt x="697" y="515"/>
                  </a:lnTo>
                  <a:lnTo>
                    <a:pt x="693" y="485"/>
                  </a:lnTo>
                  <a:lnTo>
                    <a:pt x="688" y="458"/>
                  </a:lnTo>
                  <a:lnTo>
                    <a:pt x="681" y="431"/>
                  </a:lnTo>
                  <a:lnTo>
                    <a:pt x="672" y="406"/>
                  </a:lnTo>
                  <a:lnTo>
                    <a:pt x="661" y="381"/>
                  </a:lnTo>
                  <a:lnTo>
                    <a:pt x="649" y="358"/>
                  </a:lnTo>
                  <a:lnTo>
                    <a:pt x="636" y="336"/>
                  </a:lnTo>
                  <a:lnTo>
                    <a:pt x="671" y="345"/>
                  </a:lnTo>
                  <a:lnTo>
                    <a:pt x="705" y="352"/>
                  </a:lnTo>
                  <a:lnTo>
                    <a:pt x="739" y="357"/>
                  </a:lnTo>
                  <a:lnTo>
                    <a:pt x="770" y="362"/>
                  </a:lnTo>
                  <a:lnTo>
                    <a:pt x="800" y="366"/>
                  </a:lnTo>
                  <a:lnTo>
                    <a:pt x="830" y="369"/>
                  </a:lnTo>
                  <a:lnTo>
                    <a:pt x="857" y="371"/>
                  </a:lnTo>
                  <a:lnTo>
                    <a:pt x="883" y="372"/>
                  </a:lnTo>
                  <a:lnTo>
                    <a:pt x="908" y="372"/>
                  </a:lnTo>
                  <a:lnTo>
                    <a:pt x="931" y="372"/>
                  </a:lnTo>
                  <a:lnTo>
                    <a:pt x="955" y="371"/>
                  </a:lnTo>
                  <a:lnTo>
                    <a:pt x="976" y="370"/>
                  </a:lnTo>
                  <a:lnTo>
                    <a:pt x="1015" y="366"/>
                  </a:lnTo>
                  <a:lnTo>
                    <a:pt x="1051" y="361"/>
                  </a:lnTo>
                  <a:lnTo>
                    <a:pt x="1108" y="349"/>
                  </a:lnTo>
                  <a:lnTo>
                    <a:pt x="1150" y="340"/>
                  </a:lnTo>
                  <a:lnTo>
                    <a:pt x="1166" y="338"/>
                  </a:lnTo>
                  <a:lnTo>
                    <a:pt x="1179" y="337"/>
                  </a:lnTo>
                  <a:lnTo>
                    <a:pt x="1184" y="338"/>
                  </a:lnTo>
                  <a:lnTo>
                    <a:pt x="1189" y="340"/>
                  </a:lnTo>
                  <a:lnTo>
                    <a:pt x="1193" y="342"/>
                  </a:lnTo>
                  <a:lnTo>
                    <a:pt x="1196" y="346"/>
                  </a:lnTo>
                  <a:lnTo>
                    <a:pt x="1198" y="352"/>
                  </a:lnTo>
                  <a:lnTo>
                    <a:pt x="1199" y="361"/>
                  </a:lnTo>
                  <a:lnTo>
                    <a:pt x="1198" y="372"/>
                  </a:lnTo>
                  <a:lnTo>
                    <a:pt x="1196" y="388"/>
                  </a:lnTo>
                  <a:lnTo>
                    <a:pt x="1188" y="423"/>
                  </a:lnTo>
                  <a:lnTo>
                    <a:pt x="1177" y="467"/>
                  </a:lnTo>
                  <a:lnTo>
                    <a:pt x="1162" y="517"/>
                  </a:lnTo>
                  <a:lnTo>
                    <a:pt x="1145" y="572"/>
                  </a:lnTo>
                  <a:lnTo>
                    <a:pt x="1128" y="630"/>
                  </a:lnTo>
                  <a:lnTo>
                    <a:pt x="1112" y="691"/>
                  </a:lnTo>
                  <a:lnTo>
                    <a:pt x="1104" y="721"/>
                  </a:lnTo>
                  <a:lnTo>
                    <a:pt x="1097" y="751"/>
                  </a:lnTo>
                  <a:lnTo>
                    <a:pt x="1091" y="781"/>
                  </a:lnTo>
                  <a:lnTo>
                    <a:pt x="1085" y="811"/>
                  </a:lnTo>
                  <a:lnTo>
                    <a:pt x="1081" y="840"/>
                  </a:lnTo>
                  <a:lnTo>
                    <a:pt x="1077" y="868"/>
                  </a:lnTo>
                  <a:lnTo>
                    <a:pt x="1075" y="895"/>
                  </a:lnTo>
                  <a:lnTo>
                    <a:pt x="1074" y="920"/>
                  </a:lnTo>
                  <a:lnTo>
                    <a:pt x="1075" y="945"/>
                  </a:lnTo>
                  <a:lnTo>
                    <a:pt x="1077" y="967"/>
                  </a:lnTo>
                  <a:lnTo>
                    <a:pt x="1081" y="988"/>
                  </a:lnTo>
                  <a:lnTo>
                    <a:pt x="1087" y="1007"/>
                  </a:lnTo>
                  <a:lnTo>
                    <a:pt x="1095" y="1023"/>
                  </a:lnTo>
                  <a:lnTo>
                    <a:pt x="1106" y="1037"/>
                  </a:lnTo>
                  <a:lnTo>
                    <a:pt x="1118" y="1049"/>
                  </a:lnTo>
                  <a:lnTo>
                    <a:pt x="1134" y="1057"/>
                  </a:lnTo>
                  <a:lnTo>
                    <a:pt x="1149" y="1062"/>
                  </a:lnTo>
                  <a:lnTo>
                    <a:pt x="1166" y="1064"/>
                  </a:lnTo>
                  <a:lnTo>
                    <a:pt x="1182" y="1063"/>
                  </a:lnTo>
                  <a:lnTo>
                    <a:pt x="1200" y="1059"/>
                  </a:lnTo>
                  <a:lnTo>
                    <a:pt x="1219" y="1052"/>
                  </a:lnTo>
                  <a:lnTo>
                    <a:pt x="1238" y="1043"/>
                  </a:lnTo>
                  <a:lnTo>
                    <a:pt x="1258" y="1032"/>
                  </a:lnTo>
                  <a:lnTo>
                    <a:pt x="1279" y="1019"/>
                  </a:lnTo>
                  <a:lnTo>
                    <a:pt x="1300" y="1004"/>
                  </a:lnTo>
                  <a:lnTo>
                    <a:pt x="1321" y="988"/>
                  </a:lnTo>
                  <a:lnTo>
                    <a:pt x="1342" y="970"/>
                  </a:lnTo>
                  <a:lnTo>
                    <a:pt x="1364" y="952"/>
                  </a:lnTo>
                  <a:lnTo>
                    <a:pt x="1409" y="910"/>
                  </a:lnTo>
                  <a:lnTo>
                    <a:pt x="1452" y="867"/>
                  </a:lnTo>
                  <a:lnTo>
                    <a:pt x="1538" y="780"/>
                  </a:lnTo>
                  <a:lnTo>
                    <a:pt x="1616" y="703"/>
                  </a:lnTo>
                  <a:lnTo>
                    <a:pt x="1633" y="686"/>
                  </a:lnTo>
                  <a:lnTo>
                    <a:pt x="1650" y="672"/>
                  </a:lnTo>
                  <a:lnTo>
                    <a:pt x="1665" y="659"/>
                  </a:lnTo>
                  <a:lnTo>
                    <a:pt x="1680" y="646"/>
                  </a:lnTo>
                  <a:lnTo>
                    <a:pt x="1693" y="637"/>
                  </a:lnTo>
                  <a:lnTo>
                    <a:pt x="1705" y="631"/>
                  </a:lnTo>
                  <a:lnTo>
                    <a:pt x="1717" y="627"/>
                  </a:lnTo>
                  <a:lnTo>
                    <a:pt x="1727" y="625"/>
                  </a:lnTo>
                  <a:lnTo>
                    <a:pt x="1735" y="626"/>
                  </a:lnTo>
                  <a:lnTo>
                    <a:pt x="1743" y="629"/>
                  </a:lnTo>
                  <a:lnTo>
                    <a:pt x="1750" y="633"/>
                  </a:lnTo>
                  <a:lnTo>
                    <a:pt x="1758" y="640"/>
                  </a:lnTo>
                  <a:lnTo>
                    <a:pt x="1764" y="647"/>
                  </a:lnTo>
                  <a:lnTo>
                    <a:pt x="1771" y="657"/>
                  </a:lnTo>
                  <a:lnTo>
                    <a:pt x="1777" y="667"/>
                  </a:lnTo>
                  <a:lnTo>
                    <a:pt x="1783" y="679"/>
                  </a:lnTo>
                  <a:lnTo>
                    <a:pt x="1808" y="733"/>
                  </a:lnTo>
                  <a:lnTo>
                    <a:pt x="1837" y="797"/>
                  </a:lnTo>
                  <a:lnTo>
                    <a:pt x="1845" y="813"/>
                  </a:lnTo>
                  <a:lnTo>
                    <a:pt x="1853" y="829"/>
                  </a:lnTo>
                  <a:lnTo>
                    <a:pt x="1862" y="845"/>
                  </a:lnTo>
                  <a:lnTo>
                    <a:pt x="1872" y="861"/>
                  </a:lnTo>
                  <a:lnTo>
                    <a:pt x="1883" y="876"/>
                  </a:lnTo>
                  <a:lnTo>
                    <a:pt x="1894" y="891"/>
                  </a:lnTo>
                  <a:lnTo>
                    <a:pt x="1907" y="905"/>
                  </a:lnTo>
                  <a:lnTo>
                    <a:pt x="1920" y="918"/>
                  </a:lnTo>
                  <a:lnTo>
                    <a:pt x="1935" y="932"/>
                  </a:lnTo>
                  <a:lnTo>
                    <a:pt x="1951" y="943"/>
                  </a:lnTo>
                  <a:lnTo>
                    <a:pt x="1967" y="953"/>
                  </a:lnTo>
                  <a:lnTo>
                    <a:pt x="1985" y="963"/>
                  </a:lnTo>
                  <a:lnTo>
                    <a:pt x="2004" y="970"/>
                  </a:lnTo>
                  <a:lnTo>
                    <a:pt x="2024" y="976"/>
                  </a:lnTo>
                  <a:lnTo>
                    <a:pt x="2047" y="981"/>
                  </a:lnTo>
                  <a:lnTo>
                    <a:pt x="2071" y="984"/>
                  </a:lnTo>
                  <a:lnTo>
                    <a:pt x="2088" y="985"/>
                  </a:lnTo>
                  <a:lnTo>
                    <a:pt x="2106" y="986"/>
                  </a:lnTo>
                  <a:lnTo>
                    <a:pt x="2123" y="986"/>
                  </a:lnTo>
                  <a:lnTo>
                    <a:pt x="2139" y="985"/>
                  </a:lnTo>
                  <a:lnTo>
                    <a:pt x="2156" y="984"/>
                  </a:lnTo>
                  <a:lnTo>
                    <a:pt x="2171" y="983"/>
                  </a:lnTo>
                  <a:lnTo>
                    <a:pt x="2186" y="981"/>
                  </a:lnTo>
                  <a:lnTo>
                    <a:pt x="2201" y="978"/>
                  </a:lnTo>
                  <a:lnTo>
                    <a:pt x="2229" y="972"/>
                  </a:lnTo>
                  <a:lnTo>
                    <a:pt x="2255" y="965"/>
                  </a:lnTo>
                  <a:lnTo>
                    <a:pt x="2280" y="957"/>
                  </a:lnTo>
                  <a:lnTo>
                    <a:pt x="2303" y="948"/>
                  </a:lnTo>
                  <a:lnTo>
                    <a:pt x="2323" y="938"/>
                  </a:lnTo>
                  <a:lnTo>
                    <a:pt x="2343" y="927"/>
                  </a:lnTo>
                  <a:lnTo>
                    <a:pt x="2360" y="916"/>
                  </a:lnTo>
                  <a:lnTo>
                    <a:pt x="2377" y="906"/>
                  </a:lnTo>
                  <a:lnTo>
                    <a:pt x="2404" y="887"/>
                  </a:lnTo>
                  <a:lnTo>
                    <a:pt x="2425" y="871"/>
                  </a:lnTo>
                  <a:lnTo>
                    <a:pt x="2436" y="862"/>
                  </a:lnTo>
                  <a:lnTo>
                    <a:pt x="2445" y="853"/>
                  </a:lnTo>
                  <a:lnTo>
                    <a:pt x="2454" y="845"/>
                  </a:lnTo>
                  <a:lnTo>
                    <a:pt x="2461" y="838"/>
                  </a:lnTo>
                  <a:lnTo>
                    <a:pt x="2468" y="830"/>
                  </a:lnTo>
                  <a:lnTo>
                    <a:pt x="2473" y="823"/>
                  </a:lnTo>
                  <a:lnTo>
                    <a:pt x="2477" y="816"/>
                  </a:lnTo>
                  <a:lnTo>
                    <a:pt x="2481" y="810"/>
                  </a:lnTo>
                  <a:lnTo>
                    <a:pt x="2484" y="803"/>
                  </a:lnTo>
                  <a:lnTo>
                    <a:pt x="2486" y="798"/>
                  </a:lnTo>
                  <a:lnTo>
                    <a:pt x="2487" y="792"/>
                  </a:lnTo>
                  <a:lnTo>
                    <a:pt x="2487" y="786"/>
                  </a:lnTo>
                  <a:lnTo>
                    <a:pt x="2486" y="782"/>
                  </a:lnTo>
                  <a:lnTo>
                    <a:pt x="2484" y="777"/>
                  </a:lnTo>
                  <a:lnTo>
                    <a:pt x="2481" y="773"/>
                  </a:lnTo>
                  <a:lnTo>
                    <a:pt x="2478" y="770"/>
                  </a:lnTo>
                  <a:lnTo>
                    <a:pt x="2475" y="767"/>
                  </a:lnTo>
                  <a:lnTo>
                    <a:pt x="2471" y="764"/>
                  </a:lnTo>
                  <a:lnTo>
                    <a:pt x="2466" y="762"/>
                  </a:lnTo>
                  <a:lnTo>
                    <a:pt x="2461" y="760"/>
                  </a:lnTo>
                  <a:lnTo>
                    <a:pt x="2449" y="758"/>
                  </a:lnTo>
                  <a:lnTo>
                    <a:pt x="2436" y="758"/>
                  </a:lnTo>
                  <a:lnTo>
                    <a:pt x="2422" y="760"/>
                  </a:lnTo>
                  <a:lnTo>
                    <a:pt x="2406" y="764"/>
                  </a:lnTo>
                  <a:lnTo>
                    <a:pt x="2390" y="770"/>
                  </a:lnTo>
                  <a:lnTo>
                    <a:pt x="2374" y="778"/>
                  </a:lnTo>
                  <a:close/>
                  <a:moveTo>
                    <a:pt x="294" y="936"/>
                  </a:moveTo>
                  <a:lnTo>
                    <a:pt x="273" y="934"/>
                  </a:lnTo>
                  <a:lnTo>
                    <a:pt x="254" y="930"/>
                  </a:lnTo>
                  <a:lnTo>
                    <a:pt x="239" y="922"/>
                  </a:lnTo>
                  <a:lnTo>
                    <a:pt x="225" y="913"/>
                  </a:lnTo>
                  <a:lnTo>
                    <a:pt x="214" y="901"/>
                  </a:lnTo>
                  <a:lnTo>
                    <a:pt x="205" y="887"/>
                  </a:lnTo>
                  <a:lnTo>
                    <a:pt x="198" y="872"/>
                  </a:lnTo>
                  <a:lnTo>
                    <a:pt x="193" y="854"/>
                  </a:lnTo>
                  <a:lnTo>
                    <a:pt x="190" y="835"/>
                  </a:lnTo>
                  <a:lnTo>
                    <a:pt x="189" y="814"/>
                  </a:lnTo>
                  <a:lnTo>
                    <a:pt x="189" y="792"/>
                  </a:lnTo>
                  <a:lnTo>
                    <a:pt x="190" y="767"/>
                  </a:lnTo>
                  <a:lnTo>
                    <a:pt x="193" y="743"/>
                  </a:lnTo>
                  <a:lnTo>
                    <a:pt x="197" y="718"/>
                  </a:lnTo>
                  <a:lnTo>
                    <a:pt x="202" y="692"/>
                  </a:lnTo>
                  <a:lnTo>
                    <a:pt x="209" y="666"/>
                  </a:lnTo>
                  <a:lnTo>
                    <a:pt x="216" y="638"/>
                  </a:lnTo>
                  <a:lnTo>
                    <a:pt x="224" y="611"/>
                  </a:lnTo>
                  <a:lnTo>
                    <a:pt x="233" y="584"/>
                  </a:lnTo>
                  <a:lnTo>
                    <a:pt x="243" y="557"/>
                  </a:lnTo>
                  <a:lnTo>
                    <a:pt x="253" y="530"/>
                  </a:lnTo>
                  <a:lnTo>
                    <a:pt x="263" y="503"/>
                  </a:lnTo>
                  <a:lnTo>
                    <a:pt x="275" y="478"/>
                  </a:lnTo>
                  <a:lnTo>
                    <a:pt x="285" y="453"/>
                  </a:lnTo>
                  <a:lnTo>
                    <a:pt x="307" y="406"/>
                  </a:lnTo>
                  <a:lnTo>
                    <a:pt x="328" y="363"/>
                  </a:lnTo>
                  <a:lnTo>
                    <a:pt x="348" y="328"/>
                  </a:lnTo>
                  <a:lnTo>
                    <a:pt x="366" y="300"/>
                  </a:lnTo>
                  <a:lnTo>
                    <a:pt x="393" y="311"/>
                  </a:lnTo>
                  <a:lnTo>
                    <a:pt x="417" y="324"/>
                  </a:lnTo>
                  <a:lnTo>
                    <a:pt x="439" y="340"/>
                  </a:lnTo>
                  <a:lnTo>
                    <a:pt x="459" y="357"/>
                  </a:lnTo>
                  <a:lnTo>
                    <a:pt x="476" y="377"/>
                  </a:lnTo>
                  <a:lnTo>
                    <a:pt x="491" y="398"/>
                  </a:lnTo>
                  <a:lnTo>
                    <a:pt x="505" y="420"/>
                  </a:lnTo>
                  <a:lnTo>
                    <a:pt x="516" y="444"/>
                  </a:lnTo>
                  <a:lnTo>
                    <a:pt x="525" y="468"/>
                  </a:lnTo>
                  <a:lnTo>
                    <a:pt x="532" y="494"/>
                  </a:lnTo>
                  <a:lnTo>
                    <a:pt x="537" y="521"/>
                  </a:lnTo>
                  <a:lnTo>
                    <a:pt x="540" y="548"/>
                  </a:lnTo>
                  <a:lnTo>
                    <a:pt x="541" y="575"/>
                  </a:lnTo>
                  <a:lnTo>
                    <a:pt x="541" y="602"/>
                  </a:lnTo>
                  <a:lnTo>
                    <a:pt x="539" y="630"/>
                  </a:lnTo>
                  <a:lnTo>
                    <a:pt x="535" y="658"/>
                  </a:lnTo>
                  <a:lnTo>
                    <a:pt x="530" y="685"/>
                  </a:lnTo>
                  <a:lnTo>
                    <a:pt x="523" y="711"/>
                  </a:lnTo>
                  <a:lnTo>
                    <a:pt x="514" y="737"/>
                  </a:lnTo>
                  <a:lnTo>
                    <a:pt x="505" y="762"/>
                  </a:lnTo>
                  <a:lnTo>
                    <a:pt x="493" y="786"/>
                  </a:lnTo>
                  <a:lnTo>
                    <a:pt x="480" y="810"/>
                  </a:lnTo>
                  <a:lnTo>
                    <a:pt x="466" y="831"/>
                  </a:lnTo>
                  <a:lnTo>
                    <a:pt x="451" y="851"/>
                  </a:lnTo>
                  <a:lnTo>
                    <a:pt x="435" y="869"/>
                  </a:lnTo>
                  <a:lnTo>
                    <a:pt x="418" y="886"/>
                  </a:lnTo>
                  <a:lnTo>
                    <a:pt x="400" y="900"/>
                  </a:lnTo>
                  <a:lnTo>
                    <a:pt x="380" y="912"/>
                  </a:lnTo>
                  <a:lnTo>
                    <a:pt x="359" y="922"/>
                  </a:lnTo>
                  <a:lnTo>
                    <a:pt x="338" y="930"/>
                  </a:lnTo>
                  <a:lnTo>
                    <a:pt x="317" y="934"/>
                  </a:lnTo>
                  <a:lnTo>
                    <a:pt x="294" y="9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F297FFA6-0A9B-44E3-88EC-B02CCCBCFF6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59757" y="4220178"/>
              <a:ext cx="398626" cy="134629"/>
            </a:xfrm>
            <a:custGeom>
              <a:avLst/>
              <a:gdLst/>
              <a:ahLst/>
              <a:cxnLst>
                <a:cxn ang="0">
                  <a:pos x="3052" y="719"/>
                </a:cxn>
                <a:cxn ang="0">
                  <a:pos x="3154" y="222"/>
                </a:cxn>
                <a:cxn ang="0">
                  <a:pos x="3074" y="131"/>
                </a:cxn>
                <a:cxn ang="0">
                  <a:pos x="2984" y="227"/>
                </a:cxn>
                <a:cxn ang="0">
                  <a:pos x="2774" y="444"/>
                </a:cxn>
                <a:cxn ang="0">
                  <a:pos x="2170" y="414"/>
                </a:cxn>
                <a:cxn ang="0">
                  <a:pos x="2180" y="263"/>
                </a:cxn>
                <a:cxn ang="0">
                  <a:pos x="2384" y="183"/>
                </a:cxn>
                <a:cxn ang="0">
                  <a:pos x="2547" y="254"/>
                </a:cxn>
                <a:cxn ang="0">
                  <a:pos x="2652" y="212"/>
                </a:cxn>
                <a:cxn ang="0">
                  <a:pos x="2580" y="71"/>
                </a:cxn>
                <a:cxn ang="0">
                  <a:pos x="2233" y="47"/>
                </a:cxn>
                <a:cxn ang="0">
                  <a:pos x="1743" y="289"/>
                </a:cxn>
                <a:cxn ang="0">
                  <a:pos x="1305" y="377"/>
                </a:cxn>
                <a:cxn ang="0">
                  <a:pos x="1368" y="166"/>
                </a:cxn>
                <a:cxn ang="0">
                  <a:pos x="1588" y="169"/>
                </a:cxn>
                <a:cxn ang="0">
                  <a:pos x="1679" y="216"/>
                </a:cxn>
                <a:cxn ang="0">
                  <a:pos x="1728" y="122"/>
                </a:cxn>
                <a:cxn ang="0">
                  <a:pos x="1596" y="16"/>
                </a:cxn>
                <a:cxn ang="0">
                  <a:pos x="1327" y="20"/>
                </a:cxn>
                <a:cxn ang="0">
                  <a:pos x="1146" y="156"/>
                </a:cxn>
                <a:cxn ang="0">
                  <a:pos x="1122" y="373"/>
                </a:cxn>
                <a:cxn ang="0">
                  <a:pos x="1254" y="720"/>
                </a:cxn>
                <a:cxn ang="0">
                  <a:pos x="822" y="811"/>
                </a:cxn>
                <a:cxn ang="0">
                  <a:pos x="666" y="437"/>
                </a:cxn>
                <a:cxn ang="0">
                  <a:pos x="340" y="827"/>
                </a:cxn>
                <a:cxn ang="0">
                  <a:pos x="186" y="865"/>
                </a:cxn>
                <a:cxn ang="0">
                  <a:pos x="386" y="466"/>
                </a:cxn>
                <a:cxn ang="0">
                  <a:pos x="608" y="256"/>
                </a:cxn>
                <a:cxn ang="0">
                  <a:pos x="717" y="373"/>
                </a:cxn>
                <a:cxn ang="0">
                  <a:pos x="781" y="289"/>
                </a:cxn>
                <a:cxn ang="0">
                  <a:pos x="700" y="119"/>
                </a:cxn>
                <a:cxn ang="0">
                  <a:pos x="365" y="243"/>
                </a:cxn>
                <a:cxn ang="0">
                  <a:pos x="12" y="831"/>
                </a:cxn>
                <a:cxn ang="0">
                  <a:pos x="180" y="1087"/>
                </a:cxn>
                <a:cxn ang="0">
                  <a:pos x="456" y="859"/>
                </a:cxn>
                <a:cxn ang="0">
                  <a:pos x="780" y="1032"/>
                </a:cxn>
                <a:cxn ang="0">
                  <a:pos x="1070" y="998"/>
                </a:cxn>
                <a:cxn ang="0">
                  <a:pos x="1320" y="1054"/>
                </a:cxn>
                <a:cxn ang="0">
                  <a:pos x="1607" y="931"/>
                </a:cxn>
                <a:cxn ang="0">
                  <a:pos x="1583" y="695"/>
                </a:cxn>
                <a:cxn ang="0">
                  <a:pos x="1866" y="334"/>
                </a:cxn>
                <a:cxn ang="0">
                  <a:pos x="1994" y="426"/>
                </a:cxn>
                <a:cxn ang="0">
                  <a:pos x="2202" y="725"/>
                </a:cxn>
                <a:cxn ang="0">
                  <a:pos x="1984" y="914"/>
                </a:cxn>
                <a:cxn ang="0">
                  <a:pos x="2159" y="1077"/>
                </a:cxn>
                <a:cxn ang="0">
                  <a:pos x="2463" y="952"/>
                </a:cxn>
                <a:cxn ang="0">
                  <a:pos x="2642" y="641"/>
                </a:cxn>
                <a:cxn ang="0">
                  <a:pos x="2878" y="760"/>
                </a:cxn>
                <a:cxn ang="0">
                  <a:pos x="3013" y="1006"/>
                </a:cxn>
                <a:cxn ang="0">
                  <a:pos x="3207" y="934"/>
                </a:cxn>
                <a:cxn ang="0">
                  <a:pos x="3235" y="852"/>
                </a:cxn>
                <a:cxn ang="0">
                  <a:pos x="1342" y="797"/>
                </a:cxn>
                <a:cxn ang="0">
                  <a:pos x="1482" y="864"/>
                </a:cxn>
                <a:cxn ang="0">
                  <a:pos x="1397" y="952"/>
                </a:cxn>
                <a:cxn ang="0">
                  <a:pos x="1300" y="907"/>
                </a:cxn>
                <a:cxn ang="0">
                  <a:pos x="2236" y="827"/>
                </a:cxn>
                <a:cxn ang="0">
                  <a:pos x="2310" y="925"/>
                </a:cxn>
                <a:cxn ang="0">
                  <a:pos x="2200" y="973"/>
                </a:cxn>
              </a:cxnLst>
              <a:rect l="0" t="0" r="r" b="b"/>
              <a:pathLst>
                <a:path w="3245" h="1091">
                  <a:moveTo>
                    <a:pt x="3165" y="850"/>
                  </a:moveTo>
                  <a:lnTo>
                    <a:pt x="3145" y="858"/>
                  </a:lnTo>
                  <a:lnTo>
                    <a:pt x="3129" y="863"/>
                  </a:lnTo>
                  <a:lnTo>
                    <a:pt x="3114" y="865"/>
                  </a:lnTo>
                  <a:lnTo>
                    <a:pt x="3100" y="863"/>
                  </a:lnTo>
                  <a:lnTo>
                    <a:pt x="3089" y="859"/>
                  </a:lnTo>
                  <a:lnTo>
                    <a:pt x="3079" y="852"/>
                  </a:lnTo>
                  <a:lnTo>
                    <a:pt x="3071" y="843"/>
                  </a:lnTo>
                  <a:lnTo>
                    <a:pt x="3065" y="831"/>
                  </a:lnTo>
                  <a:lnTo>
                    <a:pt x="3059" y="817"/>
                  </a:lnTo>
                  <a:lnTo>
                    <a:pt x="3055" y="801"/>
                  </a:lnTo>
                  <a:lnTo>
                    <a:pt x="3053" y="783"/>
                  </a:lnTo>
                  <a:lnTo>
                    <a:pt x="3051" y="763"/>
                  </a:lnTo>
                  <a:lnTo>
                    <a:pt x="3051" y="741"/>
                  </a:lnTo>
                  <a:lnTo>
                    <a:pt x="3052" y="719"/>
                  </a:lnTo>
                  <a:lnTo>
                    <a:pt x="3053" y="695"/>
                  </a:lnTo>
                  <a:lnTo>
                    <a:pt x="3056" y="671"/>
                  </a:lnTo>
                  <a:lnTo>
                    <a:pt x="3059" y="645"/>
                  </a:lnTo>
                  <a:lnTo>
                    <a:pt x="3063" y="618"/>
                  </a:lnTo>
                  <a:lnTo>
                    <a:pt x="3068" y="591"/>
                  </a:lnTo>
                  <a:lnTo>
                    <a:pt x="3073" y="563"/>
                  </a:lnTo>
                  <a:lnTo>
                    <a:pt x="3084" y="508"/>
                  </a:lnTo>
                  <a:lnTo>
                    <a:pt x="3097" y="452"/>
                  </a:lnTo>
                  <a:lnTo>
                    <a:pt x="3110" y="399"/>
                  </a:lnTo>
                  <a:lnTo>
                    <a:pt x="3123" y="348"/>
                  </a:lnTo>
                  <a:lnTo>
                    <a:pt x="3136" y="302"/>
                  </a:lnTo>
                  <a:lnTo>
                    <a:pt x="3147" y="261"/>
                  </a:lnTo>
                  <a:lnTo>
                    <a:pt x="3151" y="248"/>
                  </a:lnTo>
                  <a:lnTo>
                    <a:pt x="3153" y="235"/>
                  </a:lnTo>
                  <a:lnTo>
                    <a:pt x="3154" y="222"/>
                  </a:lnTo>
                  <a:lnTo>
                    <a:pt x="3153" y="210"/>
                  </a:lnTo>
                  <a:lnTo>
                    <a:pt x="3152" y="200"/>
                  </a:lnTo>
                  <a:lnTo>
                    <a:pt x="3150" y="190"/>
                  </a:lnTo>
                  <a:lnTo>
                    <a:pt x="3146" y="181"/>
                  </a:lnTo>
                  <a:lnTo>
                    <a:pt x="3142" y="172"/>
                  </a:lnTo>
                  <a:lnTo>
                    <a:pt x="3137" y="165"/>
                  </a:lnTo>
                  <a:lnTo>
                    <a:pt x="3132" y="158"/>
                  </a:lnTo>
                  <a:lnTo>
                    <a:pt x="3126" y="152"/>
                  </a:lnTo>
                  <a:lnTo>
                    <a:pt x="3119" y="147"/>
                  </a:lnTo>
                  <a:lnTo>
                    <a:pt x="3112" y="142"/>
                  </a:lnTo>
                  <a:lnTo>
                    <a:pt x="3105" y="138"/>
                  </a:lnTo>
                  <a:lnTo>
                    <a:pt x="3098" y="135"/>
                  </a:lnTo>
                  <a:lnTo>
                    <a:pt x="3090" y="133"/>
                  </a:lnTo>
                  <a:lnTo>
                    <a:pt x="3082" y="132"/>
                  </a:lnTo>
                  <a:lnTo>
                    <a:pt x="3074" y="131"/>
                  </a:lnTo>
                  <a:lnTo>
                    <a:pt x="3065" y="131"/>
                  </a:lnTo>
                  <a:lnTo>
                    <a:pt x="3057" y="132"/>
                  </a:lnTo>
                  <a:lnTo>
                    <a:pt x="3049" y="134"/>
                  </a:lnTo>
                  <a:lnTo>
                    <a:pt x="3042" y="137"/>
                  </a:lnTo>
                  <a:lnTo>
                    <a:pt x="3033" y="140"/>
                  </a:lnTo>
                  <a:lnTo>
                    <a:pt x="3026" y="145"/>
                  </a:lnTo>
                  <a:lnTo>
                    <a:pt x="3019" y="150"/>
                  </a:lnTo>
                  <a:lnTo>
                    <a:pt x="3012" y="156"/>
                  </a:lnTo>
                  <a:lnTo>
                    <a:pt x="3007" y="163"/>
                  </a:lnTo>
                  <a:lnTo>
                    <a:pt x="3001" y="170"/>
                  </a:lnTo>
                  <a:lnTo>
                    <a:pt x="2997" y="179"/>
                  </a:lnTo>
                  <a:lnTo>
                    <a:pt x="2993" y="188"/>
                  </a:lnTo>
                  <a:lnTo>
                    <a:pt x="2990" y="199"/>
                  </a:lnTo>
                  <a:lnTo>
                    <a:pt x="2987" y="210"/>
                  </a:lnTo>
                  <a:lnTo>
                    <a:pt x="2984" y="227"/>
                  </a:lnTo>
                  <a:lnTo>
                    <a:pt x="2979" y="243"/>
                  </a:lnTo>
                  <a:lnTo>
                    <a:pt x="2973" y="258"/>
                  </a:lnTo>
                  <a:lnTo>
                    <a:pt x="2965" y="274"/>
                  </a:lnTo>
                  <a:lnTo>
                    <a:pt x="2955" y="289"/>
                  </a:lnTo>
                  <a:lnTo>
                    <a:pt x="2945" y="304"/>
                  </a:lnTo>
                  <a:lnTo>
                    <a:pt x="2933" y="319"/>
                  </a:lnTo>
                  <a:lnTo>
                    <a:pt x="2919" y="333"/>
                  </a:lnTo>
                  <a:lnTo>
                    <a:pt x="2904" y="348"/>
                  </a:lnTo>
                  <a:lnTo>
                    <a:pt x="2889" y="362"/>
                  </a:lnTo>
                  <a:lnTo>
                    <a:pt x="2872" y="377"/>
                  </a:lnTo>
                  <a:lnTo>
                    <a:pt x="2854" y="390"/>
                  </a:lnTo>
                  <a:lnTo>
                    <a:pt x="2836" y="404"/>
                  </a:lnTo>
                  <a:lnTo>
                    <a:pt x="2815" y="417"/>
                  </a:lnTo>
                  <a:lnTo>
                    <a:pt x="2795" y="431"/>
                  </a:lnTo>
                  <a:lnTo>
                    <a:pt x="2774" y="444"/>
                  </a:lnTo>
                  <a:lnTo>
                    <a:pt x="2730" y="470"/>
                  </a:lnTo>
                  <a:lnTo>
                    <a:pt x="2683" y="495"/>
                  </a:lnTo>
                  <a:lnTo>
                    <a:pt x="2634" y="521"/>
                  </a:lnTo>
                  <a:lnTo>
                    <a:pt x="2584" y="545"/>
                  </a:lnTo>
                  <a:lnTo>
                    <a:pt x="2481" y="592"/>
                  </a:lnTo>
                  <a:lnTo>
                    <a:pt x="2380" y="639"/>
                  </a:lnTo>
                  <a:lnTo>
                    <a:pt x="2341" y="600"/>
                  </a:lnTo>
                  <a:lnTo>
                    <a:pt x="2302" y="564"/>
                  </a:lnTo>
                  <a:lnTo>
                    <a:pt x="2264" y="528"/>
                  </a:lnTo>
                  <a:lnTo>
                    <a:pt x="2228" y="492"/>
                  </a:lnTo>
                  <a:lnTo>
                    <a:pt x="2212" y="475"/>
                  </a:lnTo>
                  <a:lnTo>
                    <a:pt x="2198" y="458"/>
                  </a:lnTo>
                  <a:lnTo>
                    <a:pt x="2185" y="440"/>
                  </a:lnTo>
                  <a:lnTo>
                    <a:pt x="2174" y="423"/>
                  </a:lnTo>
                  <a:lnTo>
                    <a:pt x="2170" y="414"/>
                  </a:lnTo>
                  <a:lnTo>
                    <a:pt x="2166" y="405"/>
                  </a:lnTo>
                  <a:lnTo>
                    <a:pt x="2162" y="396"/>
                  </a:lnTo>
                  <a:lnTo>
                    <a:pt x="2160" y="387"/>
                  </a:lnTo>
                  <a:lnTo>
                    <a:pt x="2157" y="378"/>
                  </a:lnTo>
                  <a:lnTo>
                    <a:pt x="2156" y="368"/>
                  </a:lnTo>
                  <a:lnTo>
                    <a:pt x="2155" y="358"/>
                  </a:lnTo>
                  <a:lnTo>
                    <a:pt x="2155" y="348"/>
                  </a:lnTo>
                  <a:lnTo>
                    <a:pt x="2156" y="336"/>
                  </a:lnTo>
                  <a:lnTo>
                    <a:pt x="2158" y="323"/>
                  </a:lnTo>
                  <a:lnTo>
                    <a:pt x="2160" y="312"/>
                  </a:lnTo>
                  <a:lnTo>
                    <a:pt x="2163" y="301"/>
                  </a:lnTo>
                  <a:lnTo>
                    <a:pt x="2166" y="291"/>
                  </a:lnTo>
                  <a:lnTo>
                    <a:pt x="2170" y="281"/>
                  </a:lnTo>
                  <a:lnTo>
                    <a:pt x="2175" y="271"/>
                  </a:lnTo>
                  <a:lnTo>
                    <a:pt x="2180" y="263"/>
                  </a:lnTo>
                  <a:lnTo>
                    <a:pt x="2186" y="254"/>
                  </a:lnTo>
                  <a:lnTo>
                    <a:pt x="2192" y="247"/>
                  </a:lnTo>
                  <a:lnTo>
                    <a:pt x="2199" y="240"/>
                  </a:lnTo>
                  <a:lnTo>
                    <a:pt x="2206" y="233"/>
                  </a:lnTo>
                  <a:lnTo>
                    <a:pt x="2213" y="227"/>
                  </a:lnTo>
                  <a:lnTo>
                    <a:pt x="2221" y="220"/>
                  </a:lnTo>
                  <a:lnTo>
                    <a:pt x="2229" y="215"/>
                  </a:lnTo>
                  <a:lnTo>
                    <a:pt x="2238" y="210"/>
                  </a:lnTo>
                  <a:lnTo>
                    <a:pt x="2256" y="202"/>
                  </a:lnTo>
                  <a:lnTo>
                    <a:pt x="2277" y="195"/>
                  </a:lnTo>
                  <a:lnTo>
                    <a:pt x="2297" y="190"/>
                  </a:lnTo>
                  <a:lnTo>
                    <a:pt x="2318" y="186"/>
                  </a:lnTo>
                  <a:lnTo>
                    <a:pt x="2339" y="184"/>
                  </a:lnTo>
                  <a:lnTo>
                    <a:pt x="2361" y="183"/>
                  </a:lnTo>
                  <a:lnTo>
                    <a:pt x="2384" y="183"/>
                  </a:lnTo>
                  <a:lnTo>
                    <a:pt x="2405" y="184"/>
                  </a:lnTo>
                  <a:lnTo>
                    <a:pt x="2421" y="186"/>
                  </a:lnTo>
                  <a:lnTo>
                    <a:pt x="2435" y="189"/>
                  </a:lnTo>
                  <a:lnTo>
                    <a:pt x="2448" y="192"/>
                  </a:lnTo>
                  <a:lnTo>
                    <a:pt x="2461" y="197"/>
                  </a:lnTo>
                  <a:lnTo>
                    <a:pt x="2472" y="202"/>
                  </a:lnTo>
                  <a:lnTo>
                    <a:pt x="2481" y="207"/>
                  </a:lnTo>
                  <a:lnTo>
                    <a:pt x="2491" y="214"/>
                  </a:lnTo>
                  <a:lnTo>
                    <a:pt x="2498" y="221"/>
                  </a:lnTo>
                  <a:lnTo>
                    <a:pt x="2506" y="229"/>
                  </a:lnTo>
                  <a:lnTo>
                    <a:pt x="2513" y="236"/>
                  </a:lnTo>
                  <a:lnTo>
                    <a:pt x="2521" y="242"/>
                  </a:lnTo>
                  <a:lnTo>
                    <a:pt x="2530" y="247"/>
                  </a:lnTo>
                  <a:lnTo>
                    <a:pt x="2538" y="251"/>
                  </a:lnTo>
                  <a:lnTo>
                    <a:pt x="2547" y="254"/>
                  </a:lnTo>
                  <a:lnTo>
                    <a:pt x="2555" y="256"/>
                  </a:lnTo>
                  <a:lnTo>
                    <a:pt x="2564" y="257"/>
                  </a:lnTo>
                  <a:lnTo>
                    <a:pt x="2572" y="258"/>
                  </a:lnTo>
                  <a:lnTo>
                    <a:pt x="2580" y="257"/>
                  </a:lnTo>
                  <a:lnTo>
                    <a:pt x="2588" y="256"/>
                  </a:lnTo>
                  <a:lnTo>
                    <a:pt x="2597" y="255"/>
                  </a:lnTo>
                  <a:lnTo>
                    <a:pt x="2605" y="252"/>
                  </a:lnTo>
                  <a:lnTo>
                    <a:pt x="2612" y="249"/>
                  </a:lnTo>
                  <a:lnTo>
                    <a:pt x="2619" y="246"/>
                  </a:lnTo>
                  <a:lnTo>
                    <a:pt x="2626" y="242"/>
                  </a:lnTo>
                  <a:lnTo>
                    <a:pt x="2632" y="237"/>
                  </a:lnTo>
                  <a:lnTo>
                    <a:pt x="2638" y="232"/>
                  </a:lnTo>
                  <a:lnTo>
                    <a:pt x="2643" y="226"/>
                  </a:lnTo>
                  <a:lnTo>
                    <a:pt x="2648" y="219"/>
                  </a:lnTo>
                  <a:lnTo>
                    <a:pt x="2652" y="212"/>
                  </a:lnTo>
                  <a:lnTo>
                    <a:pt x="2655" y="205"/>
                  </a:lnTo>
                  <a:lnTo>
                    <a:pt x="2657" y="198"/>
                  </a:lnTo>
                  <a:lnTo>
                    <a:pt x="2659" y="191"/>
                  </a:lnTo>
                  <a:lnTo>
                    <a:pt x="2660" y="183"/>
                  </a:lnTo>
                  <a:lnTo>
                    <a:pt x="2660" y="174"/>
                  </a:lnTo>
                  <a:lnTo>
                    <a:pt x="2659" y="166"/>
                  </a:lnTo>
                  <a:lnTo>
                    <a:pt x="2657" y="157"/>
                  </a:lnTo>
                  <a:lnTo>
                    <a:pt x="2654" y="149"/>
                  </a:lnTo>
                  <a:lnTo>
                    <a:pt x="2650" y="140"/>
                  </a:lnTo>
                  <a:lnTo>
                    <a:pt x="2644" y="131"/>
                  </a:lnTo>
                  <a:lnTo>
                    <a:pt x="2638" y="122"/>
                  </a:lnTo>
                  <a:lnTo>
                    <a:pt x="2626" y="108"/>
                  </a:lnTo>
                  <a:lnTo>
                    <a:pt x="2613" y="95"/>
                  </a:lnTo>
                  <a:lnTo>
                    <a:pt x="2598" y="82"/>
                  </a:lnTo>
                  <a:lnTo>
                    <a:pt x="2580" y="71"/>
                  </a:lnTo>
                  <a:lnTo>
                    <a:pt x="2563" y="62"/>
                  </a:lnTo>
                  <a:lnTo>
                    <a:pt x="2544" y="53"/>
                  </a:lnTo>
                  <a:lnTo>
                    <a:pt x="2525" y="46"/>
                  </a:lnTo>
                  <a:lnTo>
                    <a:pt x="2504" y="40"/>
                  </a:lnTo>
                  <a:lnTo>
                    <a:pt x="2482" y="35"/>
                  </a:lnTo>
                  <a:lnTo>
                    <a:pt x="2460" y="31"/>
                  </a:lnTo>
                  <a:lnTo>
                    <a:pt x="2437" y="28"/>
                  </a:lnTo>
                  <a:lnTo>
                    <a:pt x="2413" y="26"/>
                  </a:lnTo>
                  <a:lnTo>
                    <a:pt x="2390" y="25"/>
                  </a:lnTo>
                  <a:lnTo>
                    <a:pt x="2364" y="26"/>
                  </a:lnTo>
                  <a:lnTo>
                    <a:pt x="2340" y="28"/>
                  </a:lnTo>
                  <a:lnTo>
                    <a:pt x="2315" y="30"/>
                  </a:lnTo>
                  <a:lnTo>
                    <a:pt x="2289" y="35"/>
                  </a:lnTo>
                  <a:lnTo>
                    <a:pt x="2261" y="40"/>
                  </a:lnTo>
                  <a:lnTo>
                    <a:pt x="2233" y="47"/>
                  </a:lnTo>
                  <a:lnTo>
                    <a:pt x="2206" y="54"/>
                  </a:lnTo>
                  <a:lnTo>
                    <a:pt x="2178" y="63"/>
                  </a:lnTo>
                  <a:lnTo>
                    <a:pt x="2149" y="73"/>
                  </a:lnTo>
                  <a:lnTo>
                    <a:pt x="2120" y="83"/>
                  </a:lnTo>
                  <a:lnTo>
                    <a:pt x="2091" y="96"/>
                  </a:lnTo>
                  <a:lnTo>
                    <a:pt x="2063" y="108"/>
                  </a:lnTo>
                  <a:lnTo>
                    <a:pt x="2033" y="121"/>
                  </a:lnTo>
                  <a:lnTo>
                    <a:pt x="2004" y="135"/>
                  </a:lnTo>
                  <a:lnTo>
                    <a:pt x="1975" y="149"/>
                  </a:lnTo>
                  <a:lnTo>
                    <a:pt x="1946" y="165"/>
                  </a:lnTo>
                  <a:lnTo>
                    <a:pt x="1916" y="181"/>
                  </a:lnTo>
                  <a:lnTo>
                    <a:pt x="1887" y="197"/>
                  </a:lnTo>
                  <a:lnTo>
                    <a:pt x="1858" y="214"/>
                  </a:lnTo>
                  <a:lnTo>
                    <a:pt x="1799" y="251"/>
                  </a:lnTo>
                  <a:lnTo>
                    <a:pt x="1743" y="289"/>
                  </a:lnTo>
                  <a:lnTo>
                    <a:pt x="1686" y="328"/>
                  </a:lnTo>
                  <a:lnTo>
                    <a:pt x="1632" y="370"/>
                  </a:lnTo>
                  <a:lnTo>
                    <a:pt x="1578" y="411"/>
                  </a:lnTo>
                  <a:lnTo>
                    <a:pt x="1527" y="453"/>
                  </a:lnTo>
                  <a:lnTo>
                    <a:pt x="1477" y="495"/>
                  </a:lnTo>
                  <a:lnTo>
                    <a:pt x="1431" y="538"/>
                  </a:lnTo>
                  <a:lnTo>
                    <a:pt x="1402" y="510"/>
                  </a:lnTo>
                  <a:lnTo>
                    <a:pt x="1375" y="481"/>
                  </a:lnTo>
                  <a:lnTo>
                    <a:pt x="1362" y="466"/>
                  </a:lnTo>
                  <a:lnTo>
                    <a:pt x="1350" y="452"/>
                  </a:lnTo>
                  <a:lnTo>
                    <a:pt x="1339" y="437"/>
                  </a:lnTo>
                  <a:lnTo>
                    <a:pt x="1329" y="423"/>
                  </a:lnTo>
                  <a:lnTo>
                    <a:pt x="1320" y="408"/>
                  </a:lnTo>
                  <a:lnTo>
                    <a:pt x="1312" y="393"/>
                  </a:lnTo>
                  <a:lnTo>
                    <a:pt x="1305" y="377"/>
                  </a:lnTo>
                  <a:lnTo>
                    <a:pt x="1299" y="361"/>
                  </a:lnTo>
                  <a:lnTo>
                    <a:pt x="1294" y="345"/>
                  </a:lnTo>
                  <a:lnTo>
                    <a:pt x="1291" y="329"/>
                  </a:lnTo>
                  <a:lnTo>
                    <a:pt x="1289" y="312"/>
                  </a:lnTo>
                  <a:lnTo>
                    <a:pt x="1289" y="295"/>
                  </a:lnTo>
                  <a:lnTo>
                    <a:pt x="1291" y="280"/>
                  </a:lnTo>
                  <a:lnTo>
                    <a:pt x="1294" y="265"/>
                  </a:lnTo>
                  <a:lnTo>
                    <a:pt x="1298" y="251"/>
                  </a:lnTo>
                  <a:lnTo>
                    <a:pt x="1304" y="237"/>
                  </a:lnTo>
                  <a:lnTo>
                    <a:pt x="1312" y="222"/>
                  </a:lnTo>
                  <a:lnTo>
                    <a:pt x="1321" y="209"/>
                  </a:lnTo>
                  <a:lnTo>
                    <a:pt x="1331" y="197"/>
                  </a:lnTo>
                  <a:lnTo>
                    <a:pt x="1342" y="186"/>
                  </a:lnTo>
                  <a:lnTo>
                    <a:pt x="1355" y="175"/>
                  </a:lnTo>
                  <a:lnTo>
                    <a:pt x="1368" y="166"/>
                  </a:lnTo>
                  <a:lnTo>
                    <a:pt x="1384" y="157"/>
                  </a:lnTo>
                  <a:lnTo>
                    <a:pt x="1400" y="150"/>
                  </a:lnTo>
                  <a:lnTo>
                    <a:pt x="1416" y="145"/>
                  </a:lnTo>
                  <a:lnTo>
                    <a:pt x="1433" y="141"/>
                  </a:lnTo>
                  <a:lnTo>
                    <a:pt x="1451" y="138"/>
                  </a:lnTo>
                  <a:lnTo>
                    <a:pt x="1469" y="137"/>
                  </a:lnTo>
                  <a:lnTo>
                    <a:pt x="1481" y="138"/>
                  </a:lnTo>
                  <a:lnTo>
                    <a:pt x="1493" y="139"/>
                  </a:lnTo>
                  <a:lnTo>
                    <a:pt x="1505" y="140"/>
                  </a:lnTo>
                  <a:lnTo>
                    <a:pt x="1516" y="142"/>
                  </a:lnTo>
                  <a:lnTo>
                    <a:pt x="1539" y="148"/>
                  </a:lnTo>
                  <a:lnTo>
                    <a:pt x="1560" y="156"/>
                  </a:lnTo>
                  <a:lnTo>
                    <a:pt x="1570" y="160"/>
                  </a:lnTo>
                  <a:lnTo>
                    <a:pt x="1580" y="164"/>
                  </a:lnTo>
                  <a:lnTo>
                    <a:pt x="1588" y="169"/>
                  </a:lnTo>
                  <a:lnTo>
                    <a:pt x="1596" y="174"/>
                  </a:lnTo>
                  <a:lnTo>
                    <a:pt x="1604" y="179"/>
                  </a:lnTo>
                  <a:lnTo>
                    <a:pt x="1610" y="184"/>
                  </a:lnTo>
                  <a:lnTo>
                    <a:pt x="1616" y="190"/>
                  </a:lnTo>
                  <a:lnTo>
                    <a:pt x="1620" y="195"/>
                  </a:lnTo>
                  <a:lnTo>
                    <a:pt x="1624" y="202"/>
                  </a:lnTo>
                  <a:lnTo>
                    <a:pt x="1629" y="207"/>
                  </a:lnTo>
                  <a:lnTo>
                    <a:pt x="1635" y="211"/>
                  </a:lnTo>
                  <a:lnTo>
                    <a:pt x="1641" y="215"/>
                  </a:lnTo>
                  <a:lnTo>
                    <a:pt x="1647" y="217"/>
                  </a:lnTo>
                  <a:lnTo>
                    <a:pt x="1653" y="219"/>
                  </a:lnTo>
                  <a:lnTo>
                    <a:pt x="1659" y="219"/>
                  </a:lnTo>
                  <a:lnTo>
                    <a:pt x="1666" y="219"/>
                  </a:lnTo>
                  <a:lnTo>
                    <a:pt x="1672" y="218"/>
                  </a:lnTo>
                  <a:lnTo>
                    <a:pt x="1679" y="216"/>
                  </a:lnTo>
                  <a:lnTo>
                    <a:pt x="1685" y="213"/>
                  </a:lnTo>
                  <a:lnTo>
                    <a:pt x="1691" y="210"/>
                  </a:lnTo>
                  <a:lnTo>
                    <a:pt x="1697" y="206"/>
                  </a:lnTo>
                  <a:lnTo>
                    <a:pt x="1702" y="202"/>
                  </a:lnTo>
                  <a:lnTo>
                    <a:pt x="1707" y="197"/>
                  </a:lnTo>
                  <a:lnTo>
                    <a:pt x="1713" y="191"/>
                  </a:lnTo>
                  <a:lnTo>
                    <a:pt x="1718" y="185"/>
                  </a:lnTo>
                  <a:lnTo>
                    <a:pt x="1721" y="178"/>
                  </a:lnTo>
                  <a:lnTo>
                    <a:pt x="1724" y="171"/>
                  </a:lnTo>
                  <a:lnTo>
                    <a:pt x="1727" y="164"/>
                  </a:lnTo>
                  <a:lnTo>
                    <a:pt x="1729" y="156"/>
                  </a:lnTo>
                  <a:lnTo>
                    <a:pt x="1730" y="148"/>
                  </a:lnTo>
                  <a:lnTo>
                    <a:pt x="1730" y="140"/>
                  </a:lnTo>
                  <a:lnTo>
                    <a:pt x="1729" y="131"/>
                  </a:lnTo>
                  <a:lnTo>
                    <a:pt x="1728" y="122"/>
                  </a:lnTo>
                  <a:lnTo>
                    <a:pt x="1725" y="113"/>
                  </a:lnTo>
                  <a:lnTo>
                    <a:pt x="1721" y="104"/>
                  </a:lnTo>
                  <a:lnTo>
                    <a:pt x="1716" y="95"/>
                  </a:lnTo>
                  <a:lnTo>
                    <a:pt x="1709" y="85"/>
                  </a:lnTo>
                  <a:lnTo>
                    <a:pt x="1702" y="76"/>
                  </a:lnTo>
                  <a:lnTo>
                    <a:pt x="1693" y="67"/>
                  </a:lnTo>
                  <a:lnTo>
                    <a:pt x="1683" y="58"/>
                  </a:lnTo>
                  <a:lnTo>
                    <a:pt x="1675" y="52"/>
                  </a:lnTo>
                  <a:lnTo>
                    <a:pt x="1666" y="46"/>
                  </a:lnTo>
                  <a:lnTo>
                    <a:pt x="1656" y="40"/>
                  </a:lnTo>
                  <a:lnTo>
                    <a:pt x="1646" y="34"/>
                  </a:lnTo>
                  <a:lnTo>
                    <a:pt x="1634" y="29"/>
                  </a:lnTo>
                  <a:lnTo>
                    <a:pt x="1622" y="25"/>
                  </a:lnTo>
                  <a:lnTo>
                    <a:pt x="1610" y="20"/>
                  </a:lnTo>
                  <a:lnTo>
                    <a:pt x="1596" y="16"/>
                  </a:lnTo>
                  <a:lnTo>
                    <a:pt x="1582" y="13"/>
                  </a:lnTo>
                  <a:lnTo>
                    <a:pt x="1567" y="9"/>
                  </a:lnTo>
                  <a:lnTo>
                    <a:pt x="1552" y="7"/>
                  </a:lnTo>
                  <a:lnTo>
                    <a:pt x="1537" y="4"/>
                  </a:lnTo>
                  <a:lnTo>
                    <a:pt x="1504" y="1"/>
                  </a:lnTo>
                  <a:lnTo>
                    <a:pt x="1467" y="0"/>
                  </a:lnTo>
                  <a:lnTo>
                    <a:pt x="1452" y="0"/>
                  </a:lnTo>
                  <a:lnTo>
                    <a:pt x="1436" y="0"/>
                  </a:lnTo>
                  <a:lnTo>
                    <a:pt x="1420" y="1"/>
                  </a:lnTo>
                  <a:lnTo>
                    <a:pt x="1405" y="3"/>
                  </a:lnTo>
                  <a:lnTo>
                    <a:pt x="1389" y="5"/>
                  </a:lnTo>
                  <a:lnTo>
                    <a:pt x="1373" y="8"/>
                  </a:lnTo>
                  <a:lnTo>
                    <a:pt x="1357" y="11"/>
                  </a:lnTo>
                  <a:lnTo>
                    <a:pt x="1342" y="15"/>
                  </a:lnTo>
                  <a:lnTo>
                    <a:pt x="1327" y="20"/>
                  </a:lnTo>
                  <a:lnTo>
                    <a:pt x="1312" y="25"/>
                  </a:lnTo>
                  <a:lnTo>
                    <a:pt x="1298" y="30"/>
                  </a:lnTo>
                  <a:lnTo>
                    <a:pt x="1283" y="36"/>
                  </a:lnTo>
                  <a:lnTo>
                    <a:pt x="1269" y="43"/>
                  </a:lnTo>
                  <a:lnTo>
                    <a:pt x="1255" y="50"/>
                  </a:lnTo>
                  <a:lnTo>
                    <a:pt x="1242" y="58"/>
                  </a:lnTo>
                  <a:lnTo>
                    <a:pt x="1229" y="66"/>
                  </a:lnTo>
                  <a:lnTo>
                    <a:pt x="1217" y="75"/>
                  </a:lnTo>
                  <a:lnTo>
                    <a:pt x="1205" y="85"/>
                  </a:lnTo>
                  <a:lnTo>
                    <a:pt x="1194" y="96"/>
                  </a:lnTo>
                  <a:lnTo>
                    <a:pt x="1183" y="107"/>
                  </a:lnTo>
                  <a:lnTo>
                    <a:pt x="1173" y="118"/>
                  </a:lnTo>
                  <a:lnTo>
                    <a:pt x="1164" y="130"/>
                  </a:lnTo>
                  <a:lnTo>
                    <a:pt x="1154" y="142"/>
                  </a:lnTo>
                  <a:lnTo>
                    <a:pt x="1146" y="156"/>
                  </a:lnTo>
                  <a:lnTo>
                    <a:pt x="1138" y="169"/>
                  </a:lnTo>
                  <a:lnTo>
                    <a:pt x="1132" y="184"/>
                  </a:lnTo>
                  <a:lnTo>
                    <a:pt x="1126" y="199"/>
                  </a:lnTo>
                  <a:lnTo>
                    <a:pt x="1121" y="214"/>
                  </a:lnTo>
                  <a:lnTo>
                    <a:pt x="1117" y="232"/>
                  </a:lnTo>
                  <a:lnTo>
                    <a:pt x="1114" y="249"/>
                  </a:lnTo>
                  <a:lnTo>
                    <a:pt x="1112" y="266"/>
                  </a:lnTo>
                  <a:lnTo>
                    <a:pt x="1110" y="285"/>
                  </a:lnTo>
                  <a:lnTo>
                    <a:pt x="1110" y="297"/>
                  </a:lnTo>
                  <a:lnTo>
                    <a:pt x="1111" y="310"/>
                  </a:lnTo>
                  <a:lnTo>
                    <a:pt x="1112" y="323"/>
                  </a:lnTo>
                  <a:lnTo>
                    <a:pt x="1113" y="335"/>
                  </a:lnTo>
                  <a:lnTo>
                    <a:pt x="1116" y="348"/>
                  </a:lnTo>
                  <a:lnTo>
                    <a:pt x="1119" y="360"/>
                  </a:lnTo>
                  <a:lnTo>
                    <a:pt x="1122" y="373"/>
                  </a:lnTo>
                  <a:lnTo>
                    <a:pt x="1126" y="385"/>
                  </a:lnTo>
                  <a:lnTo>
                    <a:pt x="1136" y="409"/>
                  </a:lnTo>
                  <a:lnTo>
                    <a:pt x="1147" y="432"/>
                  </a:lnTo>
                  <a:lnTo>
                    <a:pt x="1161" y="455"/>
                  </a:lnTo>
                  <a:lnTo>
                    <a:pt x="1175" y="478"/>
                  </a:lnTo>
                  <a:lnTo>
                    <a:pt x="1191" y="500"/>
                  </a:lnTo>
                  <a:lnTo>
                    <a:pt x="1208" y="522"/>
                  </a:lnTo>
                  <a:lnTo>
                    <a:pt x="1226" y="544"/>
                  </a:lnTo>
                  <a:lnTo>
                    <a:pt x="1244" y="564"/>
                  </a:lnTo>
                  <a:lnTo>
                    <a:pt x="1283" y="605"/>
                  </a:lnTo>
                  <a:lnTo>
                    <a:pt x="1322" y="645"/>
                  </a:lnTo>
                  <a:lnTo>
                    <a:pt x="1303" y="664"/>
                  </a:lnTo>
                  <a:lnTo>
                    <a:pt x="1286" y="683"/>
                  </a:lnTo>
                  <a:lnTo>
                    <a:pt x="1270" y="702"/>
                  </a:lnTo>
                  <a:lnTo>
                    <a:pt x="1254" y="720"/>
                  </a:lnTo>
                  <a:lnTo>
                    <a:pt x="1201" y="769"/>
                  </a:lnTo>
                  <a:lnTo>
                    <a:pt x="1152" y="812"/>
                  </a:lnTo>
                  <a:lnTo>
                    <a:pt x="1108" y="846"/>
                  </a:lnTo>
                  <a:lnTo>
                    <a:pt x="1068" y="872"/>
                  </a:lnTo>
                  <a:lnTo>
                    <a:pt x="1030" y="892"/>
                  </a:lnTo>
                  <a:lnTo>
                    <a:pt x="997" y="905"/>
                  </a:lnTo>
                  <a:lnTo>
                    <a:pt x="968" y="913"/>
                  </a:lnTo>
                  <a:lnTo>
                    <a:pt x="941" y="915"/>
                  </a:lnTo>
                  <a:lnTo>
                    <a:pt x="917" y="912"/>
                  </a:lnTo>
                  <a:lnTo>
                    <a:pt x="896" y="904"/>
                  </a:lnTo>
                  <a:lnTo>
                    <a:pt x="877" y="892"/>
                  </a:lnTo>
                  <a:lnTo>
                    <a:pt x="861" y="876"/>
                  </a:lnTo>
                  <a:lnTo>
                    <a:pt x="846" y="857"/>
                  </a:lnTo>
                  <a:lnTo>
                    <a:pt x="834" y="836"/>
                  </a:lnTo>
                  <a:lnTo>
                    <a:pt x="822" y="811"/>
                  </a:lnTo>
                  <a:lnTo>
                    <a:pt x="812" y="785"/>
                  </a:lnTo>
                  <a:lnTo>
                    <a:pt x="804" y="756"/>
                  </a:lnTo>
                  <a:lnTo>
                    <a:pt x="796" y="727"/>
                  </a:lnTo>
                  <a:lnTo>
                    <a:pt x="790" y="697"/>
                  </a:lnTo>
                  <a:lnTo>
                    <a:pt x="783" y="667"/>
                  </a:lnTo>
                  <a:lnTo>
                    <a:pt x="771" y="606"/>
                  </a:lnTo>
                  <a:lnTo>
                    <a:pt x="759" y="551"/>
                  </a:lnTo>
                  <a:lnTo>
                    <a:pt x="752" y="525"/>
                  </a:lnTo>
                  <a:lnTo>
                    <a:pt x="744" y="502"/>
                  </a:lnTo>
                  <a:lnTo>
                    <a:pt x="735" y="481"/>
                  </a:lnTo>
                  <a:lnTo>
                    <a:pt x="725" y="464"/>
                  </a:lnTo>
                  <a:lnTo>
                    <a:pt x="712" y="451"/>
                  </a:lnTo>
                  <a:lnTo>
                    <a:pt x="699" y="441"/>
                  </a:lnTo>
                  <a:lnTo>
                    <a:pt x="684" y="437"/>
                  </a:lnTo>
                  <a:lnTo>
                    <a:pt x="666" y="437"/>
                  </a:lnTo>
                  <a:lnTo>
                    <a:pt x="654" y="440"/>
                  </a:lnTo>
                  <a:lnTo>
                    <a:pt x="640" y="446"/>
                  </a:lnTo>
                  <a:lnTo>
                    <a:pt x="626" y="455"/>
                  </a:lnTo>
                  <a:lnTo>
                    <a:pt x="612" y="466"/>
                  </a:lnTo>
                  <a:lnTo>
                    <a:pt x="596" y="479"/>
                  </a:lnTo>
                  <a:lnTo>
                    <a:pt x="581" y="494"/>
                  </a:lnTo>
                  <a:lnTo>
                    <a:pt x="566" y="512"/>
                  </a:lnTo>
                  <a:lnTo>
                    <a:pt x="550" y="531"/>
                  </a:lnTo>
                  <a:lnTo>
                    <a:pt x="518" y="572"/>
                  </a:lnTo>
                  <a:lnTo>
                    <a:pt x="485" y="618"/>
                  </a:lnTo>
                  <a:lnTo>
                    <a:pt x="452" y="666"/>
                  </a:lnTo>
                  <a:lnTo>
                    <a:pt x="420" y="714"/>
                  </a:lnTo>
                  <a:lnTo>
                    <a:pt x="388" y="761"/>
                  </a:lnTo>
                  <a:lnTo>
                    <a:pt x="356" y="806"/>
                  </a:lnTo>
                  <a:lnTo>
                    <a:pt x="340" y="827"/>
                  </a:lnTo>
                  <a:lnTo>
                    <a:pt x="326" y="846"/>
                  </a:lnTo>
                  <a:lnTo>
                    <a:pt x="311" y="864"/>
                  </a:lnTo>
                  <a:lnTo>
                    <a:pt x="297" y="880"/>
                  </a:lnTo>
                  <a:lnTo>
                    <a:pt x="284" y="894"/>
                  </a:lnTo>
                  <a:lnTo>
                    <a:pt x="270" y="906"/>
                  </a:lnTo>
                  <a:lnTo>
                    <a:pt x="258" y="916"/>
                  </a:lnTo>
                  <a:lnTo>
                    <a:pt x="246" y="924"/>
                  </a:lnTo>
                  <a:lnTo>
                    <a:pt x="235" y="928"/>
                  </a:lnTo>
                  <a:lnTo>
                    <a:pt x="225" y="929"/>
                  </a:lnTo>
                  <a:lnTo>
                    <a:pt x="215" y="928"/>
                  </a:lnTo>
                  <a:lnTo>
                    <a:pt x="206" y="922"/>
                  </a:lnTo>
                  <a:lnTo>
                    <a:pt x="197" y="911"/>
                  </a:lnTo>
                  <a:lnTo>
                    <a:pt x="190" y="898"/>
                  </a:lnTo>
                  <a:lnTo>
                    <a:pt x="187" y="882"/>
                  </a:lnTo>
                  <a:lnTo>
                    <a:pt x="186" y="865"/>
                  </a:lnTo>
                  <a:lnTo>
                    <a:pt x="187" y="845"/>
                  </a:lnTo>
                  <a:lnTo>
                    <a:pt x="191" y="824"/>
                  </a:lnTo>
                  <a:lnTo>
                    <a:pt x="197" y="801"/>
                  </a:lnTo>
                  <a:lnTo>
                    <a:pt x="206" y="775"/>
                  </a:lnTo>
                  <a:lnTo>
                    <a:pt x="216" y="750"/>
                  </a:lnTo>
                  <a:lnTo>
                    <a:pt x="227" y="723"/>
                  </a:lnTo>
                  <a:lnTo>
                    <a:pt x="241" y="696"/>
                  </a:lnTo>
                  <a:lnTo>
                    <a:pt x="256" y="667"/>
                  </a:lnTo>
                  <a:lnTo>
                    <a:pt x="272" y="638"/>
                  </a:lnTo>
                  <a:lnTo>
                    <a:pt x="290" y="609"/>
                  </a:lnTo>
                  <a:lnTo>
                    <a:pt x="308" y="580"/>
                  </a:lnTo>
                  <a:lnTo>
                    <a:pt x="326" y="551"/>
                  </a:lnTo>
                  <a:lnTo>
                    <a:pt x="346" y="522"/>
                  </a:lnTo>
                  <a:lnTo>
                    <a:pt x="365" y="493"/>
                  </a:lnTo>
                  <a:lnTo>
                    <a:pt x="386" y="466"/>
                  </a:lnTo>
                  <a:lnTo>
                    <a:pt x="406" y="439"/>
                  </a:lnTo>
                  <a:lnTo>
                    <a:pt x="426" y="414"/>
                  </a:lnTo>
                  <a:lnTo>
                    <a:pt x="446" y="389"/>
                  </a:lnTo>
                  <a:lnTo>
                    <a:pt x="465" y="366"/>
                  </a:lnTo>
                  <a:lnTo>
                    <a:pt x="484" y="344"/>
                  </a:lnTo>
                  <a:lnTo>
                    <a:pt x="503" y="325"/>
                  </a:lnTo>
                  <a:lnTo>
                    <a:pt x="520" y="307"/>
                  </a:lnTo>
                  <a:lnTo>
                    <a:pt x="536" y="292"/>
                  </a:lnTo>
                  <a:lnTo>
                    <a:pt x="551" y="279"/>
                  </a:lnTo>
                  <a:lnTo>
                    <a:pt x="565" y="269"/>
                  </a:lnTo>
                  <a:lnTo>
                    <a:pt x="577" y="261"/>
                  </a:lnTo>
                  <a:lnTo>
                    <a:pt x="587" y="256"/>
                  </a:lnTo>
                  <a:lnTo>
                    <a:pt x="595" y="255"/>
                  </a:lnTo>
                  <a:lnTo>
                    <a:pt x="601" y="255"/>
                  </a:lnTo>
                  <a:lnTo>
                    <a:pt x="608" y="256"/>
                  </a:lnTo>
                  <a:lnTo>
                    <a:pt x="613" y="258"/>
                  </a:lnTo>
                  <a:lnTo>
                    <a:pt x="619" y="261"/>
                  </a:lnTo>
                  <a:lnTo>
                    <a:pt x="628" y="268"/>
                  </a:lnTo>
                  <a:lnTo>
                    <a:pt x="637" y="277"/>
                  </a:lnTo>
                  <a:lnTo>
                    <a:pt x="646" y="288"/>
                  </a:lnTo>
                  <a:lnTo>
                    <a:pt x="654" y="299"/>
                  </a:lnTo>
                  <a:lnTo>
                    <a:pt x="661" y="311"/>
                  </a:lnTo>
                  <a:lnTo>
                    <a:pt x="669" y="323"/>
                  </a:lnTo>
                  <a:lnTo>
                    <a:pt x="677" y="335"/>
                  </a:lnTo>
                  <a:lnTo>
                    <a:pt x="684" y="346"/>
                  </a:lnTo>
                  <a:lnTo>
                    <a:pt x="693" y="356"/>
                  </a:lnTo>
                  <a:lnTo>
                    <a:pt x="701" y="365"/>
                  </a:lnTo>
                  <a:lnTo>
                    <a:pt x="706" y="368"/>
                  </a:lnTo>
                  <a:lnTo>
                    <a:pt x="711" y="371"/>
                  </a:lnTo>
                  <a:lnTo>
                    <a:pt x="717" y="373"/>
                  </a:lnTo>
                  <a:lnTo>
                    <a:pt x="722" y="374"/>
                  </a:lnTo>
                  <a:lnTo>
                    <a:pt x="727" y="374"/>
                  </a:lnTo>
                  <a:lnTo>
                    <a:pt x="733" y="374"/>
                  </a:lnTo>
                  <a:lnTo>
                    <a:pt x="739" y="372"/>
                  </a:lnTo>
                  <a:lnTo>
                    <a:pt x="746" y="370"/>
                  </a:lnTo>
                  <a:lnTo>
                    <a:pt x="752" y="367"/>
                  </a:lnTo>
                  <a:lnTo>
                    <a:pt x="758" y="361"/>
                  </a:lnTo>
                  <a:lnTo>
                    <a:pt x="763" y="355"/>
                  </a:lnTo>
                  <a:lnTo>
                    <a:pt x="767" y="348"/>
                  </a:lnTo>
                  <a:lnTo>
                    <a:pt x="771" y="340"/>
                  </a:lnTo>
                  <a:lnTo>
                    <a:pt x="775" y="331"/>
                  </a:lnTo>
                  <a:lnTo>
                    <a:pt x="777" y="322"/>
                  </a:lnTo>
                  <a:lnTo>
                    <a:pt x="779" y="311"/>
                  </a:lnTo>
                  <a:lnTo>
                    <a:pt x="780" y="300"/>
                  </a:lnTo>
                  <a:lnTo>
                    <a:pt x="781" y="289"/>
                  </a:lnTo>
                  <a:lnTo>
                    <a:pt x="781" y="277"/>
                  </a:lnTo>
                  <a:lnTo>
                    <a:pt x="780" y="265"/>
                  </a:lnTo>
                  <a:lnTo>
                    <a:pt x="779" y="252"/>
                  </a:lnTo>
                  <a:lnTo>
                    <a:pt x="777" y="240"/>
                  </a:lnTo>
                  <a:lnTo>
                    <a:pt x="774" y="227"/>
                  </a:lnTo>
                  <a:lnTo>
                    <a:pt x="770" y="214"/>
                  </a:lnTo>
                  <a:lnTo>
                    <a:pt x="765" y="201"/>
                  </a:lnTo>
                  <a:lnTo>
                    <a:pt x="760" y="189"/>
                  </a:lnTo>
                  <a:lnTo>
                    <a:pt x="754" y="177"/>
                  </a:lnTo>
                  <a:lnTo>
                    <a:pt x="747" y="166"/>
                  </a:lnTo>
                  <a:lnTo>
                    <a:pt x="740" y="155"/>
                  </a:lnTo>
                  <a:lnTo>
                    <a:pt x="731" y="145"/>
                  </a:lnTo>
                  <a:lnTo>
                    <a:pt x="722" y="135"/>
                  </a:lnTo>
                  <a:lnTo>
                    <a:pt x="711" y="127"/>
                  </a:lnTo>
                  <a:lnTo>
                    <a:pt x="700" y="119"/>
                  </a:lnTo>
                  <a:lnTo>
                    <a:pt x="688" y="112"/>
                  </a:lnTo>
                  <a:lnTo>
                    <a:pt x="675" y="106"/>
                  </a:lnTo>
                  <a:lnTo>
                    <a:pt x="661" y="102"/>
                  </a:lnTo>
                  <a:lnTo>
                    <a:pt x="647" y="98"/>
                  </a:lnTo>
                  <a:lnTo>
                    <a:pt x="631" y="97"/>
                  </a:lnTo>
                  <a:lnTo>
                    <a:pt x="615" y="96"/>
                  </a:lnTo>
                  <a:lnTo>
                    <a:pt x="597" y="97"/>
                  </a:lnTo>
                  <a:lnTo>
                    <a:pt x="571" y="102"/>
                  </a:lnTo>
                  <a:lnTo>
                    <a:pt x="544" y="111"/>
                  </a:lnTo>
                  <a:lnTo>
                    <a:pt x="516" y="125"/>
                  </a:lnTo>
                  <a:lnTo>
                    <a:pt x="486" y="142"/>
                  </a:lnTo>
                  <a:lnTo>
                    <a:pt x="457" y="162"/>
                  </a:lnTo>
                  <a:lnTo>
                    <a:pt x="427" y="186"/>
                  </a:lnTo>
                  <a:lnTo>
                    <a:pt x="396" y="213"/>
                  </a:lnTo>
                  <a:lnTo>
                    <a:pt x="365" y="243"/>
                  </a:lnTo>
                  <a:lnTo>
                    <a:pt x="334" y="275"/>
                  </a:lnTo>
                  <a:lnTo>
                    <a:pt x="304" y="309"/>
                  </a:lnTo>
                  <a:lnTo>
                    <a:pt x="274" y="345"/>
                  </a:lnTo>
                  <a:lnTo>
                    <a:pt x="243" y="383"/>
                  </a:lnTo>
                  <a:lnTo>
                    <a:pt x="215" y="422"/>
                  </a:lnTo>
                  <a:lnTo>
                    <a:pt x="187" y="462"/>
                  </a:lnTo>
                  <a:lnTo>
                    <a:pt x="160" y="504"/>
                  </a:lnTo>
                  <a:lnTo>
                    <a:pt x="135" y="545"/>
                  </a:lnTo>
                  <a:lnTo>
                    <a:pt x="111" y="587"/>
                  </a:lnTo>
                  <a:lnTo>
                    <a:pt x="90" y="629"/>
                  </a:lnTo>
                  <a:lnTo>
                    <a:pt x="70" y="671"/>
                  </a:lnTo>
                  <a:lnTo>
                    <a:pt x="51" y="712"/>
                  </a:lnTo>
                  <a:lnTo>
                    <a:pt x="36" y="752"/>
                  </a:lnTo>
                  <a:lnTo>
                    <a:pt x="23" y="793"/>
                  </a:lnTo>
                  <a:lnTo>
                    <a:pt x="12" y="831"/>
                  </a:lnTo>
                  <a:lnTo>
                    <a:pt x="5" y="867"/>
                  </a:lnTo>
                  <a:lnTo>
                    <a:pt x="1" y="902"/>
                  </a:lnTo>
                  <a:lnTo>
                    <a:pt x="0" y="935"/>
                  </a:lnTo>
                  <a:lnTo>
                    <a:pt x="2" y="965"/>
                  </a:lnTo>
                  <a:lnTo>
                    <a:pt x="8" y="993"/>
                  </a:lnTo>
                  <a:lnTo>
                    <a:pt x="18" y="1018"/>
                  </a:lnTo>
                  <a:lnTo>
                    <a:pt x="32" y="1039"/>
                  </a:lnTo>
                  <a:lnTo>
                    <a:pt x="50" y="1058"/>
                  </a:lnTo>
                  <a:lnTo>
                    <a:pt x="73" y="1073"/>
                  </a:lnTo>
                  <a:lnTo>
                    <a:pt x="91" y="1081"/>
                  </a:lnTo>
                  <a:lnTo>
                    <a:pt x="108" y="1086"/>
                  </a:lnTo>
                  <a:lnTo>
                    <a:pt x="126" y="1089"/>
                  </a:lnTo>
                  <a:lnTo>
                    <a:pt x="144" y="1091"/>
                  </a:lnTo>
                  <a:lnTo>
                    <a:pt x="163" y="1090"/>
                  </a:lnTo>
                  <a:lnTo>
                    <a:pt x="180" y="1087"/>
                  </a:lnTo>
                  <a:lnTo>
                    <a:pt x="198" y="1083"/>
                  </a:lnTo>
                  <a:lnTo>
                    <a:pt x="216" y="1076"/>
                  </a:lnTo>
                  <a:lnTo>
                    <a:pt x="233" y="1069"/>
                  </a:lnTo>
                  <a:lnTo>
                    <a:pt x="251" y="1059"/>
                  </a:lnTo>
                  <a:lnTo>
                    <a:pt x="269" y="1047"/>
                  </a:lnTo>
                  <a:lnTo>
                    <a:pt x="287" y="1035"/>
                  </a:lnTo>
                  <a:lnTo>
                    <a:pt x="304" y="1022"/>
                  </a:lnTo>
                  <a:lnTo>
                    <a:pt x="322" y="1007"/>
                  </a:lnTo>
                  <a:lnTo>
                    <a:pt x="339" y="991"/>
                  </a:lnTo>
                  <a:lnTo>
                    <a:pt x="356" y="975"/>
                  </a:lnTo>
                  <a:lnTo>
                    <a:pt x="373" y="957"/>
                  </a:lnTo>
                  <a:lnTo>
                    <a:pt x="391" y="939"/>
                  </a:lnTo>
                  <a:lnTo>
                    <a:pt x="407" y="920"/>
                  </a:lnTo>
                  <a:lnTo>
                    <a:pt x="424" y="899"/>
                  </a:lnTo>
                  <a:lnTo>
                    <a:pt x="456" y="859"/>
                  </a:lnTo>
                  <a:lnTo>
                    <a:pt x="487" y="817"/>
                  </a:lnTo>
                  <a:lnTo>
                    <a:pt x="548" y="732"/>
                  </a:lnTo>
                  <a:lnTo>
                    <a:pt x="604" y="652"/>
                  </a:lnTo>
                  <a:lnTo>
                    <a:pt x="615" y="704"/>
                  </a:lnTo>
                  <a:lnTo>
                    <a:pt x="626" y="752"/>
                  </a:lnTo>
                  <a:lnTo>
                    <a:pt x="638" y="796"/>
                  </a:lnTo>
                  <a:lnTo>
                    <a:pt x="651" y="836"/>
                  </a:lnTo>
                  <a:lnTo>
                    <a:pt x="664" y="872"/>
                  </a:lnTo>
                  <a:lnTo>
                    <a:pt x="679" y="904"/>
                  </a:lnTo>
                  <a:lnTo>
                    <a:pt x="694" y="934"/>
                  </a:lnTo>
                  <a:lnTo>
                    <a:pt x="710" y="960"/>
                  </a:lnTo>
                  <a:lnTo>
                    <a:pt x="728" y="982"/>
                  </a:lnTo>
                  <a:lnTo>
                    <a:pt x="745" y="1002"/>
                  </a:lnTo>
                  <a:lnTo>
                    <a:pt x="762" y="1018"/>
                  </a:lnTo>
                  <a:lnTo>
                    <a:pt x="780" y="1032"/>
                  </a:lnTo>
                  <a:lnTo>
                    <a:pt x="799" y="1043"/>
                  </a:lnTo>
                  <a:lnTo>
                    <a:pt x="818" y="1051"/>
                  </a:lnTo>
                  <a:lnTo>
                    <a:pt x="838" y="1058"/>
                  </a:lnTo>
                  <a:lnTo>
                    <a:pt x="857" y="1062"/>
                  </a:lnTo>
                  <a:lnTo>
                    <a:pt x="876" y="1064"/>
                  </a:lnTo>
                  <a:lnTo>
                    <a:pt x="896" y="1064"/>
                  </a:lnTo>
                  <a:lnTo>
                    <a:pt x="916" y="1062"/>
                  </a:lnTo>
                  <a:lnTo>
                    <a:pt x="935" y="1059"/>
                  </a:lnTo>
                  <a:lnTo>
                    <a:pt x="956" y="1053"/>
                  </a:lnTo>
                  <a:lnTo>
                    <a:pt x="975" y="1046"/>
                  </a:lnTo>
                  <a:lnTo>
                    <a:pt x="995" y="1039"/>
                  </a:lnTo>
                  <a:lnTo>
                    <a:pt x="1014" y="1030"/>
                  </a:lnTo>
                  <a:lnTo>
                    <a:pt x="1032" y="1020"/>
                  </a:lnTo>
                  <a:lnTo>
                    <a:pt x="1052" y="1010"/>
                  </a:lnTo>
                  <a:lnTo>
                    <a:pt x="1070" y="998"/>
                  </a:lnTo>
                  <a:lnTo>
                    <a:pt x="1087" y="987"/>
                  </a:lnTo>
                  <a:lnTo>
                    <a:pt x="1121" y="962"/>
                  </a:lnTo>
                  <a:lnTo>
                    <a:pt x="1152" y="937"/>
                  </a:lnTo>
                  <a:lnTo>
                    <a:pt x="1156" y="956"/>
                  </a:lnTo>
                  <a:lnTo>
                    <a:pt x="1164" y="973"/>
                  </a:lnTo>
                  <a:lnTo>
                    <a:pt x="1173" y="988"/>
                  </a:lnTo>
                  <a:lnTo>
                    <a:pt x="1184" y="1002"/>
                  </a:lnTo>
                  <a:lnTo>
                    <a:pt x="1196" y="1014"/>
                  </a:lnTo>
                  <a:lnTo>
                    <a:pt x="1210" y="1024"/>
                  </a:lnTo>
                  <a:lnTo>
                    <a:pt x="1226" y="1033"/>
                  </a:lnTo>
                  <a:lnTo>
                    <a:pt x="1242" y="1040"/>
                  </a:lnTo>
                  <a:lnTo>
                    <a:pt x="1260" y="1046"/>
                  </a:lnTo>
                  <a:lnTo>
                    <a:pt x="1280" y="1050"/>
                  </a:lnTo>
                  <a:lnTo>
                    <a:pt x="1300" y="1053"/>
                  </a:lnTo>
                  <a:lnTo>
                    <a:pt x="1320" y="1054"/>
                  </a:lnTo>
                  <a:lnTo>
                    <a:pt x="1341" y="1054"/>
                  </a:lnTo>
                  <a:lnTo>
                    <a:pt x="1362" y="1053"/>
                  </a:lnTo>
                  <a:lnTo>
                    <a:pt x="1385" y="1050"/>
                  </a:lnTo>
                  <a:lnTo>
                    <a:pt x="1406" y="1046"/>
                  </a:lnTo>
                  <a:lnTo>
                    <a:pt x="1428" y="1041"/>
                  </a:lnTo>
                  <a:lnTo>
                    <a:pt x="1449" y="1035"/>
                  </a:lnTo>
                  <a:lnTo>
                    <a:pt x="1470" y="1028"/>
                  </a:lnTo>
                  <a:lnTo>
                    <a:pt x="1491" y="1019"/>
                  </a:lnTo>
                  <a:lnTo>
                    <a:pt x="1511" y="1010"/>
                  </a:lnTo>
                  <a:lnTo>
                    <a:pt x="1530" y="999"/>
                  </a:lnTo>
                  <a:lnTo>
                    <a:pt x="1547" y="987"/>
                  </a:lnTo>
                  <a:lnTo>
                    <a:pt x="1564" y="975"/>
                  </a:lnTo>
                  <a:lnTo>
                    <a:pt x="1579" y="961"/>
                  </a:lnTo>
                  <a:lnTo>
                    <a:pt x="1593" y="946"/>
                  </a:lnTo>
                  <a:lnTo>
                    <a:pt x="1607" y="931"/>
                  </a:lnTo>
                  <a:lnTo>
                    <a:pt x="1617" y="914"/>
                  </a:lnTo>
                  <a:lnTo>
                    <a:pt x="1626" y="897"/>
                  </a:lnTo>
                  <a:lnTo>
                    <a:pt x="1633" y="879"/>
                  </a:lnTo>
                  <a:lnTo>
                    <a:pt x="1637" y="860"/>
                  </a:lnTo>
                  <a:lnTo>
                    <a:pt x="1639" y="841"/>
                  </a:lnTo>
                  <a:lnTo>
                    <a:pt x="1639" y="826"/>
                  </a:lnTo>
                  <a:lnTo>
                    <a:pt x="1637" y="810"/>
                  </a:lnTo>
                  <a:lnTo>
                    <a:pt x="1635" y="795"/>
                  </a:lnTo>
                  <a:lnTo>
                    <a:pt x="1631" y="780"/>
                  </a:lnTo>
                  <a:lnTo>
                    <a:pt x="1625" y="765"/>
                  </a:lnTo>
                  <a:lnTo>
                    <a:pt x="1619" y="750"/>
                  </a:lnTo>
                  <a:lnTo>
                    <a:pt x="1612" y="736"/>
                  </a:lnTo>
                  <a:lnTo>
                    <a:pt x="1603" y="722"/>
                  </a:lnTo>
                  <a:lnTo>
                    <a:pt x="1593" y="708"/>
                  </a:lnTo>
                  <a:lnTo>
                    <a:pt x="1583" y="695"/>
                  </a:lnTo>
                  <a:lnTo>
                    <a:pt x="1573" y="681"/>
                  </a:lnTo>
                  <a:lnTo>
                    <a:pt x="1561" y="668"/>
                  </a:lnTo>
                  <a:lnTo>
                    <a:pt x="1537" y="641"/>
                  </a:lnTo>
                  <a:lnTo>
                    <a:pt x="1511" y="614"/>
                  </a:lnTo>
                  <a:lnTo>
                    <a:pt x="1541" y="586"/>
                  </a:lnTo>
                  <a:lnTo>
                    <a:pt x="1572" y="559"/>
                  </a:lnTo>
                  <a:lnTo>
                    <a:pt x="1605" y="531"/>
                  </a:lnTo>
                  <a:lnTo>
                    <a:pt x="1638" y="504"/>
                  </a:lnTo>
                  <a:lnTo>
                    <a:pt x="1670" y="476"/>
                  </a:lnTo>
                  <a:lnTo>
                    <a:pt x="1703" y="450"/>
                  </a:lnTo>
                  <a:lnTo>
                    <a:pt x="1737" y="425"/>
                  </a:lnTo>
                  <a:lnTo>
                    <a:pt x="1770" y="401"/>
                  </a:lnTo>
                  <a:lnTo>
                    <a:pt x="1802" y="377"/>
                  </a:lnTo>
                  <a:lnTo>
                    <a:pt x="1835" y="354"/>
                  </a:lnTo>
                  <a:lnTo>
                    <a:pt x="1866" y="334"/>
                  </a:lnTo>
                  <a:lnTo>
                    <a:pt x="1896" y="314"/>
                  </a:lnTo>
                  <a:lnTo>
                    <a:pt x="1924" y="297"/>
                  </a:lnTo>
                  <a:lnTo>
                    <a:pt x="1952" y="281"/>
                  </a:lnTo>
                  <a:lnTo>
                    <a:pt x="1977" y="267"/>
                  </a:lnTo>
                  <a:lnTo>
                    <a:pt x="2001" y="256"/>
                  </a:lnTo>
                  <a:lnTo>
                    <a:pt x="1994" y="274"/>
                  </a:lnTo>
                  <a:lnTo>
                    <a:pt x="1989" y="292"/>
                  </a:lnTo>
                  <a:lnTo>
                    <a:pt x="1986" y="310"/>
                  </a:lnTo>
                  <a:lnTo>
                    <a:pt x="1983" y="327"/>
                  </a:lnTo>
                  <a:lnTo>
                    <a:pt x="1982" y="344"/>
                  </a:lnTo>
                  <a:lnTo>
                    <a:pt x="1982" y="361"/>
                  </a:lnTo>
                  <a:lnTo>
                    <a:pt x="1984" y="378"/>
                  </a:lnTo>
                  <a:lnTo>
                    <a:pt x="1986" y="394"/>
                  </a:lnTo>
                  <a:lnTo>
                    <a:pt x="1990" y="410"/>
                  </a:lnTo>
                  <a:lnTo>
                    <a:pt x="1994" y="426"/>
                  </a:lnTo>
                  <a:lnTo>
                    <a:pt x="2000" y="441"/>
                  </a:lnTo>
                  <a:lnTo>
                    <a:pt x="2006" y="455"/>
                  </a:lnTo>
                  <a:lnTo>
                    <a:pt x="2013" y="470"/>
                  </a:lnTo>
                  <a:lnTo>
                    <a:pt x="2021" y="484"/>
                  </a:lnTo>
                  <a:lnTo>
                    <a:pt x="2030" y="498"/>
                  </a:lnTo>
                  <a:lnTo>
                    <a:pt x="2039" y="513"/>
                  </a:lnTo>
                  <a:lnTo>
                    <a:pt x="2050" y="527"/>
                  </a:lnTo>
                  <a:lnTo>
                    <a:pt x="2060" y="540"/>
                  </a:lnTo>
                  <a:lnTo>
                    <a:pt x="2071" y="554"/>
                  </a:lnTo>
                  <a:lnTo>
                    <a:pt x="2082" y="566"/>
                  </a:lnTo>
                  <a:lnTo>
                    <a:pt x="2105" y="592"/>
                  </a:lnTo>
                  <a:lnTo>
                    <a:pt x="2130" y="617"/>
                  </a:lnTo>
                  <a:lnTo>
                    <a:pt x="2180" y="665"/>
                  </a:lnTo>
                  <a:lnTo>
                    <a:pt x="2227" y="712"/>
                  </a:lnTo>
                  <a:lnTo>
                    <a:pt x="2202" y="725"/>
                  </a:lnTo>
                  <a:lnTo>
                    <a:pt x="2177" y="738"/>
                  </a:lnTo>
                  <a:lnTo>
                    <a:pt x="2154" y="751"/>
                  </a:lnTo>
                  <a:lnTo>
                    <a:pt x="2131" y="764"/>
                  </a:lnTo>
                  <a:lnTo>
                    <a:pt x="2110" y="777"/>
                  </a:lnTo>
                  <a:lnTo>
                    <a:pt x="2090" y="791"/>
                  </a:lnTo>
                  <a:lnTo>
                    <a:pt x="2071" y="805"/>
                  </a:lnTo>
                  <a:lnTo>
                    <a:pt x="2055" y="818"/>
                  </a:lnTo>
                  <a:lnTo>
                    <a:pt x="2038" y="832"/>
                  </a:lnTo>
                  <a:lnTo>
                    <a:pt x="2025" y="845"/>
                  </a:lnTo>
                  <a:lnTo>
                    <a:pt x="2013" y="859"/>
                  </a:lnTo>
                  <a:lnTo>
                    <a:pt x="2003" y="872"/>
                  </a:lnTo>
                  <a:lnTo>
                    <a:pt x="1994" y="886"/>
                  </a:lnTo>
                  <a:lnTo>
                    <a:pt x="1988" y="900"/>
                  </a:lnTo>
                  <a:lnTo>
                    <a:pt x="1986" y="907"/>
                  </a:lnTo>
                  <a:lnTo>
                    <a:pt x="1984" y="914"/>
                  </a:lnTo>
                  <a:lnTo>
                    <a:pt x="1983" y="922"/>
                  </a:lnTo>
                  <a:lnTo>
                    <a:pt x="1983" y="929"/>
                  </a:lnTo>
                  <a:lnTo>
                    <a:pt x="1983" y="951"/>
                  </a:lnTo>
                  <a:lnTo>
                    <a:pt x="1987" y="970"/>
                  </a:lnTo>
                  <a:lnTo>
                    <a:pt x="1993" y="987"/>
                  </a:lnTo>
                  <a:lnTo>
                    <a:pt x="2001" y="1003"/>
                  </a:lnTo>
                  <a:lnTo>
                    <a:pt x="2012" y="1018"/>
                  </a:lnTo>
                  <a:lnTo>
                    <a:pt x="2025" y="1030"/>
                  </a:lnTo>
                  <a:lnTo>
                    <a:pt x="2039" y="1041"/>
                  </a:lnTo>
                  <a:lnTo>
                    <a:pt x="2057" y="1051"/>
                  </a:lnTo>
                  <a:lnTo>
                    <a:pt x="2074" y="1060"/>
                  </a:lnTo>
                  <a:lnTo>
                    <a:pt x="2094" y="1066"/>
                  </a:lnTo>
                  <a:lnTo>
                    <a:pt x="2114" y="1071"/>
                  </a:lnTo>
                  <a:lnTo>
                    <a:pt x="2135" y="1075"/>
                  </a:lnTo>
                  <a:lnTo>
                    <a:pt x="2159" y="1077"/>
                  </a:lnTo>
                  <a:lnTo>
                    <a:pt x="2181" y="1077"/>
                  </a:lnTo>
                  <a:lnTo>
                    <a:pt x="2204" y="1077"/>
                  </a:lnTo>
                  <a:lnTo>
                    <a:pt x="2228" y="1074"/>
                  </a:lnTo>
                  <a:lnTo>
                    <a:pt x="2251" y="1071"/>
                  </a:lnTo>
                  <a:lnTo>
                    <a:pt x="2276" y="1066"/>
                  </a:lnTo>
                  <a:lnTo>
                    <a:pt x="2299" y="1060"/>
                  </a:lnTo>
                  <a:lnTo>
                    <a:pt x="2321" y="1052"/>
                  </a:lnTo>
                  <a:lnTo>
                    <a:pt x="2343" y="1043"/>
                  </a:lnTo>
                  <a:lnTo>
                    <a:pt x="2364" y="1034"/>
                  </a:lnTo>
                  <a:lnTo>
                    <a:pt x="2385" y="1023"/>
                  </a:lnTo>
                  <a:lnTo>
                    <a:pt x="2404" y="1011"/>
                  </a:lnTo>
                  <a:lnTo>
                    <a:pt x="2421" y="998"/>
                  </a:lnTo>
                  <a:lnTo>
                    <a:pt x="2437" y="983"/>
                  </a:lnTo>
                  <a:lnTo>
                    <a:pt x="2451" y="968"/>
                  </a:lnTo>
                  <a:lnTo>
                    <a:pt x="2463" y="952"/>
                  </a:lnTo>
                  <a:lnTo>
                    <a:pt x="2472" y="934"/>
                  </a:lnTo>
                  <a:lnTo>
                    <a:pt x="2480" y="915"/>
                  </a:lnTo>
                  <a:lnTo>
                    <a:pt x="2486" y="896"/>
                  </a:lnTo>
                  <a:lnTo>
                    <a:pt x="2488" y="876"/>
                  </a:lnTo>
                  <a:lnTo>
                    <a:pt x="2488" y="855"/>
                  </a:lnTo>
                  <a:lnTo>
                    <a:pt x="2486" y="835"/>
                  </a:lnTo>
                  <a:lnTo>
                    <a:pt x="2482" y="815"/>
                  </a:lnTo>
                  <a:lnTo>
                    <a:pt x="2477" y="796"/>
                  </a:lnTo>
                  <a:lnTo>
                    <a:pt x="2471" y="777"/>
                  </a:lnTo>
                  <a:lnTo>
                    <a:pt x="2464" y="759"/>
                  </a:lnTo>
                  <a:lnTo>
                    <a:pt x="2455" y="741"/>
                  </a:lnTo>
                  <a:lnTo>
                    <a:pt x="2446" y="724"/>
                  </a:lnTo>
                  <a:lnTo>
                    <a:pt x="2510" y="697"/>
                  </a:lnTo>
                  <a:lnTo>
                    <a:pt x="2576" y="669"/>
                  </a:lnTo>
                  <a:lnTo>
                    <a:pt x="2642" y="641"/>
                  </a:lnTo>
                  <a:lnTo>
                    <a:pt x="2708" y="610"/>
                  </a:lnTo>
                  <a:lnTo>
                    <a:pt x="2739" y="595"/>
                  </a:lnTo>
                  <a:lnTo>
                    <a:pt x="2770" y="580"/>
                  </a:lnTo>
                  <a:lnTo>
                    <a:pt x="2800" y="564"/>
                  </a:lnTo>
                  <a:lnTo>
                    <a:pt x="2829" y="548"/>
                  </a:lnTo>
                  <a:lnTo>
                    <a:pt x="2856" y="532"/>
                  </a:lnTo>
                  <a:lnTo>
                    <a:pt x="2882" y="515"/>
                  </a:lnTo>
                  <a:lnTo>
                    <a:pt x="2907" y="497"/>
                  </a:lnTo>
                  <a:lnTo>
                    <a:pt x="2930" y="479"/>
                  </a:lnTo>
                  <a:lnTo>
                    <a:pt x="2914" y="536"/>
                  </a:lnTo>
                  <a:lnTo>
                    <a:pt x="2902" y="588"/>
                  </a:lnTo>
                  <a:lnTo>
                    <a:pt x="2893" y="636"/>
                  </a:lnTo>
                  <a:lnTo>
                    <a:pt x="2886" y="682"/>
                  </a:lnTo>
                  <a:lnTo>
                    <a:pt x="2881" y="723"/>
                  </a:lnTo>
                  <a:lnTo>
                    <a:pt x="2878" y="760"/>
                  </a:lnTo>
                  <a:lnTo>
                    <a:pt x="2877" y="795"/>
                  </a:lnTo>
                  <a:lnTo>
                    <a:pt x="2878" y="827"/>
                  </a:lnTo>
                  <a:lnTo>
                    <a:pt x="2881" y="855"/>
                  </a:lnTo>
                  <a:lnTo>
                    <a:pt x="2886" y="880"/>
                  </a:lnTo>
                  <a:lnTo>
                    <a:pt x="2892" y="903"/>
                  </a:lnTo>
                  <a:lnTo>
                    <a:pt x="2900" y="923"/>
                  </a:lnTo>
                  <a:lnTo>
                    <a:pt x="2909" y="941"/>
                  </a:lnTo>
                  <a:lnTo>
                    <a:pt x="2919" y="956"/>
                  </a:lnTo>
                  <a:lnTo>
                    <a:pt x="2931" y="969"/>
                  </a:lnTo>
                  <a:lnTo>
                    <a:pt x="2943" y="979"/>
                  </a:lnTo>
                  <a:lnTo>
                    <a:pt x="2956" y="988"/>
                  </a:lnTo>
                  <a:lnTo>
                    <a:pt x="2969" y="995"/>
                  </a:lnTo>
                  <a:lnTo>
                    <a:pt x="2983" y="1000"/>
                  </a:lnTo>
                  <a:lnTo>
                    <a:pt x="2998" y="1004"/>
                  </a:lnTo>
                  <a:lnTo>
                    <a:pt x="3013" y="1006"/>
                  </a:lnTo>
                  <a:lnTo>
                    <a:pt x="3028" y="1006"/>
                  </a:lnTo>
                  <a:lnTo>
                    <a:pt x="3044" y="1006"/>
                  </a:lnTo>
                  <a:lnTo>
                    <a:pt x="3059" y="1004"/>
                  </a:lnTo>
                  <a:lnTo>
                    <a:pt x="3074" y="1001"/>
                  </a:lnTo>
                  <a:lnTo>
                    <a:pt x="3088" y="998"/>
                  </a:lnTo>
                  <a:lnTo>
                    <a:pt x="3102" y="994"/>
                  </a:lnTo>
                  <a:lnTo>
                    <a:pt x="3116" y="989"/>
                  </a:lnTo>
                  <a:lnTo>
                    <a:pt x="3129" y="983"/>
                  </a:lnTo>
                  <a:lnTo>
                    <a:pt x="3141" y="978"/>
                  </a:lnTo>
                  <a:lnTo>
                    <a:pt x="3153" y="972"/>
                  </a:lnTo>
                  <a:lnTo>
                    <a:pt x="3163" y="966"/>
                  </a:lnTo>
                  <a:lnTo>
                    <a:pt x="3176" y="958"/>
                  </a:lnTo>
                  <a:lnTo>
                    <a:pt x="3187" y="950"/>
                  </a:lnTo>
                  <a:lnTo>
                    <a:pt x="3198" y="942"/>
                  </a:lnTo>
                  <a:lnTo>
                    <a:pt x="3207" y="934"/>
                  </a:lnTo>
                  <a:lnTo>
                    <a:pt x="3215" y="927"/>
                  </a:lnTo>
                  <a:lnTo>
                    <a:pt x="3222" y="920"/>
                  </a:lnTo>
                  <a:lnTo>
                    <a:pt x="3228" y="912"/>
                  </a:lnTo>
                  <a:lnTo>
                    <a:pt x="3233" y="905"/>
                  </a:lnTo>
                  <a:lnTo>
                    <a:pt x="3237" y="899"/>
                  </a:lnTo>
                  <a:lnTo>
                    <a:pt x="3240" y="892"/>
                  </a:lnTo>
                  <a:lnTo>
                    <a:pt x="3243" y="887"/>
                  </a:lnTo>
                  <a:lnTo>
                    <a:pt x="3244" y="881"/>
                  </a:lnTo>
                  <a:lnTo>
                    <a:pt x="3245" y="876"/>
                  </a:lnTo>
                  <a:lnTo>
                    <a:pt x="3245" y="871"/>
                  </a:lnTo>
                  <a:lnTo>
                    <a:pt x="3244" y="866"/>
                  </a:lnTo>
                  <a:lnTo>
                    <a:pt x="3243" y="862"/>
                  </a:lnTo>
                  <a:lnTo>
                    <a:pt x="3240" y="858"/>
                  </a:lnTo>
                  <a:lnTo>
                    <a:pt x="3238" y="855"/>
                  </a:lnTo>
                  <a:lnTo>
                    <a:pt x="3235" y="852"/>
                  </a:lnTo>
                  <a:lnTo>
                    <a:pt x="3231" y="849"/>
                  </a:lnTo>
                  <a:lnTo>
                    <a:pt x="3223" y="845"/>
                  </a:lnTo>
                  <a:lnTo>
                    <a:pt x="3213" y="842"/>
                  </a:lnTo>
                  <a:lnTo>
                    <a:pt x="3202" y="841"/>
                  </a:lnTo>
                  <a:lnTo>
                    <a:pt x="3190" y="842"/>
                  </a:lnTo>
                  <a:lnTo>
                    <a:pt x="3178" y="845"/>
                  </a:lnTo>
                  <a:lnTo>
                    <a:pt x="3165" y="850"/>
                  </a:lnTo>
                  <a:close/>
                  <a:moveTo>
                    <a:pt x="1299" y="892"/>
                  </a:moveTo>
                  <a:lnTo>
                    <a:pt x="1299" y="884"/>
                  </a:lnTo>
                  <a:lnTo>
                    <a:pt x="1301" y="876"/>
                  </a:lnTo>
                  <a:lnTo>
                    <a:pt x="1303" y="868"/>
                  </a:lnTo>
                  <a:lnTo>
                    <a:pt x="1307" y="859"/>
                  </a:lnTo>
                  <a:lnTo>
                    <a:pt x="1315" y="840"/>
                  </a:lnTo>
                  <a:lnTo>
                    <a:pt x="1327" y="819"/>
                  </a:lnTo>
                  <a:lnTo>
                    <a:pt x="1342" y="797"/>
                  </a:lnTo>
                  <a:lnTo>
                    <a:pt x="1359" y="773"/>
                  </a:lnTo>
                  <a:lnTo>
                    <a:pt x="1380" y="749"/>
                  </a:lnTo>
                  <a:lnTo>
                    <a:pt x="1401" y="724"/>
                  </a:lnTo>
                  <a:lnTo>
                    <a:pt x="1419" y="743"/>
                  </a:lnTo>
                  <a:lnTo>
                    <a:pt x="1434" y="762"/>
                  </a:lnTo>
                  <a:lnTo>
                    <a:pt x="1448" y="781"/>
                  </a:lnTo>
                  <a:lnTo>
                    <a:pt x="1460" y="798"/>
                  </a:lnTo>
                  <a:lnTo>
                    <a:pt x="1465" y="807"/>
                  </a:lnTo>
                  <a:lnTo>
                    <a:pt x="1470" y="815"/>
                  </a:lnTo>
                  <a:lnTo>
                    <a:pt x="1474" y="824"/>
                  </a:lnTo>
                  <a:lnTo>
                    <a:pt x="1477" y="832"/>
                  </a:lnTo>
                  <a:lnTo>
                    <a:pt x="1479" y="840"/>
                  </a:lnTo>
                  <a:lnTo>
                    <a:pt x="1481" y="848"/>
                  </a:lnTo>
                  <a:lnTo>
                    <a:pt x="1482" y="856"/>
                  </a:lnTo>
                  <a:lnTo>
                    <a:pt x="1482" y="864"/>
                  </a:lnTo>
                  <a:lnTo>
                    <a:pt x="1481" y="874"/>
                  </a:lnTo>
                  <a:lnTo>
                    <a:pt x="1480" y="884"/>
                  </a:lnTo>
                  <a:lnTo>
                    <a:pt x="1477" y="892"/>
                  </a:lnTo>
                  <a:lnTo>
                    <a:pt x="1473" y="900"/>
                  </a:lnTo>
                  <a:lnTo>
                    <a:pt x="1469" y="908"/>
                  </a:lnTo>
                  <a:lnTo>
                    <a:pt x="1464" y="915"/>
                  </a:lnTo>
                  <a:lnTo>
                    <a:pt x="1458" y="922"/>
                  </a:lnTo>
                  <a:lnTo>
                    <a:pt x="1452" y="928"/>
                  </a:lnTo>
                  <a:lnTo>
                    <a:pt x="1445" y="933"/>
                  </a:lnTo>
                  <a:lnTo>
                    <a:pt x="1438" y="938"/>
                  </a:lnTo>
                  <a:lnTo>
                    <a:pt x="1430" y="942"/>
                  </a:lnTo>
                  <a:lnTo>
                    <a:pt x="1422" y="945"/>
                  </a:lnTo>
                  <a:lnTo>
                    <a:pt x="1414" y="948"/>
                  </a:lnTo>
                  <a:lnTo>
                    <a:pt x="1405" y="950"/>
                  </a:lnTo>
                  <a:lnTo>
                    <a:pt x="1397" y="952"/>
                  </a:lnTo>
                  <a:lnTo>
                    <a:pt x="1388" y="953"/>
                  </a:lnTo>
                  <a:lnTo>
                    <a:pt x="1380" y="953"/>
                  </a:lnTo>
                  <a:lnTo>
                    <a:pt x="1370" y="953"/>
                  </a:lnTo>
                  <a:lnTo>
                    <a:pt x="1362" y="953"/>
                  </a:lnTo>
                  <a:lnTo>
                    <a:pt x="1354" y="951"/>
                  </a:lnTo>
                  <a:lnTo>
                    <a:pt x="1346" y="950"/>
                  </a:lnTo>
                  <a:lnTo>
                    <a:pt x="1339" y="947"/>
                  </a:lnTo>
                  <a:lnTo>
                    <a:pt x="1332" y="944"/>
                  </a:lnTo>
                  <a:lnTo>
                    <a:pt x="1325" y="941"/>
                  </a:lnTo>
                  <a:lnTo>
                    <a:pt x="1319" y="937"/>
                  </a:lnTo>
                  <a:lnTo>
                    <a:pt x="1314" y="932"/>
                  </a:lnTo>
                  <a:lnTo>
                    <a:pt x="1309" y="927"/>
                  </a:lnTo>
                  <a:lnTo>
                    <a:pt x="1305" y="921"/>
                  </a:lnTo>
                  <a:lnTo>
                    <a:pt x="1302" y="914"/>
                  </a:lnTo>
                  <a:lnTo>
                    <a:pt x="1300" y="907"/>
                  </a:lnTo>
                  <a:lnTo>
                    <a:pt x="1299" y="900"/>
                  </a:lnTo>
                  <a:lnTo>
                    <a:pt x="1299" y="892"/>
                  </a:lnTo>
                  <a:close/>
                  <a:moveTo>
                    <a:pt x="2147" y="929"/>
                  </a:moveTo>
                  <a:lnTo>
                    <a:pt x="2148" y="920"/>
                  </a:lnTo>
                  <a:lnTo>
                    <a:pt x="2150" y="911"/>
                  </a:lnTo>
                  <a:lnTo>
                    <a:pt x="2155" y="902"/>
                  </a:lnTo>
                  <a:lnTo>
                    <a:pt x="2159" y="894"/>
                  </a:lnTo>
                  <a:lnTo>
                    <a:pt x="2165" y="885"/>
                  </a:lnTo>
                  <a:lnTo>
                    <a:pt x="2172" y="877"/>
                  </a:lnTo>
                  <a:lnTo>
                    <a:pt x="2181" y="869"/>
                  </a:lnTo>
                  <a:lnTo>
                    <a:pt x="2190" y="860"/>
                  </a:lnTo>
                  <a:lnTo>
                    <a:pt x="2200" y="852"/>
                  </a:lnTo>
                  <a:lnTo>
                    <a:pt x="2211" y="844"/>
                  </a:lnTo>
                  <a:lnTo>
                    <a:pt x="2223" y="835"/>
                  </a:lnTo>
                  <a:lnTo>
                    <a:pt x="2236" y="827"/>
                  </a:lnTo>
                  <a:lnTo>
                    <a:pt x="2265" y="810"/>
                  </a:lnTo>
                  <a:lnTo>
                    <a:pt x="2296" y="794"/>
                  </a:lnTo>
                  <a:lnTo>
                    <a:pt x="2302" y="804"/>
                  </a:lnTo>
                  <a:lnTo>
                    <a:pt x="2308" y="814"/>
                  </a:lnTo>
                  <a:lnTo>
                    <a:pt x="2313" y="825"/>
                  </a:lnTo>
                  <a:lnTo>
                    <a:pt x="2317" y="835"/>
                  </a:lnTo>
                  <a:lnTo>
                    <a:pt x="2320" y="846"/>
                  </a:lnTo>
                  <a:lnTo>
                    <a:pt x="2322" y="857"/>
                  </a:lnTo>
                  <a:lnTo>
                    <a:pt x="2323" y="867"/>
                  </a:lnTo>
                  <a:lnTo>
                    <a:pt x="2323" y="878"/>
                  </a:lnTo>
                  <a:lnTo>
                    <a:pt x="2322" y="888"/>
                  </a:lnTo>
                  <a:lnTo>
                    <a:pt x="2320" y="898"/>
                  </a:lnTo>
                  <a:lnTo>
                    <a:pt x="2317" y="907"/>
                  </a:lnTo>
                  <a:lnTo>
                    <a:pt x="2314" y="916"/>
                  </a:lnTo>
                  <a:lnTo>
                    <a:pt x="2310" y="925"/>
                  </a:lnTo>
                  <a:lnTo>
                    <a:pt x="2305" y="932"/>
                  </a:lnTo>
                  <a:lnTo>
                    <a:pt x="2299" y="939"/>
                  </a:lnTo>
                  <a:lnTo>
                    <a:pt x="2293" y="945"/>
                  </a:lnTo>
                  <a:lnTo>
                    <a:pt x="2287" y="950"/>
                  </a:lnTo>
                  <a:lnTo>
                    <a:pt x="2280" y="955"/>
                  </a:lnTo>
                  <a:lnTo>
                    <a:pt x="2273" y="959"/>
                  </a:lnTo>
                  <a:lnTo>
                    <a:pt x="2265" y="963"/>
                  </a:lnTo>
                  <a:lnTo>
                    <a:pt x="2256" y="966"/>
                  </a:lnTo>
                  <a:lnTo>
                    <a:pt x="2248" y="969"/>
                  </a:lnTo>
                  <a:lnTo>
                    <a:pt x="2240" y="971"/>
                  </a:lnTo>
                  <a:lnTo>
                    <a:pt x="2232" y="972"/>
                  </a:lnTo>
                  <a:lnTo>
                    <a:pt x="2224" y="973"/>
                  </a:lnTo>
                  <a:lnTo>
                    <a:pt x="2216" y="973"/>
                  </a:lnTo>
                  <a:lnTo>
                    <a:pt x="2208" y="973"/>
                  </a:lnTo>
                  <a:lnTo>
                    <a:pt x="2200" y="973"/>
                  </a:lnTo>
                  <a:lnTo>
                    <a:pt x="2193" y="972"/>
                  </a:lnTo>
                  <a:lnTo>
                    <a:pt x="2186" y="970"/>
                  </a:lnTo>
                  <a:lnTo>
                    <a:pt x="2179" y="968"/>
                  </a:lnTo>
                  <a:lnTo>
                    <a:pt x="2173" y="965"/>
                  </a:lnTo>
                  <a:lnTo>
                    <a:pt x="2167" y="963"/>
                  </a:lnTo>
                  <a:lnTo>
                    <a:pt x="2162" y="959"/>
                  </a:lnTo>
                  <a:lnTo>
                    <a:pt x="2158" y="955"/>
                  </a:lnTo>
                  <a:lnTo>
                    <a:pt x="2154" y="951"/>
                  </a:lnTo>
                  <a:lnTo>
                    <a:pt x="2150" y="946"/>
                  </a:lnTo>
                  <a:lnTo>
                    <a:pt x="2148" y="941"/>
                  </a:lnTo>
                  <a:lnTo>
                    <a:pt x="2147" y="935"/>
                  </a:lnTo>
                  <a:lnTo>
                    <a:pt x="2147" y="9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14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Freeform 4">
            <a:extLst>
              <a:ext uri="{FF2B5EF4-FFF2-40B4-BE49-F238E27FC236}">
                <a16:creationId xmlns:a16="http://schemas.microsoft.com/office/drawing/2014/main" id="{104625D2-036B-4C76-B794-0B724D6019F3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6" name="Group 23">
            <a:extLst>
              <a:ext uri="{FF2B5EF4-FFF2-40B4-BE49-F238E27FC236}">
                <a16:creationId xmlns:a16="http://schemas.microsoft.com/office/drawing/2014/main" id="{B6D9F6C7-7D96-4E23-BE57-E74690828C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46481"/>
            <a:ext cx="2162464" cy="404661"/>
            <a:chOff x="0" y="222355"/>
            <a:chExt cx="1786618" cy="448162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31708703-E8B7-4AB2-AE3A-66036793F8FE}"/>
                </a:ext>
              </a:extLst>
            </p:cNvPr>
            <p:cNvSpPr txBox="1"/>
            <p:nvPr userDrawn="1"/>
          </p:nvSpPr>
          <p:spPr bwMode="auto">
            <a:xfrm>
              <a:off x="0" y="438589"/>
              <a:ext cx="1786618" cy="231928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361" dirty="0">
                  <a:solidFill>
                    <a:srgbClr val="193296"/>
                  </a:solidFill>
                  <a:latin typeface="Arial" pitchFamily="-106" charset="0"/>
                  <a:ea typeface="Arial" pitchFamily="-106" charset="0"/>
                  <a:cs typeface="Arial" pitchFamily="-106" charset="0"/>
                </a:rPr>
                <a:t>Sustainable Investments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F0EE6873-D4DF-46B3-B75E-BEECA72D32BA}"/>
                </a:ext>
              </a:extLst>
            </p:cNvPr>
            <p:cNvSpPr txBox="1"/>
            <p:nvPr userDrawn="1"/>
          </p:nvSpPr>
          <p:spPr bwMode="auto">
            <a:xfrm>
              <a:off x="0" y="222355"/>
              <a:ext cx="1193289" cy="231928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361" dirty="0">
                  <a:solidFill>
                    <a:srgbClr val="FFFFFF"/>
                  </a:solidFill>
                  <a:latin typeface="Arial"/>
                  <a:cs typeface="Arial" charset="0"/>
                </a:rPr>
                <a:t>Deutsche Bank</a:t>
              </a: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8098F543-E70D-4930-AAFA-6ECCA96D59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5233619" y="480937"/>
            <a:ext cx="5095792" cy="5827017"/>
            <a:chOff x="-4325938" y="809624"/>
            <a:chExt cx="4211638" cy="6443548"/>
          </a:xfrm>
        </p:grpSpPr>
        <p:sp>
          <p:nvSpPr>
            <p:cNvPr id="20" name="Comment 104">
              <a:extLst>
                <a:ext uri="{FF2B5EF4-FFF2-40B4-BE49-F238E27FC236}">
                  <a16:creationId xmlns:a16="http://schemas.microsoft.com/office/drawing/2014/main" id="{4479527B-8483-4E13-B475-D1B0F89FC5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443548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874249">
                <a:spcBef>
                  <a:spcPct val="25000"/>
                </a:spcBef>
                <a:tabLst>
                  <a:tab pos="1382667" algn="l"/>
                </a:tabLst>
                <a:defRPr/>
              </a:pPr>
              <a:r>
                <a:rPr lang="de-DE" sz="1089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IMPORTANT NOTES WHEN</a:t>
              </a:r>
              <a:br>
                <a:rPr lang="de-DE" sz="1089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</a:br>
              <a:r>
                <a:rPr lang="de-DE" sz="1089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WORKING WITH SCREENSHOW'S</a:t>
              </a:r>
            </a:p>
            <a:p>
              <a:pPr defTabSz="874249">
                <a:spcBef>
                  <a:spcPts val="1633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97" b="1" noProof="1">
                  <a:solidFill>
                    <a:srgbClr val="D70032"/>
                  </a:solidFill>
                  <a:latin typeface="Arial" charset="0"/>
                  <a:cs typeface="Arial" charset="0"/>
                </a:rPr>
                <a:t>SAVE AS .PPTX ONLY</a:t>
              </a:r>
            </a:p>
            <a:p>
              <a:pPr defTabSz="874249">
                <a:spcBef>
                  <a:spcPts val="1633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97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PRINTING INSTRUCTIONS</a:t>
              </a:r>
            </a:p>
            <a:p>
              <a:pPr defTabSz="874249">
                <a:spcBef>
                  <a:spcPts val="272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08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In order to print correctly, ensure the following print settings are used:</a:t>
              </a:r>
              <a:endParaRPr lang="de-DE" sz="908" noProof="1">
                <a:solidFill>
                  <a:srgbClr val="001E3C"/>
                </a:solidFill>
                <a:latin typeface="Arial" charset="0"/>
                <a:cs typeface="Arial" charset="0"/>
              </a:endParaRP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Color/grayscale:	</a:t>
              </a:r>
              <a:r>
                <a:rPr lang="de-DE" sz="908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Color </a:t>
              </a: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(regardless of printing in b/w)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Scale to </a:t>
              </a:r>
              <a:r>
                <a:rPr lang="de-DE" sz="908" u="sng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f</a:t>
              </a: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it paper:	</a:t>
              </a:r>
              <a:r>
                <a:rPr lang="de-DE" sz="908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ON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Print </a:t>
              </a:r>
              <a:r>
                <a:rPr lang="de-DE" sz="908" u="sng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h</a:t>
              </a: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idden slides:	</a:t>
              </a:r>
              <a:r>
                <a:rPr lang="de-DE" sz="908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OFF</a:t>
              </a: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tabLst>
                  <a:tab pos="1382667" algn="l"/>
                </a:tabLst>
                <a:defRPr/>
              </a:pPr>
              <a:endParaRPr lang="de-DE" sz="908" b="1" noProof="1">
                <a:solidFill>
                  <a:srgbClr val="0092D0"/>
                </a:solidFill>
                <a:latin typeface="Arial" charset="0"/>
                <a:cs typeface="Arial" charset="0"/>
              </a:endParaRPr>
            </a:p>
            <a:p>
              <a:pPr defTabSz="874249">
                <a:spcBef>
                  <a:spcPts val="1633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97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WORKING WITH CHARTS:  BEST PRACTICE</a:t>
              </a:r>
            </a:p>
            <a:p>
              <a:pPr defTabSz="874249">
                <a:spcBef>
                  <a:spcPts val="272"/>
                </a:spcBef>
                <a:spcAft>
                  <a:spcPts val="272"/>
                </a:spcAft>
                <a:tabLst>
                  <a:tab pos="1382667" algn="l"/>
                </a:tabLst>
                <a:defRPr/>
              </a:pPr>
              <a:r>
                <a:rPr lang="de-DE" sz="908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Charts should use MS Graph.  Note there are still printing issues when trying to print in greyscale.  The best way to work with charts is:</a:t>
              </a:r>
              <a:endParaRPr lang="de-DE" sz="908" b="1" noProof="1">
                <a:solidFill>
                  <a:srgbClr val="001E3C"/>
                </a:solidFill>
                <a:latin typeface="Arial" charset="0"/>
                <a:cs typeface="Arial" charset="0"/>
              </a:endParaRP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Copy MS graph objects off the edge of the slide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Open charts by right-clicking on the MS Graph object and select:</a:t>
              </a:r>
              <a:b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</a:br>
              <a:r>
                <a:rPr lang="de-DE" sz="908" b="1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Chart Object &gt; Open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Make required edits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Copy the MS Graph object and paste as a picture :</a:t>
              </a:r>
              <a:b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</a:br>
              <a:r>
                <a:rPr lang="de-DE" sz="908" b="1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Home &gt; Clipboard &gt; Paste &gt; Paste  Special &gt; Picture (Enhanced metafile)</a:t>
              </a:r>
            </a:p>
            <a:p>
              <a:pPr marL="241967" lvl="2" indent="-237646" defTabSz="874249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382667" algn="l"/>
                </a:tabLst>
                <a:defRPr/>
              </a:pP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Position the chart on the slide and ungroup  (</a:t>
              </a:r>
              <a:r>
                <a:rPr lang="de-DE" sz="908" b="1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Ctrl + Shift + G</a:t>
              </a:r>
              <a:r>
                <a:rPr lang="de-DE" sz="908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).  This enables printing in greyscale</a:t>
              </a:r>
            </a:p>
            <a:p>
              <a:pPr defTabSz="874249">
                <a:spcBef>
                  <a:spcPts val="1633"/>
                </a:spcBef>
                <a:spcAft>
                  <a:spcPts val="272"/>
                </a:spcAft>
                <a:buFont typeface="Arial" charset="0"/>
                <a:buNone/>
                <a:tabLst>
                  <a:tab pos="1382667" algn="l"/>
                </a:tabLst>
                <a:defRPr/>
              </a:pPr>
              <a:r>
                <a:rPr lang="de-DE" sz="997" b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DISCLAIMER</a:t>
              </a:r>
            </a:p>
            <a:p>
              <a:pPr defTabSz="874249">
                <a:spcBef>
                  <a:spcPts val="272"/>
                </a:spcBef>
                <a:spcAft>
                  <a:spcPts val="272"/>
                </a:spcAft>
                <a:buFont typeface="Arial" charset="0"/>
                <a:buNone/>
                <a:tabLst>
                  <a:tab pos="1382667" algn="l"/>
                </a:tabLst>
                <a:defRPr/>
              </a:pPr>
              <a:r>
                <a:rPr lang="de-DE" sz="908" i="1" noProof="1">
                  <a:solidFill>
                    <a:srgbClr val="001E3C"/>
                  </a:solidFill>
                  <a:latin typeface="Arial" charset="0"/>
                  <a:cs typeface="Arial" charset="0"/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1" name="Picture 1">
              <a:extLst>
                <a:ext uri="{FF2B5EF4-FFF2-40B4-BE49-F238E27FC236}">
                  <a16:creationId xmlns:a16="http://schemas.microsoft.com/office/drawing/2014/main" id="{E512403A-3305-4D27-9CAC-17435334273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601774" y="1943844"/>
            <a:ext cx="9939142" cy="90577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6000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2904" b="0" baseline="0" dirty="0">
                <a:solidFill>
                  <a:srgbClr val="FFFFFF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1774" y="2849617"/>
            <a:ext cx="9939142" cy="888779"/>
          </a:xfrm>
          <a:noFill/>
          <a:ln w="9525" algn="ctr">
            <a:noFill/>
            <a:miter lim="800000"/>
            <a:headEnd/>
            <a:tailEnd/>
          </a:ln>
        </p:spPr>
        <p:txBody>
          <a:bodyPr bIns="27720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1996" b="0" kern="1200" baseline="0" noProof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lvl="1" eaLnBrk="0" hangingPunct="0">
              <a:spcBef>
                <a:spcPct val="0"/>
              </a:spcBef>
              <a:defRPr sz="1633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143298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CF2B9E47-E6EE-4BEA-A65C-0F273589E8D2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9550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BF9DDCC4-964C-4FBF-AABB-7AC907470B8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3">
            <a:extLst>
              <a:ext uri="{FF2B5EF4-FFF2-40B4-BE49-F238E27FC236}">
                <a16:creationId xmlns:a16="http://schemas.microsoft.com/office/drawing/2014/main" id="{69357F2F-0BD6-4544-AC7A-47B63C37B0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3150F137-9AC4-4883-9145-60B2D87DDC2F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9E7C681C-DB06-410D-8FE2-300296329285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/>
                  <a:cs typeface="Arial" charset="0"/>
                </a:rPr>
                <a:t>Deutsche Bank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653309" y="1564835"/>
            <a:ext cx="10888469" cy="4287625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1087" y="455786"/>
            <a:ext cx="10236825" cy="68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359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856311EE-9D4B-4C87-A38E-F9D479C6C83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FC368-C2BE-4937-9046-35D41E116E13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CB1A7367-C27D-4649-83CB-A88E1A969E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A8D60F7-7F60-45BA-8F70-BECF519D1F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7309B86-44D6-4FDB-B436-9082B88ACB6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748078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247897A1-B158-4EB3-A304-329F2BCCF92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52767" y="1943842"/>
            <a:ext cx="108883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20A79D6-13CF-48A7-9B56-717778C397A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13">
            <a:extLst>
              <a:ext uri="{FF2B5EF4-FFF2-40B4-BE49-F238E27FC236}">
                <a16:creationId xmlns:a16="http://schemas.microsoft.com/office/drawing/2014/main" id="{7476CCFA-CCDB-4AA3-885D-48EF840296A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CBE9FCDC-CDC8-4204-ADD8-DA2D8288B980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300BB5DB-E3D9-4730-A4D4-5250ABF105B7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10" name="Freeform 4">
            <a:extLst>
              <a:ext uri="{FF2B5EF4-FFF2-40B4-BE49-F238E27FC236}">
                <a16:creationId xmlns:a16="http://schemas.microsoft.com/office/drawing/2014/main" id="{B654E552-AFED-4EB4-87EE-B778D4495E8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651085" y="1943593"/>
            <a:ext cx="10888469" cy="3906719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1086" y="455786"/>
            <a:ext cx="10235160" cy="6841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359" kern="1200" baseline="0" dirty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652704" y="1564836"/>
            <a:ext cx="10888469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15DC732F-6EAA-4381-9219-1C845D20770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2D71-4828-4EA8-95EF-2CE6567AB29C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63E385-16B9-48A1-BDE1-D1F5E45E107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98EA9AF5-1693-413D-ABBB-A48925F0B0C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F882DC75-ED03-47A6-A905-2AEB0174A936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981764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84CEB21-AC81-47D8-BA49-9D9C3505B47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52767" y="1943842"/>
            <a:ext cx="108883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CE63E655-04ED-4150-BD8F-21890D5392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Freeform 4">
            <a:extLst>
              <a:ext uri="{FF2B5EF4-FFF2-40B4-BE49-F238E27FC236}">
                <a16:creationId xmlns:a16="http://schemas.microsoft.com/office/drawing/2014/main" id="{CA50DC6F-E582-4CCD-876B-C7E56E208FAD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85CDB0A5-21D7-4991-96BF-109961C777B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0F78D9E1-C3C7-42FA-B66B-76C1E716CEF9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8DA23022-DE25-4D6F-8776-4E32B5EA7E66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87" y="455786"/>
            <a:ext cx="10236825" cy="68410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359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652704" y="1564836"/>
            <a:ext cx="10888469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99CE3EEC-8EFB-46D2-9893-4B57AF4520D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A760D-D2B6-4811-ADA7-F49FFA09C077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7B5C0C-9783-47D0-B123-6AD0CF794C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CE84EFE-9BDF-44D2-B65B-D5F61CD4A3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1FC19946-A5C8-473F-BE5D-EACBEE3F942C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227649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28DCFD82-8A24-484D-BF22-4852121BFC7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Freeform 4">
            <a:extLst>
              <a:ext uri="{FF2B5EF4-FFF2-40B4-BE49-F238E27FC236}">
                <a16:creationId xmlns:a16="http://schemas.microsoft.com/office/drawing/2014/main" id="{2D4EBF07-2183-4D03-8527-9EDB3905409E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198DF626-A705-4F52-947A-15B04A2FF5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AEEAD0C7-4F93-4A3B-8B5B-51F5106D91C6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E724A508-F39A-48D5-A6C7-CD58DA71763D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85" y="455786"/>
            <a:ext cx="10235160" cy="68410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359" kern="1200" noProof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767" y="1563999"/>
            <a:ext cx="5226465" cy="428762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1814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51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51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313" y="1562688"/>
            <a:ext cx="5226465" cy="428762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1814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51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51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9717AD0-E230-4978-8EC8-0FAAB73B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FDB40-1475-40FC-B8A1-A00430EB3FAB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199DE809-7E69-40B9-A1DF-542AEE81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E825AD2C-2D03-4A55-B45E-E40D3B3F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39EBA-0549-4E14-A8F7-7A92E24B8EA7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01865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37C8A3FF-0092-4AD4-B3FD-042A69CEC78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52768" y="1943842"/>
            <a:ext cx="5225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86A18545-2587-4493-BF80-243CBC8AAF4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15185" y="1943842"/>
            <a:ext cx="5225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0">
            <a:extLst>
              <a:ext uri="{FF2B5EF4-FFF2-40B4-BE49-F238E27FC236}">
                <a16:creationId xmlns:a16="http://schemas.microsoft.com/office/drawing/2014/main" id="{EA170236-FB17-437A-BD63-A10CE606E01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Freeform 4">
            <a:extLst>
              <a:ext uri="{FF2B5EF4-FFF2-40B4-BE49-F238E27FC236}">
                <a16:creationId xmlns:a16="http://schemas.microsoft.com/office/drawing/2014/main" id="{67D34B47-2B62-4184-9BDE-9BEA5D577574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D800064C-E934-4866-BF31-FC15DF36D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C8E56721-24F6-434D-881C-0FC51460728C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AB2D2BD2-46D4-4ADE-8930-5913AFEFAD48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85" y="455786"/>
            <a:ext cx="10235160" cy="68410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359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309" y="1943593"/>
            <a:ext cx="5226465" cy="390671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1814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51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51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313" y="1943593"/>
            <a:ext cx="5226465" cy="390671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1814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51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51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653309" y="1564836"/>
            <a:ext cx="5226465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6315313" y="1564836"/>
            <a:ext cx="5226465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Date Placeholder 9">
            <a:extLst>
              <a:ext uri="{FF2B5EF4-FFF2-40B4-BE49-F238E27FC236}">
                <a16:creationId xmlns:a16="http://schemas.microsoft.com/office/drawing/2014/main" id="{F55AED0B-572C-4217-BB5E-D96BF59B2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632EC-EB6C-42AE-A583-F4CB06F09D95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5" name="Footer Placeholder 11">
            <a:extLst>
              <a:ext uri="{FF2B5EF4-FFF2-40B4-BE49-F238E27FC236}">
                <a16:creationId xmlns:a16="http://schemas.microsoft.com/office/drawing/2014/main" id="{16DFAD53-1520-4924-858F-E705D8C61F8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90469" y="6733100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B97B16CF-768C-4779-B034-65712E90C77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7149998F-1768-4B4F-B70F-C623853DA244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263037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5F0858CC-235E-41D3-8C00-4B10FF7EA0B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52768" y="1943842"/>
            <a:ext cx="5225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44716548-B0FE-4CA2-BC94-92051D40236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15185" y="1943842"/>
            <a:ext cx="5225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10F3889-199E-4B78-A936-A6D3EC11452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4">
            <a:extLst>
              <a:ext uri="{FF2B5EF4-FFF2-40B4-BE49-F238E27FC236}">
                <a16:creationId xmlns:a16="http://schemas.microsoft.com/office/drawing/2014/main" id="{868FCB30-1F7F-4AF6-98F7-3038D332C6C6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80D3369A-407F-40A7-AAD8-81647CC389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D8169E14-CF57-4966-9EE3-1E19317F0AAD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3F8411DD-D051-429B-BC25-D6A5B081F2AF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87" y="455786"/>
            <a:ext cx="10236825" cy="68410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359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653309" y="1564836"/>
            <a:ext cx="5226465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6315313" y="1564836"/>
            <a:ext cx="5226465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E4C73916-B4A8-4F83-98A9-FF8C736A07D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25DC1-3DA2-4B54-AE56-C5185D81AACC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D75F5B-B66B-4A06-916B-48D4779088D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8A8C7915-6D77-4790-8179-AFDDAE9EBA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28C6D16F-A4EC-483A-9F4E-2E4A9A30215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34183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DA8B-28D0-4E6A-8F5B-FB7A74D3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0AF6C-C8E3-4724-B1FE-F213CEA9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EF3FA-9876-4A45-B123-E0A51B9C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D15AE-F8E7-43D4-A5A6-8A3677E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58235-C831-45DD-839C-E455485A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3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8E1B2AC-F192-4115-8AF5-CDBB538B209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reeform 4">
            <a:extLst>
              <a:ext uri="{FF2B5EF4-FFF2-40B4-BE49-F238E27FC236}">
                <a16:creationId xmlns:a16="http://schemas.microsoft.com/office/drawing/2014/main" id="{A11050D3-E045-4C11-AE94-023B73DFDB21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97FDBCB9-D8A3-4EA0-85B9-6AE42E7E52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696BC5A4-956E-41EA-925E-88F79AFE6105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10C83B5F-8834-4F2A-BD31-A2EF68A9D0A6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1085" y="455786"/>
            <a:ext cx="10235160" cy="68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359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" name="Date Placeholder 9">
            <a:extLst>
              <a:ext uri="{FF2B5EF4-FFF2-40B4-BE49-F238E27FC236}">
                <a16:creationId xmlns:a16="http://schemas.microsoft.com/office/drawing/2014/main" id="{39F99401-3A33-45DC-9A6E-66C43E8F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82" y="6733100"/>
            <a:ext cx="1678816" cy="12633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69257-FB8D-4BE1-9484-683564FA195F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ABCEF5A2-E835-4277-B5B6-1DE636B9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CB2650A4-83A6-4842-A096-FD210F6C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0FD9D-5863-49B9-8BDD-D0AC6312156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96067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CA3A2E52-95CF-4E86-9F6A-875D6C0FCD7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Freeform 4">
            <a:extLst>
              <a:ext uri="{FF2B5EF4-FFF2-40B4-BE49-F238E27FC236}">
                <a16:creationId xmlns:a16="http://schemas.microsoft.com/office/drawing/2014/main" id="{50C2C7C6-9C00-4DFB-B19C-07AF00110B68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BD215FBD-05BD-43B2-8298-62A3AB8F60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0DE73B86-B387-4EF6-8FE9-A3616F350B1E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B7F2E58E-8E8B-4EA0-B50B-6617FCFF0947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BDAF4F91-B8D4-485B-ADD4-91D9BF42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FDD5-79CC-45B0-AA01-1351C929ABC2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8" name="Footer Placeholder 11">
            <a:extLst>
              <a:ext uri="{FF2B5EF4-FFF2-40B4-BE49-F238E27FC236}">
                <a16:creationId xmlns:a16="http://schemas.microsoft.com/office/drawing/2014/main" id="{732301D4-0264-4D08-A34B-6E412355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13A4D93-FAC7-454D-ADC2-C86CA54C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19BA6-C789-43E1-B150-6682D431E604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926509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>
            <a:extLst>
              <a:ext uri="{FF2B5EF4-FFF2-40B4-BE49-F238E27FC236}">
                <a16:creationId xmlns:a16="http://schemas.microsoft.com/office/drawing/2014/main" id="{78F85569-3AE8-4B8C-B0B1-AFDB6AFAC5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72713" y="-545770"/>
            <a:ext cx="86722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12.5 cm (4.92 in)</a:t>
            </a:r>
          </a:p>
        </p:txBody>
      </p:sp>
      <p:sp>
        <p:nvSpPr>
          <p:cNvPr id="4" name="TextBox 54">
            <a:extLst>
              <a:ext uri="{FF2B5EF4-FFF2-40B4-BE49-F238E27FC236}">
                <a16:creationId xmlns:a16="http://schemas.microsoft.com/office/drawing/2014/main" id="{14E79897-833D-4835-9F4D-6C4DA3769C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5328822" y="-513470"/>
            <a:ext cx="80310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0.5 cm (0.20 in)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1035B118-B5DF-4786-8E85-955A082868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6056246" y="-513470"/>
            <a:ext cx="80310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0.5 cm (0.20 in)</a:t>
            </a:r>
          </a:p>
        </p:txBody>
      </p:sp>
      <p:sp>
        <p:nvSpPr>
          <p:cNvPr id="6" name="TextBox 54">
            <a:extLst>
              <a:ext uri="{FF2B5EF4-FFF2-40B4-BE49-F238E27FC236}">
                <a16:creationId xmlns:a16="http://schemas.microsoft.com/office/drawing/2014/main" id="{EBB0A793-AC0B-40C0-AAAB-CABB9B7BE3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11250149" y="-545771"/>
            <a:ext cx="86722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12.5 cm (4.92 in)</a:t>
            </a: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452EF3A9-6D77-4C1F-81A7-5370A2B291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441924" y="316325"/>
            <a:ext cx="134812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 dirty="0">
                <a:solidFill>
                  <a:srgbClr val="FFFFFF"/>
                </a:solidFill>
                <a:latin typeface="Arial"/>
                <a:cs typeface="Arial" charset="0"/>
              </a:rPr>
              <a:t>Logo top 9.03 cm (3.55 in)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FF67DD81-AD31-46D0-ACA6-3C9F21EB86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-580302" y="-859456"/>
            <a:ext cx="1495602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 charset="0"/>
                <a:cs typeface="Arial" charset="0"/>
              </a:rPr>
              <a:t>13.25 cm – identifier (5.51 in)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3E55CBE0-F733-43D4-A15D-5A6262170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647384" y="1402378"/>
            <a:ext cx="2553584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Top text box without title content 5.72 cm (2.25 in)</a:t>
            </a:r>
          </a:p>
        </p:txBody>
      </p:sp>
      <p:sp>
        <p:nvSpPr>
          <p:cNvPr id="10" name="TextBox 54">
            <a:extLst>
              <a:ext uri="{FF2B5EF4-FFF2-40B4-BE49-F238E27FC236}">
                <a16:creationId xmlns:a16="http://schemas.microsoft.com/office/drawing/2014/main" id="{D0B91EC1-A4F8-4297-BFB3-B77EF10F95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179032" y="6185894"/>
            <a:ext cx="1085232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Line 9.03cm (3.55 in)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CD97378B-40FD-403D-99E4-C86C0D9724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487083" y="1762722"/>
            <a:ext cx="2393284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Top text box with title content 4.56 cm (1.80 in)</a:t>
            </a:r>
          </a:p>
        </p:txBody>
      </p:sp>
      <p:sp>
        <p:nvSpPr>
          <p:cNvPr id="12" name="TextBox 54">
            <a:extLst>
              <a:ext uri="{FF2B5EF4-FFF2-40B4-BE49-F238E27FC236}">
                <a16:creationId xmlns:a16="http://schemas.microsoft.com/office/drawing/2014/main" id="{89D43DDB-FC09-4097-A6B7-D917C326F2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15424" y="958769"/>
            <a:ext cx="172162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 dirty="0">
                <a:solidFill>
                  <a:srgbClr val="FFFFFF"/>
                </a:solidFill>
                <a:latin typeface="Arial"/>
                <a:cs typeface="Arial" charset="0"/>
              </a:rPr>
              <a:t>Title box bottom 7.03 cm (2.77 in)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A8CB92B4-73E7-4535-91FA-E59F59749E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796188" y="5669068"/>
            <a:ext cx="1702389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Bottom text box 7.44 cm (2.93 in)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61038C0B-66D3-41AE-91FD-E5AD604845F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Freeform 4">
            <a:extLst>
              <a:ext uri="{FF2B5EF4-FFF2-40B4-BE49-F238E27FC236}">
                <a16:creationId xmlns:a16="http://schemas.microsoft.com/office/drawing/2014/main" id="{DB2297C1-4982-4D8F-AB0F-A5B40ADABD8D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4BA7033A-0AF2-4F3F-A759-56D3DF0B85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0B96311C-26C7-430E-89CC-5BD34BCA4F24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9C252C23-F752-4DED-8CAA-5DB73244B070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651087" y="455786"/>
            <a:ext cx="10236825" cy="68410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359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A4E29E16-186D-40C5-8931-7EEBCB9B2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F4960E-968B-41C9-BA29-32553143633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6132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B5655AB3-4C8A-41BB-B349-C7675F3A4AE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52767" y="1943842"/>
            <a:ext cx="108883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6959FB7-42CC-4EF1-A676-6EF018FCC20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Freeform 4">
            <a:extLst>
              <a:ext uri="{FF2B5EF4-FFF2-40B4-BE49-F238E27FC236}">
                <a16:creationId xmlns:a16="http://schemas.microsoft.com/office/drawing/2014/main" id="{7A6A20D9-E9BB-43FF-BAA8-41A7CF2EEE0A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2D474D42-2D85-49F9-833F-CD610779F3B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177A4F1D-25BB-4C7D-A03D-4998C513BACB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EAC24487-0F54-4F46-A1D1-EE24B56D6066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651085" y="1943593"/>
            <a:ext cx="10888469" cy="3906719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1086" y="455786"/>
            <a:ext cx="10235160" cy="6841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359" kern="1200" baseline="0" dirty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652704" y="1564836"/>
            <a:ext cx="10888469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CD763411-E706-4F12-8A5E-3C3921E4AFB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8E321-EFBB-47EF-ADC6-9F63EAFDE98C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47CA30-A7A2-4492-B5E2-D1704C93C38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61A1D40-AD6D-4A14-AF19-7A657A48235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6BC894DC-5F80-4272-8B02-2D613472E78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564824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4102B1D7-3407-4715-98E4-362946CA6A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52767" y="1943842"/>
            <a:ext cx="108883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DF2B40C7-2B90-4092-868B-725185981F9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Freeform 4">
            <a:extLst>
              <a:ext uri="{FF2B5EF4-FFF2-40B4-BE49-F238E27FC236}">
                <a16:creationId xmlns:a16="http://schemas.microsoft.com/office/drawing/2014/main" id="{932298AD-67B2-49AE-8E6A-CE9D1CCA1A1C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94A77F4E-D4F4-4E1B-8C82-7B195431BF9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B18DC273-E9CB-41B6-B71B-77EE12B624F8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8E033539-3DF7-409D-971C-D7FC5CCC0BCD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87" y="455786"/>
            <a:ext cx="10236825" cy="68410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359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652704" y="1564836"/>
            <a:ext cx="10888469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710F5250-C7DC-4CDE-A29D-542D0C4EED5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C3954-1E2E-4B14-A179-7AAF9DB24D35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482390-2997-4144-94DA-004F5E47353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5FB4D97C-26D2-4FF1-BBB8-0C8E2E005E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10D72233-DE41-4657-B09C-9FBE2C0288BD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227917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07A0A455-2931-49F7-96E9-6E821E2806D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52768" y="1943842"/>
            <a:ext cx="5225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B4E3EDCB-DFAB-4020-B0C5-DB90DD202C8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15185" y="1943842"/>
            <a:ext cx="5225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0">
            <a:extLst>
              <a:ext uri="{FF2B5EF4-FFF2-40B4-BE49-F238E27FC236}">
                <a16:creationId xmlns:a16="http://schemas.microsoft.com/office/drawing/2014/main" id="{07EBDB57-1913-4C15-BAE0-66AA29B8C86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Freeform 4">
            <a:extLst>
              <a:ext uri="{FF2B5EF4-FFF2-40B4-BE49-F238E27FC236}">
                <a16:creationId xmlns:a16="http://schemas.microsoft.com/office/drawing/2014/main" id="{62FA1686-37A4-4393-B6B3-A8A683C9DE9A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D0A7CF40-151F-469E-8DF6-50A04085C6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07132458-B88C-439E-B5E6-32E833964E14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BD4F50D1-9C27-481E-B8F5-1E0B755B3F1A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85" y="455786"/>
            <a:ext cx="10235160" cy="68410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359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309" y="1943593"/>
            <a:ext cx="5226465" cy="390671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1814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51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51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313" y="1943593"/>
            <a:ext cx="5226465" cy="390671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1814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1814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51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51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653309" y="1564836"/>
            <a:ext cx="5226465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6315313" y="1564836"/>
            <a:ext cx="5226465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Date Placeholder 9">
            <a:extLst>
              <a:ext uri="{FF2B5EF4-FFF2-40B4-BE49-F238E27FC236}">
                <a16:creationId xmlns:a16="http://schemas.microsoft.com/office/drawing/2014/main" id="{3363AE73-D919-4A7D-8D86-561640D5981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2053-A7BC-4BC5-812F-904E20E98762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5" name="Footer Placeholder 11">
            <a:extLst>
              <a:ext uri="{FF2B5EF4-FFF2-40B4-BE49-F238E27FC236}">
                <a16:creationId xmlns:a16="http://schemas.microsoft.com/office/drawing/2014/main" id="{C876C441-CBEC-4C04-A7DF-48CAE208BA2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90469" y="6733100"/>
            <a:ext cx="2794837" cy="126335"/>
          </a:xfrm>
        </p:spPr>
        <p:txBody>
          <a:bodyPr/>
          <a:lstStyle>
            <a:lvl1pPr algn="l">
              <a:defRPr sz="81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7D0E367E-FBE8-4A76-A750-DE54FAAAE24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3CD3018-9A46-4744-AFBA-39B8BE32B64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86154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3B9BC3EA-8126-41F9-BC14-BD9DD93F08D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52768" y="1943842"/>
            <a:ext cx="5225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5F633FFB-BB5F-46B4-9B44-898994493D7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15185" y="1943842"/>
            <a:ext cx="5225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716D5FEE-9064-4FB9-91B0-CECA6D07085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4">
            <a:extLst>
              <a:ext uri="{FF2B5EF4-FFF2-40B4-BE49-F238E27FC236}">
                <a16:creationId xmlns:a16="http://schemas.microsoft.com/office/drawing/2014/main" id="{6DFC4CB8-3FF8-4CF2-9E64-FFDD13949433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97D6496-B700-441F-8E39-4C0858E13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887A4E7C-5A05-4E8D-ACC3-62F9DC9CAE49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9D0C0E2C-1053-4DAF-BF3A-72899B4E6308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87" y="455786"/>
            <a:ext cx="10236825" cy="68410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359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653309" y="1564836"/>
            <a:ext cx="5226465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6315313" y="1564836"/>
            <a:ext cx="5226465" cy="379006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237D51D4-421F-4865-A13B-F2CAEC74BAB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11171-8A5A-48E6-9BF9-95EEE9836760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AD52AFC6-D270-4EA9-9909-B27C9D8DDDC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90469" y="6731665"/>
            <a:ext cx="2794837" cy="12633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D2796251-8499-494D-B851-4C538F5064A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CCDFA5AA-689C-4566-B3A1-F43B218F406D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902373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>
            <a:extLst>
              <a:ext uri="{FF2B5EF4-FFF2-40B4-BE49-F238E27FC236}">
                <a16:creationId xmlns:a16="http://schemas.microsoft.com/office/drawing/2014/main" id="{572AA75C-C113-4EC1-AEB7-777522BFB3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72713" y="-545770"/>
            <a:ext cx="86722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12.5 cm (4.92 in)</a:t>
            </a:r>
          </a:p>
        </p:txBody>
      </p:sp>
      <p:sp>
        <p:nvSpPr>
          <p:cNvPr id="4" name="TextBox 54">
            <a:extLst>
              <a:ext uri="{FF2B5EF4-FFF2-40B4-BE49-F238E27FC236}">
                <a16:creationId xmlns:a16="http://schemas.microsoft.com/office/drawing/2014/main" id="{B4EB52A3-9967-434A-A876-C9F9AC5995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5328822" y="-513470"/>
            <a:ext cx="80310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0.5 cm (0.20 in)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260D1A0-DD9F-4834-B4A8-17F7F0FB7E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6056246" y="-513470"/>
            <a:ext cx="80310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0.5 cm (0.20 in)</a:t>
            </a:r>
          </a:p>
        </p:txBody>
      </p:sp>
      <p:sp>
        <p:nvSpPr>
          <p:cNvPr id="6" name="TextBox 54">
            <a:extLst>
              <a:ext uri="{FF2B5EF4-FFF2-40B4-BE49-F238E27FC236}">
                <a16:creationId xmlns:a16="http://schemas.microsoft.com/office/drawing/2014/main" id="{FD698F21-88DD-45BB-9F91-D6AD3B9409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11250149" y="-545771"/>
            <a:ext cx="86722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12.5 cm (4.92 in)</a:t>
            </a: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99F479F2-3122-41B9-BE03-F6F73282F5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441924" y="316325"/>
            <a:ext cx="134812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 dirty="0">
                <a:solidFill>
                  <a:srgbClr val="FFFFFF"/>
                </a:solidFill>
                <a:latin typeface="Arial"/>
                <a:cs typeface="Arial" charset="0"/>
              </a:rPr>
              <a:t>Logo top 9.03 cm (3.55 in)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F73D680A-8C60-40BB-8A73-7777190B4A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-580302" y="-859456"/>
            <a:ext cx="1495602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 charset="0"/>
                <a:cs typeface="Arial" charset="0"/>
              </a:rPr>
              <a:t>13.25 cm – identifier (5.51 in)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2078136A-BA1A-4E15-A1D4-B88B62B35F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647384" y="1402378"/>
            <a:ext cx="2553584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Top text box without title content 5.72 cm (2.25 in)</a:t>
            </a:r>
          </a:p>
        </p:txBody>
      </p:sp>
      <p:sp>
        <p:nvSpPr>
          <p:cNvPr id="10" name="TextBox 54">
            <a:extLst>
              <a:ext uri="{FF2B5EF4-FFF2-40B4-BE49-F238E27FC236}">
                <a16:creationId xmlns:a16="http://schemas.microsoft.com/office/drawing/2014/main" id="{9B139B74-6C77-4720-8A9D-73D4013337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179032" y="6185894"/>
            <a:ext cx="1085232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Line 9.03cm (3.55 in)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10723727-77B7-421A-9D73-4B68B6A8DD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487083" y="1762722"/>
            <a:ext cx="2393284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Top text box with title content 4.56 cm (1.80 in)</a:t>
            </a:r>
          </a:p>
        </p:txBody>
      </p:sp>
      <p:sp>
        <p:nvSpPr>
          <p:cNvPr id="12" name="TextBox 54">
            <a:extLst>
              <a:ext uri="{FF2B5EF4-FFF2-40B4-BE49-F238E27FC236}">
                <a16:creationId xmlns:a16="http://schemas.microsoft.com/office/drawing/2014/main" id="{E71AFD8C-F42D-45DF-97E0-1AF8FF79C6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15424" y="958769"/>
            <a:ext cx="1721625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 dirty="0">
                <a:solidFill>
                  <a:srgbClr val="FFFFFF"/>
                </a:solidFill>
                <a:latin typeface="Arial"/>
                <a:cs typeface="Arial" charset="0"/>
              </a:rPr>
              <a:t>Title box bottom 7.03 cm (2.77 in)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8F3715DB-7C9A-4CB3-B0D6-61944DF4E6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796188" y="5669068"/>
            <a:ext cx="1702389" cy="1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eaLnBrk="1" hangingPunct="1">
              <a:defRPr/>
            </a:pPr>
            <a:r>
              <a:rPr lang="en-US" sz="908">
                <a:solidFill>
                  <a:srgbClr val="FFFFFF"/>
                </a:solidFill>
                <a:latin typeface="Arial"/>
                <a:cs typeface="Arial" charset="0"/>
              </a:rPr>
              <a:t>Bottom text box 7.44 cm (2.93 in)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DA10FCDC-EA61-43AA-AA23-DFE8E6B50E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52767" y="6368450"/>
            <a:ext cx="1088838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Freeform 4">
            <a:extLst>
              <a:ext uri="{FF2B5EF4-FFF2-40B4-BE49-F238E27FC236}">
                <a16:creationId xmlns:a16="http://schemas.microsoft.com/office/drawing/2014/main" id="{700E60E1-AA1B-4D0C-9621-E7801880AA70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88380" y="488114"/>
            <a:ext cx="652767" cy="488114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1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CFA7852-7050-4188-AE1D-AC6CF33093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368451"/>
            <a:ext cx="1679771" cy="490985"/>
            <a:chOff x="1" y="7040563"/>
            <a:chExt cx="1387498" cy="542925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D4D788D6-21CB-41BD-8B27-44926719BE9D}"/>
                </a:ext>
              </a:extLst>
            </p:cNvPr>
            <p:cNvSpPr txBox="1"/>
            <p:nvPr userDrawn="1"/>
          </p:nvSpPr>
          <p:spPr>
            <a:xfrm>
              <a:off x="1" y="7187185"/>
              <a:ext cx="1387498" cy="396303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eaLnBrk="1" hangingPunct="1">
                <a:defRPr/>
              </a:pPr>
              <a:r>
                <a:rPr lang="en-US" sz="817" dirty="0">
                  <a:solidFill>
                    <a:srgbClr val="0092D0"/>
                  </a:solidFill>
                  <a:latin typeface="Arial"/>
                  <a:cs typeface="Arial" charset="0"/>
                </a:rPr>
                <a:t>Sustainable Investments</a:t>
              </a: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CC49EF76-7A34-45CD-9EEC-4C4DE830CCDD}"/>
                </a:ext>
              </a:extLst>
            </p:cNvPr>
            <p:cNvSpPr txBox="1"/>
            <p:nvPr userDrawn="1"/>
          </p:nvSpPr>
          <p:spPr>
            <a:xfrm>
              <a:off x="1" y="7040563"/>
              <a:ext cx="1032642" cy="183259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817">
                  <a:solidFill>
                    <a:srgbClr val="0018A8"/>
                  </a:solidFill>
                  <a:latin typeface="Arial" charset="0"/>
                  <a:cs typeface="Arial" charset="0"/>
                </a:rPr>
                <a:t>Deutsche Bank</a:t>
              </a:r>
            </a:p>
          </p:txBody>
        </p:sp>
      </p:grp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651087" y="455786"/>
            <a:ext cx="10236825" cy="68410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359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FCCA9181-7136-486B-AA25-BE5D0884B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B9E465-8121-4C89-B5D2-D3820E8C3EB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92248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DA8B-28D0-4E6A-8F5B-FB7A74D3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0AF6C-C8E3-4724-B1FE-F213CEA9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AA6EC-2391-47B0-8551-5653F1B5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2DE57A-149C-4E3A-9348-A2E90407A850}" type="datetimeFigureOut">
              <a:rPr lang="de-DE"/>
              <a:pPr>
                <a:defRPr/>
              </a:pPr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9456F-9C2B-4A69-9B0D-E0F9CBCD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9E01F3-AF67-41FD-A923-87C84465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063AA-2AC1-4A28-B60A-6B2CEFCEE7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383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092C-3A6A-4D58-AF8B-1627B61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310A93-1CC6-46BE-8E20-10DEBB4D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08289-9FB8-46BF-B117-06E0EAE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ACA9B-DF4C-4ED7-96B9-45A2D2E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2C69E-E367-469D-9A09-1A34E93C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5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BC10D-D255-429C-9FE0-4A716D2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44EDA-99C7-4F11-85DE-1CA42500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989D2-1CAF-4E76-BBC1-443E7D1D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14B8B7-62C9-4AF6-B099-AF865D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7FD49-A357-4807-A19F-AAF55977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73297-25AB-48CF-A8F6-CBB362D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6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01ED-3638-4B5B-AF87-98B928FC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E5576-3FDD-46BB-8F89-C3E1B0A1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ACA179-042C-4ED5-A2FA-4A9B340F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B9932A-0634-45E5-8D7F-435485B39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59B2A7-BDB5-490E-BBA5-B9F108935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DA3D59-01B3-417D-BDBB-C9607FE3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B8A63F-F5E8-4853-BE9F-B04F27E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33F7C3-B099-4DB2-B163-9264F727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76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5166D-3C73-4D81-A6C5-3D9826C8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9B7308-04F2-478B-9EB9-3CB531EA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809BD-5F1A-4C26-B5AA-CEEEF06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D72D8A-D311-439C-BEB3-DF96E694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F74400-56F8-43E9-95A7-CDFCE326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0E35A7-F1D3-4303-B1FE-77904E1E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796218-C12F-4BE9-BBCD-D1DA29C6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2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5C330-FA25-4301-82DC-A8CB83E9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806C5-F9FD-4744-8B40-6FC7F5C7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42A71-4A81-467F-8CD6-33F09232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2E136-B50B-4A42-951B-FDC4B713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4AA41D-412B-4FA7-A2FE-BB8833D6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492E0-CAEC-48BB-85EA-6DEBC3E8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8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8AB40-465C-4090-B56F-75032CE9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EE1D38-B455-4604-8EEB-EBCF36A57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EA88D-423D-409E-A592-6A41C74D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772AE0-821C-4A80-B87D-3C1CA5D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912C8-4B14-4030-AC2E-4C8DC4FE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945EA-9160-40A9-BCF9-BFEB4D39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8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69E91F-0DE0-4920-96A2-4E54ECD0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1301C7-F1FD-47E1-9D2B-67E56D0E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604A8-A1AC-4D81-B499-D7AF60FE3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E57A-149C-4E3A-9348-A2E90407A850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CA70C-9C5B-4F85-9626-6CE5265B2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F232BB-816E-47E7-8C07-C5CD4D6A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9C085BB-7E7C-3D4F-90CB-B5B51AAA9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52" y="455095"/>
            <a:ext cx="10237528" cy="68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54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ED9E57A-706B-DD4F-8ED0-98AAFC6EA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53" y="1563401"/>
            <a:ext cx="10888380" cy="428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D9B09B-4480-6340-938E-A45D17A60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1282" y="6731665"/>
            <a:ext cx="1678816" cy="12633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817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F733B15-2FC5-48B5-8797-6E9248F09EE7}" type="datetime1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804C7DF-5738-1843-905B-9F9D6187B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3868" y="6731665"/>
            <a:ext cx="2794837" cy="12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eaLnBrk="1" hangingPunct="1">
              <a:defRPr sz="817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66D91C-D648-584A-82E5-4F2ED6DE8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6467" y="6368450"/>
            <a:ext cx="652766" cy="282819"/>
          </a:xfrm>
          <a:prstGeom prst="rect">
            <a:avLst/>
          </a:prstGeom>
        </p:spPr>
        <p:txBody>
          <a:bodyPr vert="horz" wrap="none" lIns="0" tIns="3600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14">
                <a:solidFill>
                  <a:srgbClr val="000000"/>
                </a:solidFill>
              </a:defRPr>
            </a:lvl1pPr>
          </a:lstStyle>
          <a:p>
            <a:fld id="{08C261C5-4004-4B45-A7CB-0D6C54A7BE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7841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ipe dir="r"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51" kern="1200">
          <a:solidFill>
            <a:schemeClr val="tx1"/>
          </a:solidFill>
          <a:latin typeface="+mn-lt"/>
          <a:ea typeface="ＭＳ Ｐゴシック" pitchFamily="34" charset="-128"/>
          <a:cs typeface="ＭＳ Ｐゴシック" pitchFamily="-109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51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51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51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51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45777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67586" algn="l"/>
        </a:tabLst>
        <a:defRPr sz="2359" b="1">
          <a:solidFill>
            <a:schemeClr val="tx1"/>
          </a:solidFill>
          <a:latin typeface="Arial" charset="0"/>
        </a:defRPr>
      </a:lvl6pPr>
      <a:lvl7pPr marL="91554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67586" algn="l"/>
        </a:tabLst>
        <a:defRPr sz="2359" b="1">
          <a:solidFill>
            <a:schemeClr val="tx1"/>
          </a:solidFill>
          <a:latin typeface="Arial" charset="0"/>
        </a:defRPr>
      </a:lvl7pPr>
      <a:lvl8pPr marL="13733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67586" algn="l"/>
        </a:tabLst>
        <a:defRPr sz="2359" b="1">
          <a:solidFill>
            <a:schemeClr val="tx1"/>
          </a:solidFill>
          <a:latin typeface="Arial" charset="0"/>
        </a:defRPr>
      </a:lvl8pPr>
      <a:lvl9pPr marL="183109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67586" algn="l"/>
        </a:tabLst>
        <a:defRPr sz="2359" b="1">
          <a:solidFill>
            <a:schemeClr val="tx1"/>
          </a:solidFill>
          <a:latin typeface="Arial" charset="0"/>
        </a:defRPr>
      </a:lvl9pPr>
    </p:titleStyle>
    <p:bodyStyle>
      <a:lvl1pPr marL="310084" indent="-310084" algn="l" rtl="0" eaLnBrk="0" fontAlgn="base" hangingPunct="0">
        <a:spcBef>
          <a:spcPts val="271"/>
        </a:spcBef>
        <a:spcAft>
          <a:spcPts val="271"/>
        </a:spcAft>
        <a:defRPr sz="1989" kern="1200">
          <a:solidFill>
            <a:srgbClr val="0092D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673286" indent="-258404" algn="l" rtl="0" eaLnBrk="0" fontAlgn="base" hangingPunct="0">
        <a:spcBef>
          <a:spcPts val="271"/>
        </a:spcBef>
        <a:spcAft>
          <a:spcPts val="271"/>
        </a:spcAft>
        <a:defRPr sz="1989" kern="1200">
          <a:solidFill>
            <a:schemeClr val="tx1"/>
          </a:solidFill>
          <a:latin typeface="+mn-lt"/>
          <a:ea typeface="ＭＳ Ｐゴシック" pitchFamily="-109" charset="-128"/>
        </a:defRPr>
      </a:lvl2pPr>
      <a:lvl3pPr marL="404833" indent="-400526" algn="l" rtl="0" eaLnBrk="0" fontAlgn="base" hangingPunct="0">
        <a:spcBef>
          <a:spcPts val="271"/>
        </a:spcBef>
        <a:spcAft>
          <a:spcPts val="271"/>
        </a:spcAft>
        <a:buFont typeface="Arial" panose="020B0604020202020204" pitchFamily="34" charset="0"/>
        <a:buChar char="—"/>
        <a:defRPr sz="1989" kern="1200">
          <a:solidFill>
            <a:schemeClr val="tx1"/>
          </a:solidFill>
          <a:latin typeface="+mn-lt"/>
          <a:ea typeface="ＭＳ Ｐゴシック" pitchFamily="-109" charset="-128"/>
        </a:defRPr>
      </a:lvl3pPr>
      <a:lvl4pPr marL="811101" indent="-400526" algn="l" rtl="0" eaLnBrk="0" fontAlgn="base" hangingPunct="0">
        <a:spcBef>
          <a:spcPts val="271"/>
        </a:spcBef>
        <a:spcAft>
          <a:spcPts val="271"/>
        </a:spcAft>
        <a:buFont typeface="Arial" panose="020B0604020202020204" pitchFamily="34" charset="0"/>
        <a:buChar char="—"/>
        <a:defRPr sz="1809" kern="1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217369" indent="-404833" algn="l" rtl="0" eaLnBrk="0" fontAlgn="base" hangingPunct="0">
        <a:spcBef>
          <a:spcPts val="271"/>
        </a:spcBef>
        <a:spcAft>
          <a:spcPts val="271"/>
        </a:spcAft>
        <a:buFont typeface="Arial" panose="020B0604020202020204" pitchFamily="34" charset="0"/>
        <a:buChar char="—"/>
        <a:defRPr sz="1809" kern="1200">
          <a:solidFill>
            <a:schemeClr val="tx1"/>
          </a:solidFill>
          <a:latin typeface="+mn-lt"/>
          <a:ea typeface="ＭＳ Ｐゴシック" pitchFamily="-109" charset="-128"/>
        </a:defRPr>
      </a:lvl5pPr>
      <a:lvl6pPr marL="1180992" indent="-178022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361">
          <a:solidFill>
            <a:schemeClr val="tx1"/>
          </a:solidFill>
          <a:latin typeface="+mn-lt"/>
        </a:defRPr>
      </a:lvl6pPr>
      <a:lvl7pPr marL="1638764" indent="-178022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361">
          <a:solidFill>
            <a:schemeClr val="tx1"/>
          </a:solidFill>
          <a:latin typeface="+mn-lt"/>
        </a:defRPr>
      </a:lvl7pPr>
      <a:lvl8pPr marL="2096538" indent="-178022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361">
          <a:solidFill>
            <a:schemeClr val="tx1"/>
          </a:solidFill>
          <a:latin typeface="+mn-lt"/>
        </a:defRPr>
      </a:lvl8pPr>
      <a:lvl9pPr marL="2554311" indent="-178022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36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57774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15547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73321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31094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8867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46640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04412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62186" algn="l" defTabSz="915547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DB270026-258B-4B20-8362-72072DCE2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54" b="16060"/>
          <a:stretch/>
        </p:blipFill>
        <p:spPr>
          <a:xfrm>
            <a:off x="0" y="3725143"/>
            <a:ext cx="12191980" cy="313285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8EC170B-C796-47C1-892A-CCA1238FE616}"/>
              </a:ext>
            </a:extLst>
          </p:cNvPr>
          <p:cNvSpPr txBox="1"/>
          <p:nvPr/>
        </p:nvSpPr>
        <p:spPr>
          <a:xfrm>
            <a:off x="2900994" y="4105349"/>
            <a:ext cx="6602045" cy="236988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Coding Challenge 21.10. – 23.10.2020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</a:rPr>
              <a:t>Group 2</a:t>
            </a:r>
          </a:p>
          <a:p>
            <a:pPr algn="ctr"/>
            <a:endParaRPr lang="de-DE" sz="2800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Amina </a:t>
            </a:r>
            <a:r>
              <a:rPr lang="de-DE" sz="1600" dirty="0" err="1">
                <a:solidFill>
                  <a:schemeClr val="bg1"/>
                </a:solidFill>
              </a:rPr>
              <a:t>Navasudeen</a:t>
            </a:r>
            <a:r>
              <a:rPr lang="de-DE" sz="1600" dirty="0">
                <a:solidFill>
                  <a:schemeClr val="bg1"/>
                </a:solidFill>
              </a:rPr>
              <a:t>, Baris Yilmaz, Jessy </a:t>
            </a:r>
            <a:r>
              <a:rPr lang="de-DE" sz="1600" dirty="0" err="1">
                <a:solidFill>
                  <a:schemeClr val="bg1"/>
                </a:solidFill>
              </a:rPr>
              <a:t>Jingru</a:t>
            </a:r>
            <a:r>
              <a:rPr lang="de-DE" sz="1600" dirty="0">
                <a:solidFill>
                  <a:schemeClr val="bg1"/>
                </a:solidFill>
              </a:rPr>
              <a:t> Zhu, Maren Dieterich, James </a:t>
            </a:r>
            <a:r>
              <a:rPr lang="de-DE" sz="1600" dirty="0" err="1">
                <a:solidFill>
                  <a:schemeClr val="bg1"/>
                </a:solidFill>
              </a:rPr>
              <a:t>Xinyuan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Xu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Yaroslav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Ilichenko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Zekun</a:t>
            </a:r>
            <a:r>
              <a:rPr lang="de-DE" sz="1600" dirty="0">
                <a:solidFill>
                  <a:schemeClr val="bg1"/>
                </a:solidFill>
              </a:rPr>
              <a:t> Li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8E0B013-BAB8-463E-B8B1-0785E22F5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7" y="156449"/>
            <a:ext cx="2323412" cy="11096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934748-DA57-4775-B227-DE80E3AD28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2235" r="11900" b="7429"/>
          <a:stretch/>
        </p:blipFill>
        <p:spPr>
          <a:xfrm>
            <a:off x="3922643" y="350154"/>
            <a:ext cx="4015409" cy="3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4DEFDF10-9DAF-47B6-BEAE-3305CBAFB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0F6B1A6-6D0D-49E4-9B4B-EEB46FF4AF47}"/>
              </a:ext>
            </a:extLst>
          </p:cNvPr>
          <p:cNvSpPr/>
          <p:nvPr/>
        </p:nvSpPr>
        <p:spPr>
          <a:xfrm>
            <a:off x="6957392" y="1384275"/>
            <a:ext cx="1640837" cy="181574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FDA66B-9F74-458C-B4F0-1A8DD275A3EB}"/>
              </a:ext>
            </a:extLst>
          </p:cNvPr>
          <p:cNvSpPr txBox="1"/>
          <p:nvPr/>
        </p:nvSpPr>
        <p:spPr>
          <a:xfrm>
            <a:off x="437323" y="516835"/>
            <a:ext cx="652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Roles</a:t>
            </a:r>
            <a:r>
              <a:rPr lang="de-DE" sz="3200" dirty="0">
                <a:solidFill>
                  <a:schemeClr val="bg1"/>
                </a:solidFill>
              </a:rPr>
              <a:t> &amp; </a:t>
            </a:r>
            <a:r>
              <a:rPr lang="de-DE" sz="3200" dirty="0" err="1">
                <a:solidFill>
                  <a:schemeClr val="bg1"/>
                </a:solidFill>
              </a:rPr>
              <a:t>Assignments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25264B2-AA14-4B9E-BE9F-F5246C968DB5}"/>
              </a:ext>
            </a:extLst>
          </p:cNvPr>
          <p:cNvSpPr/>
          <p:nvPr/>
        </p:nvSpPr>
        <p:spPr>
          <a:xfrm>
            <a:off x="9813739" y="1421696"/>
            <a:ext cx="1648390" cy="182862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9D96847-6F6F-4BCE-BCE0-92F5C7625FBA}"/>
              </a:ext>
            </a:extLst>
          </p:cNvPr>
          <p:cNvSpPr/>
          <p:nvPr/>
        </p:nvSpPr>
        <p:spPr>
          <a:xfrm>
            <a:off x="556408" y="1392335"/>
            <a:ext cx="1640837" cy="181574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33A84F5-D64F-4DF3-8273-8C316BA43712}"/>
              </a:ext>
            </a:extLst>
          </p:cNvPr>
          <p:cNvSpPr txBox="1"/>
          <p:nvPr/>
        </p:nvSpPr>
        <p:spPr>
          <a:xfrm>
            <a:off x="556408" y="3402522"/>
            <a:ext cx="21799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Amina – </a:t>
            </a:r>
          </a:p>
          <a:p>
            <a:r>
              <a:rPr lang="de-DE" sz="1100" dirty="0" err="1">
                <a:solidFill>
                  <a:schemeClr val="bg1"/>
                </a:solidFill>
              </a:rPr>
              <a:t>Scrum</a:t>
            </a:r>
            <a:r>
              <a:rPr lang="de-DE" sz="1100" dirty="0">
                <a:solidFill>
                  <a:schemeClr val="bg1"/>
                </a:solidFill>
              </a:rPr>
              <a:t> Master &amp;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C028D5-6C88-443A-99FB-DA8D57641E44}"/>
              </a:ext>
            </a:extLst>
          </p:cNvPr>
          <p:cNvSpPr txBox="1"/>
          <p:nvPr/>
        </p:nvSpPr>
        <p:spPr>
          <a:xfrm>
            <a:off x="3540405" y="3356355"/>
            <a:ext cx="217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Baris –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D987E5-A6B9-49E6-8D49-68FCCF79672E}"/>
              </a:ext>
            </a:extLst>
          </p:cNvPr>
          <p:cNvSpPr txBox="1"/>
          <p:nvPr/>
        </p:nvSpPr>
        <p:spPr>
          <a:xfrm>
            <a:off x="6814715" y="3381359"/>
            <a:ext cx="178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Jessy </a:t>
            </a:r>
            <a:r>
              <a:rPr lang="de-DE" sz="1200" dirty="0" err="1">
                <a:solidFill>
                  <a:schemeClr val="bg1"/>
                </a:solidFill>
              </a:rPr>
              <a:t>Jingru</a:t>
            </a:r>
            <a:r>
              <a:rPr lang="de-DE" sz="1200" dirty="0">
                <a:solidFill>
                  <a:schemeClr val="bg1"/>
                </a:solidFill>
              </a:rPr>
              <a:t> –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41541A-FBCE-429D-8ADF-A06609AD9EA5}"/>
              </a:ext>
            </a:extLst>
          </p:cNvPr>
          <p:cNvSpPr txBox="1"/>
          <p:nvPr/>
        </p:nvSpPr>
        <p:spPr>
          <a:xfrm>
            <a:off x="10053049" y="3381359"/>
            <a:ext cx="1940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Maren – </a:t>
            </a:r>
          </a:p>
          <a:p>
            <a:r>
              <a:rPr lang="de-DE" sz="1100" dirty="0" err="1">
                <a:solidFill>
                  <a:schemeClr val="bg1"/>
                </a:solidFill>
              </a:rPr>
              <a:t>Product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Owner</a:t>
            </a:r>
            <a:r>
              <a:rPr lang="de-DE" sz="1100" dirty="0">
                <a:solidFill>
                  <a:schemeClr val="bg1"/>
                </a:solidFill>
              </a:rPr>
              <a:t> &amp; 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480ED0-4CEB-4522-A380-C4C7F5981D8F}"/>
              </a:ext>
            </a:extLst>
          </p:cNvPr>
          <p:cNvSpPr txBox="1"/>
          <p:nvPr/>
        </p:nvSpPr>
        <p:spPr>
          <a:xfrm>
            <a:off x="556408" y="6202665"/>
            <a:ext cx="173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James </a:t>
            </a:r>
            <a:r>
              <a:rPr lang="de-DE" sz="1200" dirty="0" err="1">
                <a:solidFill>
                  <a:schemeClr val="bg1"/>
                </a:solidFill>
              </a:rPr>
              <a:t>Xinyuan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24EBD4-5EE6-4326-865D-63F4D28A5CC8}"/>
              </a:ext>
            </a:extLst>
          </p:cNvPr>
          <p:cNvSpPr txBox="1"/>
          <p:nvPr/>
        </p:nvSpPr>
        <p:spPr>
          <a:xfrm>
            <a:off x="3559044" y="6142947"/>
            <a:ext cx="191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Yaroslav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A30F078-D308-4CB8-A99B-D6DBAF8371AF}"/>
              </a:ext>
            </a:extLst>
          </p:cNvPr>
          <p:cNvSpPr txBox="1"/>
          <p:nvPr/>
        </p:nvSpPr>
        <p:spPr>
          <a:xfrm>
            <a:off x="6845081" y="6202665"/>
            <a:ext cx="178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Zekun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07E836-1C47-499E-B3B5-FCE2D311749B}"/>
              </a:ext>
            </a:extLst>
          </p:cNvPr>
          <p:cNvSpPr/>
          <p:nvPr/>
        </p:nvSpPr>
        <p:spPr>
          <a:xfrm>
            <a:off x="3697357" y="4199767"/>
            <a:ext cx="1640837" cy="178212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92AF84-5EF6-41BA-A288-C8758F892B41}"/>
              </a:ext>
            </a:extLst>
          </p:cNvPr>
          <p:cNvSpPr/>
          <p:nvPr/>
        </p:nvSpPr>
        <p:spPr>
          <a:xfrm>
            <a:off x="6987758" y="4174207"/>
            <a:ext cx="1640837" cy="18076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45E9D8-F0DD-4A3D-82EC-D5950A6F13D5}"/>
              </a:ext>
            </a:extLst>
          </p:cNvPr>
          <p:cNvSpPr/>
          <p:nvPr/>
        </p:nvSpPr>
        <p:spPr>
          <a:xfrm>
            <a:off x="556408" y="4199767"/>
            <a:ext cx="1640837" cy="18076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35FD94-F7A6-4435-8C68-1FF65463E0A9}"/>
              </a:ext>
            </a:extLst>
          </p:cNvPr>
          <p:cNvSpPr/>
          <p:nvPr/>
        </p:nvSpPr>
        <p:spPr>
          <a:xfrm>
            <a:off x="3690537" y="1392335"/>
            <a:ext cx="1617197" cy="180768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Frau, Foto, lächelnd, jung enthält.&#10;&#10;Automatisch generierte Beschreibung">
            <a:extLst>
              <a:ext uri="{FF2B5EF4-FFF2-40B4-BE49-F238E27FC236}">
                <a16:creationId xmlns:a16="http://schemas.microsoft.com/office/drawing/2014/main" id="{536DF5AD-B9A7-48E7-AE45-0306B5D1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5333" r="8817" b="14119"/>
          <a:stretch/>
        </p:blipFill>
        <p:spPr>
          <a:xfrm>
            <a:off x="9888850" y="1463937"/>
            <a:ext cx="1498167" cy="173608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742693C-18A6-476A-BEE9-39188A480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" r="4986" b="2821"/>
          <a:stretch/>
        </p:blipFill>
        <p:spPr>
          <a:xfrm>
            <a:off x="581513" y="4227411"/>
            <a:ext cx="1577192" cy="17659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2945A3D-0A25-451D-9A17-BA8FA17B5B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472" r="11377"/>
          <a:stretch/>
        </p:blipFill>
        <p:spPr>
          <a:xfrm>
            <a:off x="6955867" y="1413387"/>
            <a:ext cx="1617197" cy="177430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4487B7D-A499-468B-9210-6F3A81241A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19"/>
          <a:stretch/>
        </p:blipFill>
        <p:spPr>
          <a:xfrm>
            <a:off x="7085169" y="4161873"/>
            <a:ext cx="1446014" cy="18031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B127F48-A557-46EE-8FB2-9ECFE847D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428" y="1463937"/>
            <a:ext cx="1541414" cy="166724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C621DC1-42A6-4C6C-B187-EBF75664C7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87" t="1545" r="10842" b="-1545"/>
          <a:stretch/>
        </p:blipFill>
        <p:spPr>
          <a:xfrm>
            <a:off x="664646" y="1421456"/>
            <a:ext cx="1467375" cy="177430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5605B7-D8E6-47DF-9B85-CBA25CE22E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932"/>
          <a:stretch/>
        </p:blipFill>
        <p:spPr>
          <a:xfrm>
            <a:off x="3833964" y="4227411"/>
            <a:ext cx="1364261" cy="17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C664621-49C3-4918-A506-09B5861C8F92}"/>
              </a:ext>
            </a:extLst>
          </p:cNvPr>
          <p:cNvSpPr txBox="1"/>
          <p:nvPr/>
        </p:nvSpPr>
        <p:spPr>
          <a:xfrm>
            <a:off x="437323" y="516835"/>
            <a:ext cx="652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We</a:t>
            </a:r>
            <a:r>
              <a:rPr lang="de-DE" sz="3200" dirty="0"/>
              <a:t> </a:t>
            </a:r>
            <a:r>
              <a:rPr lang="de-DE" sz="3200" dirty="0" err="1"/>
              <a:t>worked</a:t>
            </a:r>
            <a:r>
              <a:rPr lang="de-DE" sz="3200" dirty="0"/>
              <a:t> in an agile </a:t>
            </a:r>
            <a:r>
              <a:rPr lang="de-DE" sz="3200" dirty="0" err="1"/>
              <a:t>manner</a:t>
            </a:r>
            <a:r>
              <a:rPr lang="de-DE" sz="3200" dirty="0"/>
              <a:t>…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609F2-2C55-43F6-BBA4-0FE68F6A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65" y="1800254"/>
            <a:ext cx="8833138" cy="35755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00504D4-C6C1-4DAC-ADEE-76CBA931C520}"/>
              </a:ext>
            </a:extLst>
          </p:cNvPr>
          <p:cNvSpPr txBox="1"/>
          <p:nvPr/>
        </p:nvSpPr>
        <p:spPr>
          <a:xfrm>
            <a:off x="5433391" y="5556337"/>
            <a:ext cx="6618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…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develop</a:t>
            </a:r>
            <a:r>
              <a:rPr lang="de-DE" sz="2000" dirty="0"/>
              <a:t> at least </a:t>
            </a:r>
            <a:r>
              <a:rPr lang="de-DE" sz="2000" dirty="0" err="1"/>
              <a:t>the</a:t>
            </a:r>
            <a:r>
              <a:rPr lang="de-DE" sz="2000" dirty="0"/>
              <a:t> MVP </a:t>
            </a:r>
            <a:r>
              <a:rPr lang="de-DE" sz="2000" dirty="0" err="1"/>
              <a:t>till</a:t>
            </a:r>
            <a:r>
              <a:rPr lang="de-DE" sz="2000" dirty="0"/>
              <a:t> </a:t>
            </a:r>
            <a:r>
              <a:rPr lang="de-DE" sz="2000" dirty="0" err="1"/>
              <a:t>Thursday</a:t>
            </a:r>
            <a:r>
              <a:rPr lang="de-DE" sz="2000" dirty="0"/>
              <a:t> </a:t>
            </a:r>
            <a:r>
              <a:rPr lang="de-DE" sz="2000" dirty="0" err="1"/>
              <a:t>evening</a:t>
            </a:r>
            <a:endParaRPr lang="de-DE" sz="2000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6365E16C-DDFE-4EEB-8D22-3C3F01F73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" t="43147" b="16060"/>
          <a:stretch/>
        </p:blipFill>
        <p:spPr>
          <a:xfrm>
            <a:off x="119270" y="1842052"/>
            <a:ext cx="3047980" cy="17625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FEC3816-AE4F-437F-A954-FCE9D2314F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1" y="1942290"/>
            <a:ext cx="10516817" cy="425707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7E9486C-31B1-4121-9255-1385838F19B1}"/>
              </a:ext>
            </a:extLst>
          </p:cNvPr>
          <p:cNvSpPr/>
          <p:nvPr/>
        </p:nvSpPr>
        <p:spPr>
          <a:xfrm>
            <a:off x="2938060" y="4320209"/>
            <a:ext cx="1524000" cy="1979397"/>
          </a:xfrm>
          <a:prstGeom prst="rect">
            <a:avLst/>
          </a:prstGeom>
          <a:noFill/>
          <a:ln w="28575">
            <a:solidFill>
              <a:srgbClr val="0018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7CCAE4-A4BB-47CA-BAFA-74EA91276C2E}"/>
              </a:ext>
            </a:extLst>
          </p:cNvPr>
          <p:cNvSpPr txBox="1"/>
          <p:nvPr/>
        </p:nvSpPr>
        <p:spPr>
          <a:xfrm>
            <a:off x="304781" y="2085653"/>
            <a:ext cx="2756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Set-</a:t>
            </a:r>
            <a:r>
              <a:rPr lang="de-DE" sz="1400" dirty="0" err="1">
                <a:solidFill>
                  <a:schemeClr val="bg1"/>
                </a:solidFill>
              </a:rPr>
              <a:t>up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a Kanban Board in GitHub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err="1">
                <a:solidFill>
                  <a:schemeClr val="bg1"/>
                </a:solidFill>
              </a:rPr>
              <a:t>Continuous</a:t>
            </a:r>
            <a:r>
              <a:rPr lang="de-DE" sz="1400" dirty="0">
                <a:solidFill>
                  <a:schemeClr val="bg1"/>
                </a:solidFill>
              </a:rPr>
              <a:t> Task </a:t>
            </a:r>
            <a:r>
              <a:rPr lang="de-DE" sz="1400" dirty="0" err="1">
                <a:solidFill>
                  <a:schemeClr val="bg1"/>
                </a:solidFill>
              </a:rPr>
              <a:t>tracking</a:t>
            </a:r>
            <a:r>
              <a:rPr lang="de-DE" sz="1400" dirty="0">
                <a:solidFill>
                  <a:schemeClr val="bg1"/>
                </a:solidFill>
              </a:rPr>
              <a:t> and </a:t>
            </a:r>
            <a:r>
              <a:rPr lang="de-DE" sz="1400" dirty="0" err="1">
                <a:solidFill>
                  <a:schemeClr val="bg1"/>
                </a:solidFill>
              </a:rPr>
              <a:t>prioritization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the</a:t>
            </a:r>
            <a:r>
              <a:rPr lang="de-DE" sz="1400" dirty="0">
                <a:solidFill>
                  <a:schemeClr val="bg1"/>
                </a:solidFill>
              </a:rPr>
              <a:t>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E17F143-E305-436B-8D8D-CF6095F66145}"/>
              </a:ext>
            </a:extLst>
          </p:cNvPr>
          <p:cNvSpPr txBox="1"/>
          <p:nvPr/>
        </p:nvSpPr>
        <p:spPr>
          <a:xfrm>
            <a:off x="437323" y="516835"/>
            <a:ext cx="91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Product</a:t>
            </a:r>
            <a:r>
              <a:rPr lang="de-DE" sz="3200" dirty="0"/>
              <a:t> Backlog: Task </a:t>
            </a:r>
            <a:r>
              <a:rPr lang="de-DE" sz="3200" dirty="0" err="1"/>
              <a:t>Planning</a:t>
            </a:r>
            <a:r>
              <a:rPr lang="de-DE" sz="3200" dirty="0"/>
              <a:t> and Tracking</a:t>
            </a:r>
          </a:p>
        </p:txBody>
      </p:sp>
    </p:spTree>
    <p:extLst>
      <p:ext uri="{BB962C8B-B14F-4D97-AF65-F5344CB8AC3E}">
        <p14:creationId xmlns:p14="http://schemas.microsoft.com/office/powerpoint/2010/main" val="72692444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0A7132E6-FBF1-4FCA-9DD0-CACEE6197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7" b="16060"/>
          <a:stretch/>
        </p:blipFill>
        <p:spPr>
          <a:xfrm>
            <a:off x="8892228" y="1484243"/>
            <a:ext cx="3167250" cy="239864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5AF77F-E235-4FBE-B2D6-E3DFCDF0C979}"/>
              </a:ext>
            </a:extLst>
          </p:cNvPr>
          <p:cNvSpPr txBox="1"/>
          <p:nvPr/>
        </p:nvSpPr>
        <p:spPr>
          <a:xfrm>
            <a:off x="9197009" y="1836273"/>
            <a:ext cx="27564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Sprint </a:t>
            </a:r>
            <a:r>
              <a:rPr lang="de-DE" sz="1400" dirty="0" err="1">
                <a:solidFill>
                  <a:schemeClr val="bg1"/>
                </a:solidFill>
              </a:rPr>
              <a:t>duration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b="1" dirty="0">
                <a:solidFill>
                  <a:schemeClr val="bg1"/>
                </a:solidFill>
              </a:rPr>
              <a:t>3 </a:t>
            </a:r>
            <a:r>
              <a:rPr lang="de-DE" sz="1400" b="1" dirty="0" err="1">
                <a:solidFill>
                  <a:schemeClr val="bg1"/>
                </a:solidFill>
              </a:rPr>
              <a:t>hours</a:t>
            </a:r>
            <a:endParaRPr lang="de-DE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After </a:t>
            </a:r>
            <a:r>
              <a:rPr lang="de-DE" sz="1400" dirty="0" err="1">
                <a:solidFill>
                  <a:schemeClr val="bg1"/>
                </a:solidFill>
              </a:rPr>
              <a:t>every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sprint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we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made</a:t>
            </a:r>
            <a:r>
              <a:rPr lang="de-DE" sz="1400" dirty="0">
                <a:solidFill>
                  <a:schemeClr val="bg1"/>
                </a:solidFill>
              </a:rPr>
              <a:t> a </a:t>
            </a:r>
            <a:r>
              <a:rPr lang="de-DE" sz="1400" b="1" dirty="0" err="1">
                <a:solidFill>
                  <a:schemeClr val="bg1"/>
                </a:solidFill>
              </a:rPr>
              <a:t>Retrospective</a:t>
            </a:r>
            <a:endParaRPr lang="de-DE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err="1">
                <a:solidFill>
                  <a:schemeClr val="bg1"/>
                </a:solidFill>
              </a:rPr>
              <a:t>Pushed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the</a:t>
            </a:r>
            <a:r>
              <a:rPr lang="de-DE" sz="1400" dirty="0">
                <a:solidFill>
                  <a:schemeClr val="bg1"/>
                </a:solidFill>
              </a:rPr>
              <a:t> code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GitHub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realize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Continuous</a:t>
            </a:r>
            <a:r>
              <a:rPr lang="de-DE" sz="1400" b="1" dirty="0">
                <a:solidFill>
                  <a:schemeClr val="bg1"/>
                </a:solidFill>
              </a:rPr>
              <a:t> Integration</a:t>
            </a:r>
            <a:endParaRPr lang="de-DE" sz="1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EC4517-3B12-43B2-A8CF-61371264CEE4}"/>
              </a:ext>
            </a:extLst>
          </p:cNvPr>
          <p:cNvSpPr txBox="1"/>
          <p:nvPr/>
        </p:nvSpPr>
        <p:spPr>
          <a:xfrm>
            <a:off x="437323" y="516835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Sprint Iteration: Sprints and </a:t>
            </a:r>
            <a:r>
              <a:rPr lang="de-DE" sz="3200" dirty="0" err="1"/>
              <a:t>Continuous</a:t>
            </a:r>
            <a:r>
              <a:rPr lang="de-DE" sz="3200" dirty="0"/>
              <a:t> Integration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82CDF1-FF79-419A-B869-2B74337C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1" y="1836273"/>
            <a:ext cx="10516817" cy="425707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56C1102-2EE1-4C5A-AD5F-4B00D96EC77B}"/>
              </a:ext>
            </a:extLst>
          </p:cNvPr>
          <p:cNvSpPr/>
          <p:nvPr/>
        </p:nvSpPr>
        <p:spPr>
          <a:xfrm>
            <a:off x="5153655" y="1683028"/>
            <a:ext cx="3379304" cy="3843129"/>
          </a:xfrm>
          <a:prstGeom prst="rect">
            <a:avLst/>
          </a:prstGeom>
          <a:noFill/>
          <a:ln w="28575">
            <a:solidFill>
              <a:srgbClr val="0018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1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92830142-EC50-46ED-BB5A-00FCE3143546}"/>
              </a:ext>
            </a:extLst>
          </p:cNvPr>
          <p:cNvSpPr txBox="1"/>
          <p:nvPr/>
        </p:nvSpPr>
        <p:spPr>
          <a:xfrm>
            <a:off x="291548" y="477079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Achievements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53B2378-E1DD-4DA0-B798-FB1823EB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55" y="769466"/>
            <a:ext cx="733425" cy="560399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BC2F32D-7E7C-454E-B361-25E14B4F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46" y="909797"/>
            <a:ext cx="733425" cy="542788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004B7CF-E092-4401-846B-1CD24BA4A4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583515" y="-3122964"/>
            <a:ext cx="733425" cy="11317358"/>
          </a:xfrm>
          <a:prstGeom prst="rect">
            <a:avLst/>
          </a:prstGeom>
        </p:spPr>
      </p:pic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A62B9275-7904-47D8-B4AE-DA49746F9A27}"/>
              </a:ext>
            </a:extLst>
          </p:cNvPr>
          <p:cNvSpPr/>
          <p:nvPr/>
        </p:nvSpPr>
        <p:spPr>
          <a:xfrm rot="10631051">
            <a:off x="5033839" y="1439044"/>
            <a:ext cx="2164452" cy="77721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eine Ecke abgeschnitten 27">
            <a:extLst>
              <a:ext uri="{FF2B5EF4-FFF2-40B4-BE49-F238E27FC236}">
                <a16:creationId xmlns:a16="http://schemas.microsoft.com/office/drawing/2014/main" id="{44249F38-654F-4F86-88F8-D882C09D8625}"/>
              </a:ext>
            </a:extLst>
          </p:cNvPr>
          <p:cNvSpPr/>
          <p:nvPr/>
        </p:nvSpPr>
        <p:spPr>
          <a:xfrm rot="11119274">
            <a:off x="1406460" y="1336649"/>
            <a:ext cx="2164452" cy="777217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: eine Ecke abgeschnitten 29">
            <a:extLst>
              <a:ext uri="{FF2B5EF4-FFF2-40B4-BE49-F238E27FC236}">
                <a16:creationId xmlns:a16="http://schemas.microsoft.com/office/drawing/2014/main" id="{E327CB83-E47B-414C-809F-D0D1DF9F76A9}"/>
              </a:ext>
            </a:extLst>
          </p:cNvPr>
          <p:cNvSpPr/>
          <p:nvPr/>
        </p:nvSpPr>
        <p:spPr>
          <a:xfrm rot="11147301">
            <a:off x="8738098" y="1447519"/>
            <a:ext cx="2164452" cy="777217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82D6461-6017-4CB4-B9B6-0369E396B0CB}"/>
              </a:ext>
            </a:extLst>
          </p:cNvPr>
          <p:cNvSpPr txBox="1"/>
          <p:nvPr/>
        </p:nvSpPr>
        <p:spPr>
          <a:xfrm rot="277460">
            <a:off x="2098645" y="1540591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7B86E2E-CE7B-44CE-BB07-DAF671833CCB}"/>
              </a:ext>
            </a:extLst>
          </p:cNvPr>
          <p:cNvSpPr txBox="1"/>
          <p:nvPr/>
        </p:nvSpPr>
        <p:spPr>
          <a:xfrm rot="21388255">
            <a:off x="5746277" y="1637423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2973580-88E2-473D-8A2D-B8722CE97897}"/>
              </a:ext>
            </a:extLst>
          </p:cNvPr>
          <p:cNvSpPr txBox="1"/>
          <p:nvPr/>
        </p:nvSpPr>
        <p:spPr>
          <a:xfrm rot="368935">
            <a:off x="9517617" y="1683685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95DF5E-A7B0-471D-8190-73D630B3E162}"/>
              </a:ext>
            </a:extLst>
          </p:cNvPr>
          <p:cNvSpPr txBox="1"/>
          <p:nvPr/>
        </p:nvSpPr>
        <p:spPr>
          <a:xfrm>
            <a:off x="931555" y="3143601"/>
            <a:ext cx="311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Understand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stream </a:t>
            </a:r>
            <a:r>
              <a:rPr lang="de-DE" sz="1200" dirty="0" err="1"/>
              <a:t>format</a:t>
            </a:r>
            <a:r>
              <a:rPr lang="de-DE" sz="1200" dirty="0"/>
              <a:t>,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receive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in Python and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normalize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Inject</a:t>
            </a:r>
            <a:r>
              <a:rPr lang="de-DE" sz="1200" dirty="0"/>
              <a:t> </a:t>
            </a:r>
            <a:r>
              <a:rPr lang="de-DE" sz="1200" dirty="0" err="1"/>
              <a:t>normalize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</a:t>
            </a:r>
            <a:r>
              <a:rPr lang="de-DE" sz="1200" dirty="0" err="1"/>
              <a:t>mysql</a:t>
            </a:r>
            <a:r>
              <a:rPr lang="de-DE" sz="1200" dirty="0"/>
              <a:t>-server</a:t>
            </a:r>
          </a:p>
          <a:p>
            <a:endParaRPr lang="de-DE" sz="1200" dirty="0"/>
          </a:p>
          <a:p>
            <a:r>
              <a:rPr lang="de-DE" sz="1200" dirty="0" err="1"/>
              <a:t>Creation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Login </a:t>
            </a:r>
            <a:r>
              <a:rPr lang="de-DE" sz="1200" dirty="0" err="1"/>
              <a:t>page</a:t>
            </a:r>
            <a:r>
              <a:rPr lang="de-DE" sz="1200" dirty="0"/>
              <a:t> via HTML &amp; FLASK</a:t>
            </a:r>
          </a:p>
          <a:p>
            <a:endParaRPr lang="de-DE" sz="1200" dirty="0"/>
          </a:p>
          <a:p>
            <a:r>
              <a:rPr lang="de-DE" sz="1200" dirty="0"/>
              <a:t>Design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basic</a:t>
            </a:r>
            <a:r>
              <a:rPr lang="de-DE" sz="1200" dirty="0"/>
              <a:t> UI </a:t>
            </a:r>
            <a:r>
              <a:rPr lang="de-DE" sz="1200" dirty="0" err="1"/>
              <a:t>sketchup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Creation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Login </a:t>
            </a:r>
            <a:r>
              <a:rPr lang="de-DE" sz="1200" dirty="0" err="1"/>
              <a:t>page</a:t>
            </a:r>
            <a:r>
              <a:rPr lang="de-DE" sz="1200" dirty="0"/>
              <a:t> via </a:t>
            </a:r>
            <a:r>
              <a:rPr lang="de-DE" sz="1200" dirty="0" err="1"/>
              <a:t>React</a:t>
            </a:r>
            <a:endParaRPr lang="de-DE" sz="12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 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D310AE4A-63E0-4E06-946F-CCEE89FA5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32983" y="3271456"/>
            <a:ext cx="179969" cy="177855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96B53E5-81EC-43C8-90CF-B39949FBE3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32983" y="3750664"/>
            <a:ext cx="179969" cy="17785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43B4C88D-C9D5-4D03-8311-7A54C76AF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43825" y="4169670"/>
            <a:ext cx="179969" cy="177855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CB403013-AFD2-42A0-8048-0BC723CE6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43825" y="4648878"/>
            <a:ext cx="179969" cy="177855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BD96C524-CA73-43FF-A6F3-198C7786B1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634" y="5087338"/>
            <a:ext cx="179969" cy="196056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370FE517-E5E0-4D2D-9693-5E78D1A40F21}"/>
              </a:ext>
            </a:extLst>
          </p:cNvPr>
          <p:cNvSpPr txBox="1"/>
          <p:nvPr/>
        </p:nvSpPr>
        <p:spPr>
          <a:xfrm>
            <a:off x="4779985" y="3051611"/>
            <a:ext cx="31142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Get the Data Generation Tier Code work</a:t>
            </a:r>
          </a:p>
          <a:p>
            <a:pPr>
              <a:defRPr/>
            </a:pPr>
            <a:r>
              <a:rPr lang="en-US" sz="1200" dirty="0"/>
              <a:t> </a:t>
            </a:r>
          </a:p>
          <a:p>
            <a:pPr>
              <a:defRPr/>
            </a:pPr>
            <a:r>
              <a:rPr lang="en-US" sz="1200" dirty="0"/>
              <a:t>Get the Web Tier Code Work </a:t>
            </a:r>
            <a:r>
              <a:rPr lang="en-US" sz="1200" dirty="0" err="1"/>
              <a:t>work</a:t>
            </a: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Connecting Data Tier to the Front end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Build up the Dashboard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Streaming Data to the Database</a:t>
            </a:r>
          </a:p>
          <a:p>
            <a:endParaRPr lang="de-DE" sz="1200" dirty="0"/>
          </a:p>
          <a:p>
            <a:r>
              <a:rPr lang="en-US" sz="1200" dirty="0">
                <a:latin typeface="+mn-lt"/>
                <a:cs typeface="Arial" charset="0"/>
              </a:rPr>
              <a:t>Set up of a Test Connection button</a:t>
            </a:r>
            <a:endParaRPr lang="de-DE" sz="1200" dirty="0"/>
          </a:p>
          <a:p>
            <a:endParaRPr lang="de-DE" sz="1400" dirty="0"/>
          </a:p>
          <a:p>
            <a:r>
              <a:rPr lang="de-DE" sz="1400" dirty="0"/>
              <a:t> 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9608AB1-EB50-4486-88E7-7F0AB30B7E99}"/>
              </a:ext>
            </a:extLst>
          </p:cNvPr>
          <p:cNvSpPr txBox="1"/>
          <p:nvPr/>
        </p:nvSpPr>
        <p:spPr bwMode="ltGray">
          <a:xfrm>
            <a:off x="931555" y="2722377"/>
            <a:ext cx="1837483" cy="2865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de-DE" sz="1200" b="1" dirty="0">
                <a:latin typeface="+mn-lt"/>
              </a:rPr>
              <a:t>Sprint 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F0EE561-5FFE-42A9-B3B6-A300B10A6B0C}"/>
              </a:ext>
            </a:extLst>
          </p:cNvPr>
          <p:cNvSpPr txBox="1"/>
          <p:nvPr/>
        </p:nvSpPr>
        <p:spPr bwMode="ltGray">
          <a:xfrm>
            <a:off x="4728487" y="2706756"/>
            <a:ext cx="1837483" cy="2865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de-DE" sz="1200" b="1" dirty="0">
                <a:latin typeface="+mn-lt"/>
              </a:rPr>
              <a:t>Sprint 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5CCAFA6-FF07-46D4-A379-3D8721069A58}"/>
              </a:ext>
            </a:extLst>
          </p:cNvPr>
          <p:cNvSpPr txBox="1"/>
          <p:nvPr/>
        </p:nvSpPr>
        <p:spPr bwMode="ltGray">
          <a:xfrm>
            <a:off x="8874777" y="3092712"/>
            <a:ext cx="2734130" cy="65589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Data Stream Code Work</a:t>
            </a:r>
          </a:p>
          <a:p>
            <a:pPr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Set up of a Test Connection button</a:t>
            </a:r>
            <a:endParaRPr lang="de-DE" dirty="0" err="1">
              <a:latin typeface="+mn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90085F7-5F7F-4708-813E-5D5DB42A1394}"/>
              </a:ext>
            </a:extLst>
          </p:cNvPr>
          <p:cNvSpPr txBox="1"/>
          <p:nvPr/>
        </p:nvSpPr>
        <p:spPr bwMode="ltGray">
          <a:xfrm>
            <a:off x="4728487" y="4292979"/>
            <a:ext cx="1837483" cy="2865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de-DE" sz="1200" b="1" dirty="0">
                <a:latin typeface="+mn-lt"/>
              </a:rPr>
              <a:t>Sprint 3</a:t>
            </a:r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04100394-3053-44B4-A1FA-9211D8A4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4572698" y="3111892"/>
            <a:ext cx="179969" cy="177855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8455019C-2480-4164-B424-CDBBFE14C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4595966" y="3479326"/>
            <a:ext cx="179969" cy="177855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70696971-4743-4FF6-84FF-55ABB44E1E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4589681" y="3830813"/>
            <a:ext cx="179969" cy="177855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ABA44F7C-DD0C-4987-B5E4-E77EF7C26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4569607" y="4737805"/>
            <a:ext cx="179969" cy="177855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1F12B2B1-B47F-4198-9BE2-C3AEABED5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4552198" y="5103004"/>
            <a:ext cx="181297" cy="179167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45DC3837-928A-40D1-B622-95F6BCF28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4544712" y="5490323"/>
            <a:ext cx="181297" cy="179167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5C9C0921-3B36-4EE7-9DB4-F8360C8D0B94}"/>
              </a:ext>
            </a:extLst>
          </p:cNvPr>
          <p:cNvSpPr txBox="1"/>
          <p:nvPr/>
        </p:nvSpPr>
        <p:spPr bwMode="ltGray">
          <a:xfrm>
            <a:off x="8874777" y="2756660"/>
            <a:ext cx="1837483" cy="2865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de-DE" sz="1200" b="1" dirty="0">
                <a:latin typeface="+mn-lt"/>
              </a:rPr>
              <a:t>Sprint 4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5FDA33C4-16E2-4669-AC26-CFEC87B26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8613774" y="3174371"/>
            <a:ext cx="181297" cy="179167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CDE04DBF-4577-4495-BF16-7CA2AB28F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8620723" y="3551366"/>
            <a:ext cx="181297" cy="17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7359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AEA09686-EECA-4196-9BD9-9FB464617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" b="16289"/>
          <a:stretch/>
        </p:blipFill>
        <p:spPr>
          <a:xfrm>
            <a:off x="-46383" y="-27499"/>
            <a:ext cx="12284765" cy="691299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AF7C600-519E-4698-A8DA-A57399B5D0C6}"/>
              </a:ext>
            </a:extLst>
          </p:cNvPr>
          <p:cNvSpPr txBox="1"/>
          <p:nvPr/>
        </p:nvSpPr>
        <p:spPr>
          <a:xfrm>
            <a:off x="3942520" y="3034749"/>
            <a:ext cx="557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Product</a:t>
            </a:r>
            <a:r>
              <a:rPr lang="de-DE" sz="3200" dirty="0">
                <a:solidFill>
                  <a:schemeClr val="bg1"/>
                </a:solidFill>
              </a:rPr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482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Breitbild</PresentationFormat>
  <Paragraphs>74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Wingdings</vt:lpstr>
      <vt:lpstr>Office</vt:lpstr>
      <vt:lpstr>2_DB Screenshow 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mardi</dc:creator>
  <cp:lastModifiedBy>mardi</cp:lastModifiedBy>
  <cp:revision>35</cp:revision>
  <dcterms:created xsi:type="dcterms:W3CDTF">2020-10-21T14:16:25Z</dcterms:created>
  <dcterms:modified xsi:type="dcterms:W3CDTF">2020-10-23T08:43:37Z</dcterms:modified>
</cp:coreProperties>
</file>