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3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A02773-87E1-47C1-B9FA-32031E0C703C}">
          <p14:sldIdLst>
            <p14:sldId id="260"/>
            <p14:sldId id="259"/>
            <p14:sldId id="257"/>
            <p14:sldId id="263"/>
            <p14:sldId id="261"/>
            <p14:sldId id="264"/>
            <p14:sldId id="262"/>
          </p14:sldIdLst>
        </p14:section>
        <p14:section name="Backup" id="{5D6417EC-ACC1-4A9D-B4DD-B37916AD9C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E13BC-D330-4B53-8FFB-35295F43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EF350-36B3-43EA-9C59-AD4B5792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CC5A1-CA41-48BF-9753-AD09165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0F881-AA00-44DD-9E51-9A9965D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73C77-0DD1-418E-8680-BCFD586B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6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6514C-E344-4905-90FE-07395DDB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72CC36-BF37-4F13-B723-09493FA4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20657-8240-41A8-B3A7-A09D6B2F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FB100-5A66-49E8-930E-76B9C16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77A0B-79E6-41A8-A91B-9DF114E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02BA4-F55A-4803-8BCF-4740A567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2C49DE-D2C2-4AAE-A6D8-059F1D79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497C6-7DE2-4146-95AB-A56D8E40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4F68C-4D57-4533-8A14-2419E8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C02B4-0432-4161-8F17-356D7DC1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53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DA8B-28D0-4E6A-8F5B-FB7A74D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0AF6C-C8E3-4724-B1FE-F213CEA9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EF3FA-9876-4A45-B123-E0A51B9C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D15AE-F8E7-43D4-A5A6-8A3677E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58235-C831-45DD-839C-E455485A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092C-3A6A-4D58-AF8B-1627B61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310A93-1CC6-46BE-8E20-10DEBB4D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08289-9FB8-46BF-B117-06E0EAE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ACA9B-DF4C-4ED7-96B9-45A2D2E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2C69E-E367-469D-9A09-1A34E93C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C10D-D255-429C-9FE0-4A716D2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44EDA-99C7-4F11-85DE-1CA42500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89D2-1CAF-4E76-BBC1-443E7D1D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4B8B7-62C9-4AF6-B099-AF865D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7FD49-A357-4807-A19F-AAF55977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73297-25AB-48CF-A8F6-CBB362D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6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01ED-3638-4B5B-AF87-98B928F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E5576-3FDD-46BB-8F89-C3E1B0A1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ACA179-042C-4ED5-A2FA-4A9B340F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B9932A-0634-45E5-8D7F-435485B3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59B2A7-BDB5-490E-BBA5-B9F108935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A3D59-01B3-417D-BDBB-C9607FE3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B8A63F-F5E8-4853-BE9F-B04F27E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3F7C3-B099-4DB2-B163-9264F727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6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5166D-3C73-4D81-A6C5-3D9826C8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9B7308-04F2-478B-9EB9-3CB531E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809BD-5F1A-4C26-B5AA-CEEEF0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72D8A-D311-439C-BEB3-DF96E694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F74400-56F8-43E9-95A7-CDFCE326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0E35A7-F1D3-4303-B1FE-77904E1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796218-C12F-4BE9-BBCD-D1DA29C6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C330-FA25-4301-82DC-A8CB83E9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06C5-F9FD-4744-8B40-6FC7F5C7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42A71-4A81-467F-8CD6-33F09232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2E136-B50B-4A42-951B-FDC4B713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AA41D-412B-4FA7-A2FE-BB8833D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492E0-CAEC-48BB-85EA-6DEBC3E8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8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AB40-465C-4090-B56F-75032CE9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EE1D38-B455-4604-8EEB-EBCF36A5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EA88D-423D-409E-A592-6A41C74D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772AE0-821C-4A80-B87D-3C1CA5D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912C8-4B14-4030-AC2E-4C8DC4FE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945EA-9160-40A9-BCF9-BFEB4D39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8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69E91F-0DE0-4920-96A2-4E54ECD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1301C7-F1FD-47E1-9D2B-67E56D0E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604A8-A1AC-4D81-B499-D7AF60FE3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E57A-149C-4E3A-9348-A2E90407A850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CA70C-9C5B-4F85-9626-6CE5265B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232BB-816E-47E7-8C07-C5CD4D6A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C623-0F8A-4C86-9890-1B184F4148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DB270026-258B-4B20-8362-72072DCE2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54" b="16060"/>
          <a:stretch/>
        </p:blipFill>
        <p:spPr>
          <a:xfrm>
            <a:off x="0" y="3725143"/>
            <a:ext cx="12191980" cy="313285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8EC170B-C796-47C1-892A-CCA1238FE616}"/>
              </a:ext>
            </a:extLst>
          </p:cNvPr>
          <p:cNvSpPr txBox="1"/>
          <p:nvPr/>
        </p:nvSpPr>
        <p:spPr>
          <a:xfrm>
            <a:off x="2900994" y="4105349"/>
            <a:ext cx="6602045" cy="236988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Coding Challenge 21.10. – 23.10.2020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Group 2</a:t>
            </a:r>
          </a:p>
          <a:p>
            <a:pPr algn="ctr"/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Amina </a:t>
            </a:r>
            <a:r>
              <a:rPr lang="de-DE" sz="1600" dirty="0" err="1">
                <a:solidFill>
                  <a:schemeClr val="bg1"/>
                </a:solidFill>
              </a:rPr>
              <a:t>Navasudeen</a:t>
            </a:r>
            <a:r>
              <a:rPr lang="de-DE" sz="1600" dirty="0">
                <a:solidFill>
                  <a:schemeClr val="bg1"/>
                </a:solidFill>
              </a:rPr>
              <a:t>, Baris Yilmaz, Jessy </a:t>
            </a:r>
            <a:r>
              <a:rPr lang="de-DE" sz="1600" dirty="0" err="1">
                <a:solidFill>
                  <a:schemeClr val="bg1"/>
                </a:solidFill>
              </a:rPr>
              <a:t>Jingru</a:t>
            </a:r>
            <a:r>
              <a:rPr lang="de-DE" sz="1600" dirty="0">
                <a:solidFill>
                  <a:schemeClr val="bg1"/>
                </a:solidFill>
              </a:rPr>
              <a:t> Zhu, Maren Dieterich, James </a:t>
            </a:r>
            <a:r>
              <a:rPr lang="de-DE" sz="1600" dirty="0" err="1">
                <a:solidFill>
                  <a:schemeClr val="bg1"/>
                </a:solidFill>
              </a:rPr>
              <a:t>Xinyuan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Xu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Yaroslav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Ilichenko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Zekun</a:t>
            </a:r>
            <a:r>
              <a:rPr lang="de-DE" sz="1600" dirty="0">
                <a:solidFill>
                  <a:schemeClr val="bg1"/>
                </a:solidFill>
              </a:rPr>
              <a:t> Li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8E0B013-BAB8-463E-B8B1-0785E22F5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7" y="156449"/>
            <a:ext cx="2323412" cy="11096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934748-DA57-4775-B227-DE80E3AD28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2235" r="11900" b="7429"/>
          <a:stretch/>
        </p:blipFill>
        <p:spPr>
          <a:xfrm>
            <a:off x="3922643" y="350154"/>
            <a:ext cx="4015409" cy="3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4DEFDF10-9DAF-47B6-BEAE-3305CBAF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0F6B1A6-6D0D-49E4-9B4B-EEB46FF4AF47}"/>
              </a:ext>
            </a:extLst>
          </p:cNvPr>
          <p:cNvSpPr/>
          <p:nvPr/>
        </p:nvSpPr>
        <p:spPr>
          <a:xfrm>
            <a:off x="6957392" y="1384275"/>
            <a:ext cx="1640837" cy="1815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FDA66B-9F74-458C-B4F0-1A8DD275A3EB}"/>
              </a:ext>
            </a:extLst>
          </p:cNvPr>
          <p:cNvSpPr txBox="1"/>
          <p:nvPr/>
        </p:nvSpPr>
        <p:spPr>
          <a:xfrm>
            <a:off x="437323" y="516835"/>
            <a:ext cx="65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Roles</a:t>
            </a:r>
            <a:r>
              <a:rPr lang="de-DE" sz="3200" dirty="0">
                <a:solidFill>
                  <a:schemeClr val="bg1"/>
                </a:solidFill>
              </a:rPr>
              <a:t> &amp; </a:t>
            </a:r>
            <a:r>
              <a:rPr lang="de-DE" sz="3200" dirty="0" err="1">
                <a:solidFill>
                  <a:schemeClr val="bg1"/>
                </a:solidFill>
              </a:rPr>
              <a:t>Assignments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25264B2-AA14-4B9E-BE9F-F5246C968DB5}"/>
              </a:ext>
            </a:extLst>
          </p:cNvPr>
          <p:cNvSpPr/>
          <p:nvPr/>
        </p:nvSpPr>
        <p:spPr>
          <a:xfrm>
            <a:off x="10011964" y="1515260"/>
            <a:ext cx="1366306" cy="16035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9D96847-6F6F-4BCE-BCE0-92F5C7625FBA}"/>
              </a:ext>
            </a:extLst>
          </p:cNvPr>
          <p:cNvSpPr/>
          <p:nvPr/>
        </p:nvSpPr>
        <p:spPr>
          <a:xfrm>
            <a:off x="556408" y="1392335"/>
            <a:ext cx="1640837" cy="1815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3A84F5-D64F-4DF3-8273-8C316BA43712}"/>
              </a:ext>
            </a:extLst>
          </p:cNvPr>
          <p:cNvSpPr txBox="1"/>
          <p:nvPr/>
        </p:nvSpPr>
        <p:spPr>
          <a:xfrm>
            <a:off x="556408" y="3402522"/>
            <a:ext cx="21799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Amina – 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Scrum</a:t>
            </a:r>
            <a:r>
              <a:rPr lang="de-DE" sz="1100" dirty="0">
                <a:solidFill>
                  <a:schemeClr val="bg1"/>
                </a:solidFill>
              </a:rPr>
              <a:t> Master &amp;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C028D5-6C88-443A-99FB-DA8D57641E44}"/>
              </a:ext>
            </a:extLst>
          </p:cNvPr>
          <p:cNvSpPr txBox="1"/>
          <p:nvPr/>
        </p:nvSpPr>
        <p:spPr>
          <a:xfrm>
            <a:off x="3540405" y="3356355"/>
            <a:ext cx="217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Baris –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D987E5-A6B9-49E6-8D49-68FCCF79672E}"/>
              </a:ext>
            </a:extLst>
          </p:cNvPr>
          <p:cNvSpPr txBox="1"/>
          <p:nvPr/>
        </p:nvSpPr>
        <p:spPr>
          <a:xfrm>
            <a:off x="6814715" y="3381359"/>
            <a:ext cx="178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Jessy </a:t>
            </a:r>
            <a:r>
              <a:rPr lang="de-DE" sz="1200" dirty="0" err="1">
                <a:solidFill>
                  <a:schemeClr val="bg1"/>
                </a:solidFill>
              </a:rPr>
              <a:t>Jingru</a:t>
            </a:r>
            <a:r>
              <a:rPr lang="de-DE" sz="1200" dirty="0">
                <a:solidFill>
                  <a:schemeClr val="bg1"/>
                </a:solidFill>
              </a:rPr>
              <a:t> –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41541A-FBCE-429D-8ADF-A06609AD9EA5}"/>
              </a:ext>
            </a:extLst>
          </p:cNvPr>
          <p:cNvSpPr txBox="1"/>
          <p:nvPr/>
        </p:nvSpPr>
        <p:spPr>
          <a:xfrm>
            <a:off x="10053049" y="3381359"/>
            <a:ext cx="1940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Maren – 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Product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Owner</a:t>
            </a:r>
            <a:r>
              <a:rPr lang="de-DE" sz="1100" dirty="0">
                <a:solidFill>
                  <a:schemeClr val="bg1"/>
                </a:solidFill>
              </a:rPr>
              <a:t> &amp; 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480ED0-4CEB-4522-A380-C4C7F5981D8F}"/>
              </a:ext>
            </a:extLst>
          </p:cNvPr>
          <p:cNvSpPr txBox="1"/>
          <p:nvPr/>
        </p:nvSpPr>
        <p:spPr>
          <a:xfrm>
            <a:off x="556408" y="6202665"/>
            <a:ext cx="173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James </a:t>
            </a:r>
            <a:r>
              <a:rPr lang="de-DE" sz="1200" dirty="0" err="1">
                <a:solidFill>
                  <a:schemeClr val="bg1"/>
                </a:solidFill>
              </a:rPr>
              <a:t>Xinyuan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24EBD4-5EE6-4326-865D-63F4D28A5CC8}"/>
              </a:ext>
            </a:extLst>
          </p:cNvPr>
          <p:cNvSpPr txBox="1"/>
          <p:nvPr/>
        </p:nvSpPr>
        <p:spPr>
          <a:xfrm>
            <a:off x="3559044" y="6142947"/>
            <a:ext cx="191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Yaroslav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Backend Development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30F078-D308-4CB8-A99B-D6DBAF8371AF}"/>
              </a:ext>
            </a:extLst>
          </p:cNvPr>
          <p:cNvSpPr txBox="1"/>
          <p:nvPr/>
        </p:nvSpPr>
        <p:spPr>
          <a:xfrm>
            <a:off x="6845081" y="6202665"/>
            <a:ext cx="178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Zekun</a:t>
            </a:r>
            <a:r>
              <a:rPr lang="de-DE" sz="1200" dirty="0">
                <a:solidFill>
                  <a:schemeClr val="bg1"/>
                </a:solidFill>
              </a:rPr>
              <a:t> – </a:t>
            </a:r>
          </a:p>
          <a:p>
            <a:r>
              <a:rPr lang="de-DE" sz="1100" dirty="0">
                <a:solidFill>
                  <a:schemeClr val="bg1"/>
                </a:solidFill>
              </a:rPr>
              <a:t>Frontend Development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07E836-1C47-499E-B3B5-FCE2D311749B}"/>
              </a:ext>
            </a:extLst>
          </p:cNvPr>
          <p:cNvSpPr/>
          <p:nvPr/>
        </p:nvSpPr>
        <p:spPr>
          <a:xfrm>
            <a:off x="3697357" y="4199767"/>
            <a:ext cx="1640837" cy="1782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92AF84-5EF6-41BA-A288-C8758F892B41}"/>
              </a:ext>
            </a:extLst>
          </p:cNvPr>
          <p:cNvSpPr/>
          <p:nvPr/>
        </p:nvSpPr>
        <p:spPr>
          <a:xfrm>
            <a:off x="6957392" y="4208619"/>
            <a:ext cx="1640837" cy="1807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45E9D8-F0DD-4A3D-82EC-D5950A6F13D5}"/>
              </a:ext>
            </a:extLst>
          </p:cNvPr>
          <p:cNvSpPr/>
          <p:nvPr/>
        </p:nvSpPr>
        <p:spPr>
          <a:xfrm>
            <a:off x="556408" y="4199767"/>
            <a:ext cx="1640837" cy="1807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35FD94-F7A6-4435-8C68-1FF65463E0A9}"/>
              </a:ext>
            </a:extLst>
          </p:cNvPr>
          <p:cNvSpPr/>
          <p:nvPr/>
        </p:nvSpPr>
        <p:spPr>
          <a:xfrm>
            <a:off x="3690537" y="1392335"/>
            <a:ext cx="1617197" cy="1807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Frau, Foto, lächelnd, jung enthält.&#10;&#10;Automatisch generierte Beschreibung">
            <a:extLst>
              <a:ext uri="{FF2B5EF4-FFF2-40B4-BE49-F238E27FC236}">
                <a16:creationId xmlns:a16="http://schemas.microsoft.com/office/drawing/2014/main" id="{536DF5AD-B9A7-48E7-AE45-0306B5D1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5333" r="2101" b="6608"/>
          <a:stretch/>
        </p:blipFill>
        <p:spPr>
          <a:xfrm>
            <a:off x="10010570" y="1515260"/>
            <a:ext cx="1366306" cy="160351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742693C-18A6-476A-BEE9-39188A480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08" y="4199125"/>
            <a:ext cx="1659954" cy="18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9C23DCE8-6C9A-4828-B618-59C0F83C5D94}"/>
              </a:ext>
            </a:extLst>
          </p:cNvPr>
          <p:cNvSpPr txBox="1"/>
          <p:nvPr/>
        </p:nvSpPr>
        <p:spPr>
          <a:xfrm>
            <a:off x="437323" y="516835"/>
            <a:ext cx="65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We</a:t>
            </a:r>
            <a:r>
              <a:rPr lang="de-DE" sz="3200" dirty="0"/>
              <a:t> </a:t>
            </a:r>
            <a:r>
              <a:rPr lang="de-DE" sz="3200" dirty="0" err="1"/>
              <a:t>worked</a:t>
            </a:r>
            <a:r>
              <a:rPr lang="de-DE" sz="3200" dirty="0"/>
              <a:t> in an agile </a:t>
            </a:r>
            <a:r>
              <a:rPr lang="de-DE" sz="3200" dirty="0" err="1"/>
              <a:t>manner</a:t>
            </a:r>
            <a:r>
              <a:rPr lang="de-DE" sz="3200" dirty="0"/>
              <a:t>…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5D27A10B-0BA0-4679-BE7C-BA16D821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65" y="1800254"/>
            <a:ext cx="8833138" cy="357554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DC1477A9-E02F-4DCA-91C8-9DF62FB685EB}"/>
              </a:ext>
            </a:extLst>
          </p:cNvPr>
          <p:cNvSpPr txBox="1"/>
          <p:nvPr/>
        </p:nvSpPr>
        <p:spPr>
          <a:xfrm>
            <a:off x="6096000" y="5874389"/>
            <a:ext cx="554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develop</a:t>
            </a:r>
            <a:r>
              <a:rPr lang="de-DE" sz="2000" dirty="0"/>
              <a:t> at least </a:t>
            </a:r>
            <a:r>
              <a:rPr lang="de-DE" sz="2000" dirty="0" err="1"/>
              <a:t>the</a:t>
            </a:r>
            <a:r>
              <a:rPr lang="de-DE" sz="2000" dirty="0"/>
              <a:t> MVP </a:t>
            </a:r>
            <a:r>
              <a:rPr lang="de-DE" sz="2000" dirty="0" err="1"/>
              <a:t>till</a:t>
            </a:r>
            <a:r>
              <a:rPr lang="de-DE" sz="2000" dirty="0"/>
              <a:t> </a:t>
            </a:r>
            <a:r>
              <a:rPr lang="de-DE" sz="2000" dirty="0" err="1"/>
              <a:t>Thursday</a:t>
            </a:r>
            <a:r>
              <a:rPr lang="de-DE" sz="2000" dirty="0"/>
              <a:t> </a:t>
            </a:r>
            <a:r>
              <a:rPr lang="de-DE" sz="2000" dirty="0" err="1"/>
              <a:t>evening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77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ACC916C2-9AFB-4DC0-BBC2-BECAB8E9B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3147" b="16060"/>
          <a:stretch/>
        </p:blipFill>
        <p:spPr>
          <a:xfrm>
            <a:off x="119270" y="1842052"/>
            <a:ext cx="3047980" cy="1762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1600210-CB10-4C20-81F5-0617BE9B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" y="1942290"/>
            <a:ext cx="10516817" cy="425707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87B783-E822-4777-AC47-1893A8A6931C}"/>
              </a:ext>
            </a:extLst>
          </p:cNvPr>
          <p:cNvSpPr/>
          <p:nvPr/>
        </p:nvSpPr>
        <p:spPr>
          <a:xfrm>
            <a:off x="2938060" y="4320209"/>
            <a:ext cx="1524000" cy="2080591"/>
          </a:xfrm>
          <a:prstGeom prst="rect">
            <a:avLst/>
          </a:prstGeom>
          <a:noFill/>
          <a:ln w="28575">
            <a:solidFill>
              <a:srgbClr val="0018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E2B763-0A97-41AA-8DCB-DEC3BA44414E}"/>
              </a:ext>
            </a:extLst>
          </p:cNvPr>
          <p:cNvSpPr txBox="1"/>
          <p:nvPr/>
        </p:nvSpPr>
        <p:spPr>
          <a:xfrm>
            <a:off x="304781" y="2085653"/>
            <a:ext cx="2756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Set-</a:t>
            </a:r>
            <a:r>
              <a:rPr lang="de-DE" sz="1400" dirty="0" err="1">
                <a:solidFill>
                  <a:schemeClr val="bg1"/>
                </a:solidFill>
              </a:rPr>
              <a:t>up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a Kanban Board in GitHub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err="1">
                <a:solidFill>
                  <a:schemeClr val="bg1"/>
                </a:solidFill>
              </a:rPr>
              <a:t>Continuous</a:t>
            </a:r>
            <a:r>
              <a:rPr lang="de-DE" sz="1400" dirty="0">
                <a:solidFill>
                  <a:schemeClr val="bg1"/>
                </a:solidFill>
              </a:rPr>
              <a:t> Task </a:t>
            </a:r>
            <a:r>
              <a:rPr lang="de-DE" sz="1400" dirty="0" err="1">
                <a:solidFill>
                  <a:schemeClr val="bg1"/>
                </a:solidFill>
              </a:rPr>
              <a:t>tracking</a:t>
            </a:r>
            <a:r>
              <a:rPr lang="de-DE" sz="1400" dirty="0">
                <a:solidFill>
                  <a:schemeClr val="bg1"/>
                </a:solidFill>
              </a:rPr>
              <a:t> and </a:t>
            </a:r>
            <a:r>
              <a:rPr lang="de-DE" sz="1400" dirty="0" err="1">
                <a:solidFill>
                  <a:schemeClr val="bg1"/>
                </a:solidFill>
              </a:rPr>
              <a:t>priortia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DCBFB2-5226-41E1-AE16-AE6DCD3EAA93}"/>
              </a:ext>
            </a:extLst>
          </p:cNvPr>
          <p:cNvSpPr txBox="1"/>
          <p:nvPr/>
        </p:nvSpPr>
        <p:spPr>
          <a:xfrm>
            <a:off x="437323" y="516835"/>
            <a:ext cx="91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Product</a:t>
            </a:r>
            <a:r>
              <a:rPr lang="de-DE" sz="3200" dirty="0"/>
              <a:t> Backlog: Task </a:t>
            </a:r>
            <a:r>
              <a:rPr lang="de-DE" sz="3200" dirty="0" err="1"/>
              <a:t>Planning</a:t>
            </a:r>
            <a:r>
              <a:rPr lang="de-DE" sz="3200" dirty="0"/>
              <a:t> and Tracking</a:t>
            </a:r>
          </a:p>
        </p:txBody>
      </p:sp>
    </p:spTree>
    <p:extLst>
      <p:ext uri="{BB962C8B-B14F-4D97-AF65-F5344CB8AC3E}">
        <p14:creationId xmlns:p14="http://schemas.microsoft.com/office/powerpoint/2010/main" val="28298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0A7132E6-FBF1-4FCA-9DD0-CACEE6197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7" b="16060"/>
          <a:stretch/>
        </p:blipFill>
        <p:spPr>
          <a:xfrm>
            <a:off x="8892228" y="1484243"/>
            <a:ext cx="3167250" cy="23986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5AF77F-E235-4FBE-B2D6-E3DFCDF0C979}"/>
              </a:ext>
            </a:extLst>
          </p:cNvPr>
          <p:cNvSpPr txBox="1"/>
          <p:nvPr/>
        </p:nvSpPr>
        <p:spPr>
          <a:xfrm>
            <a:off x="9197009" y="1836273"/>
            <a:ext cx="2756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Sprint </a:t>
            </a:r>
            <a:r>
              <a:rPr lang="de-DE" sz="1400" dirty="0" err="1">
                <a:solidFill>
                  <a:schemeClr val="bg1"/>
                </a:solidFill>
              </a:rPr>
              <a:t>duration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b="1" dirty="0">
                <a:solidFill>
                  <a:schemeClr val="bg1"/>
                </a:solidFill>
              </a:rPr>
              <a:t>3 </a:t>
            </a:r>
            <a:r>
              <a:rPr lang="de-DE" sz="1400" b="1" dirty="0" err="1">
                <a:solidFill>
                  <a:schemeClr val="bg1"/>
                </a:solidFill>
              </a:rPr>
              <a:t>hours</a:t>
            </a:r>
            <a:endParaRPr lang="de-DE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>
                <a:solidFill>
                  <a:schemeClr val="bg1"/>
                </a:solidFill>
              </a:rPr>
              <a:t>After </a:t>
            </a:r>
            <a:r>
              <a:rPr lang="de-DE" sz="1400" dirty="0" err="1">
                <a:solidFill>
                  <a:schemeClr val="bg1"/>
                </a:solidFill>
              </a:rPr>
              <a:t>every</a:t>
            </a:r>
            <a:r>
              <a:rPr lang="de-DE" sz="1400" dirty="0">
                <a:solidFill>
                  <a:schemeClr val="bg1"/>
                </a:solidFill>
              </a:rPr>
              <a:t> Sprint </a:t>
            </a:r>
            <a:r>
              <a:rPr lang="de-DE" sz="1400" dirty="0" err="1">
                <a:solidFill>
                  <a:schemeClr val="bg1"/>
                </a:solidFill>
              </a:rPr>
              <a:t>we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made</a:t>
            </a:r>
            <a:r>
              <a:rPr lang="de-DE" sz="1400" dirty="0">
                <a:solidFill>
                  <a:schemeClr val="bg1"/>
                </a:solidFill>
              </a:rPr>
              <a:t> a </a:t>
            </a:r>
            <a:r>
              <a:rPr lang="de-DE" sz="1400" b="1" dirty="0" err="1">
                <a:solidFill>
                  <a:schemeClr val="bg1"/>
                </a:solidFill>
              </a:rPr>
              <a:t>Retrospective</a:t>
            </a:r>
            <a:endParaRPr lang="de-DE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err="1">
                <a:solidFill>
                  <a:schemeClr val="bg1"/>
                </a:solidFill>
              </a:rPr>
              <a:t>Pushed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Code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GitHub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realize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Continuous</a:t>
            </a:r>
            <a:r>
              <a:rPr lang="de-DE" sz="1400" b="1" dirty="0">
                <a:solidFill>
                  <a:schemeClr val="bg1"/>
                </a:solidFill>
              </a:rPr>
              <a:t> Integration</a:t>
            </a:r>
            <a:endParaRPr lang="de-DE" sz="1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EC4517-3B12-43B2-A8CF-61371264CEE4}"/>
              </a:ext>
            </a:extLst>
          </p:cNvPr>
          <p:cNvSpPr txBox="1"/>
          <p:nvPr/>
        </p:nvSpPr>
        <p:spPr>
          <a:xfrm>
            <a:off x="437323" y="516835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Sprint Iteration: Sprints and </a:t>
            </a:r>
            <a:r>
              <a:rPr lang="de-DE" sz="3200" dirty="0" err="1"/>
              <a:t>Continuous</a:t>
            </a:r>
            <a:r>
              <a:rPr lang="de-DE" sz="3200" dirty="0"/>
              <a:t> Integration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82CDF1-FF79-419A-B869-2B74337C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" y="1836273"/>
            <a:ext cx="10516817" cy="425707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56C1102-2EE1-4C5A-AD5F-4B00D96EC77B}"/>
              </a:ext>
            </a:extLst>
          </p:cNvPr>
          <p:cNvSpPr/>
          <p:nvPr/>
        </p:nvSpPr>
        <p:spPr>
          <a:xfrm>
            <a:off x="5153655" y="1683028"/>
            <a:ext cx="3379304" cy="3578087"/>
          </a:xfrm>
          <a:prstGeom prst="rect">
            <a:avLst/>
          </a:prstGeom>
          <a:noFill/>
          <a:ln w="28575">
            <a:solidFill>
              <a:srgbClr val="0018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1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F8CF63-875D-4415-B0FF-DB96B9347BE5}"/>
              </a:ext>
            </a:extLst>
          </p:cNvPr>
          <p:cNvSpPr txBox="1"/>
          <p:nvPr/>
        </p:nvSpPr>
        <p:spPr>
          <a:xfrm>
            <a:off x="291548" y="477079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Achievements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88A54-D984-42FB-BB8B-79719132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25" y="1061855"/>
            <a:ext cx="733425" cy="560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38014F7-B36A-4F79-AFE3-414EC6F5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51" y="1237958"/>
            <a:ext cx="733425" cy="54278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34CFD25-8366-46D6-9846-8D1A551D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583515" y="-3122964"/>
            <a:ext cx="733425" cy="11317358"/>
          </a:xfrm>
          <a:prstGeom prst="rect">
            <a:avLst/>
          </a:prstGeom>
        </p:spPr>
      </p:pic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8EC0783C-A555-4611-A794-28A8C574AED1}"/>
              </a:ext>
            </a:extLst>
          </p:cNvPr>
          <p:cNvSpPr/>
          <p:nvPr/>
        </p:nvSpPr>
        <p:spPr>
          <a:xfrm rot="10631051">
            <a:off x="5033839" y="1439044"/>
            <a:ext cx="2164452" cy="77721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E1D0B4F9-FE41-4DE3-8855-95C3EC4AF6D2}"/>
              </a:ext>
            </a:extLst>
          </p:cNvPr>
          <p:cNvSpPr/>
          <p:nvPr/>
        </p:nvSpPr>
        <p:spPr>
          <a:xfrm rot="11119274">
            <a:off x="1406460" y="1336649"/>
            <a:ext cx="2164452" cy="77721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: eine Ecke abgeschnitten 19">
            <a:extLst>
              <a:ext uri="{FF2B5EF4-FFF2-40B4-BE49-F238E27FC236}">
                <a16:creationId xmlns:a16="http://schemas.microsoft.com/office/drawing/2014/main" id="{F79C377C-E363-45D2-941C-A0C83C2F283A}"/>
              </a:ext>
            </a:extLst>
          </p:cNvPr>
          <p:cNvSpPr/>
          <p:nvPr/>
        </p:nvSpPr>
        <p:spPr>
          <a:xfrm rot="11147301">
            <a:off x="8738098" y="1447519"/>
            <a:ext cx="2164452" cy="777217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769264-0408-467B-9A22-8A07913D5991}"/>
              </a:ext>
            </a:extLst>
          </p:cNvPr>
          <p:cNvSpPr txBox="1"/>
          <p:nvPr/>
        </p:nvSpPr>
        <p:spPr>
          <a:xfrm rot="277460">
            <a:off x="2098645" y="1540591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2AB544-E6E6-431D-99A3-E9CCB76350E6}"/>
              </a:ext>
            </a:extLst>
          </p:cNvPr>
          <p:cNvSpPr txBox="1"/>
          <p:nvPr/>
        </p:nvSpPr>
        <p:spPr>
          <a:xfrm rot="21388255">
            <a:off x="5746277" y="1637423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165F96-8CC9-4EE7-9EB3-DEF9166CA2BF}"/>
              </a:ext>
            </a:extLst>
          </p:cNvPr>
          <p:cNvSpPr txBox="1"/>
          <p:nvPr/>
        </p:nvSpPr>
        <p:spPr>
          <a:xfrm rot="368935">
            <a:off x="9517617" y="1683685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Day 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7DFF75E-0A97-4B98-882F-689499DF95A0}"/>
              </a:ext>
            </a:extLst>
          </p:cNvPr>
          <p:cNvSpPr txBox="1"/>
          <p:nvPr/>
        </p:nvSpPr>
        <p:spPr>
          <a:xfrm>
            <a:off x="931555" y="3143601"/>
            <a:ext cx="311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Understand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stream </a:t>
            </a:r>
            <a:r>
              <a:rPr lang="de-DE" sz="1200" dirty="0" err="1"/>
              <a:t>format</a:t>
            </a:r>
            <a:r>
              <a:rPr lang="de-DE" sz="1200" dirty="0"/>
              <a:t>,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receive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in Python and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normalize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Inject</a:t>
            </a:r>
            <a:r>
              <a:rPr lang="de-DE" sz="1200" dirty="0"/>
              <a:t> </a:t>
            </a:r>
            <a:r>
              <a:rPr lang="de-DE" sz="1200" dirty="0" err="1"/>
              <a:t>normalize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mysql</a:t>
            </a:r>
            <a:r>
              <a:rPr lang="de-DE" sz="1200" dirty="0"/>
              <a:t>-server</a:t>
            </a:r>
          </a:p>
          <a:p>
            <a:endParaRPr lang="de-DE" sz="1200" dirty="0"/>
          </a:p>
          <a:p>
            <a:r>
              <a:rPr lang="de-DE" sz="1200" dirty="0" err="1"/>
              <a:t>Creation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Login </a:t>
            </a:r>
            <a:r>
              <a:rPr lang="de-DE" sz="1200" dirty="0" err="1"/>
              <a:t>page</a:t>
            </a:r>
            <a:r>
              <a:rPr lang="de-DE" sz="1200" dirty="0"/>
              <a:t> via HTML &amp; FLASK</a:t>
            </a:r>
          </a:p>
          <a:p>
            <a:endParaRPr lang="de-DE" sz="1200" dirty="0"/>
          </a:p>
          <a:p>
            <a:r>
              <a:rPr lang="de-DE" sz="1200" dirty="0"/>
              <a:t>Design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basic</a:t>
            </a:r>
            <a:r>
              <a:rPr lang="de-DE" sz="1200" dirty="0"/>
              <a:t> UI </a:t>
            </a:r>
            <a:r>
              <a:rPr lang="de-DE" sz="1200" dirty="0" err="1"/>
              <a:t>sketchup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Creation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Login </a:t>
            </a:r>
            <a:r>
              <a:rPr lang="de-DE" sz="1200" dirty="0" err="1"/>
              <a:t>page</a:t>
            </a:r>
            <a:r>
              <a:rPr lang="de-DE" sz="1200" dirty="0"/>
              <a:t> via </a:t>
            </a:r>
            <a:r>
              <a:rPr lang="de-DE" sz="1200" dirty="0" err="1"/>
              <a:t>React</a:t>
            </a:r>
            <a:endParaRPr lang="de-DE" sz="12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 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C60A541-284D-4918-8227-4BE407D7C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32983" y="3271456"/>
            <a:ext cx="179969" cy="17785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5E1EA5C-85D2-443B-ABF7-BB5E471E7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32983" y="3750664"/>
            <a:ext cx="179969" cy="17785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5BE6417-0846-4995-BD44-43DD82F60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43825" y="4100196"/>
            <a:ext cx="179969" cy="17785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6FFA990-6A93-4A24-A460-C5F20DFB3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5035" t="4483" r="2818" b="4452"/>
          <a:stretch/>
        </p:blipFill>
        <p:spPr>
          <a:xfrm>
            <a:off x="643826" y="4481376"/>
            <a:ext cx="179969" cy="17785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362ACA28-36EF-4A2B-8EC1-AE7B670CAE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26" y="4862556"/>
            <a:ext cx="179969" cy="1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8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Gebäude, Ziegelstein, sitzend enthält.&#10;&#10;Automatisch generierte Beschreibung">
            <a:extLst>
              <a:ext uri="{FF2B5EF4-FFF2-40B4-BE49-F238E27FC236}">
                <a16:creationId xmlns:a16="http://schemas.microsoft.com/office/drawing/2014/main" id="{AEA09686-EECA-4196-9BD9-9FB46461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" b="16289"/>
          <a:stretch/>
        </p:blipFill>
        <p:spPr>
          <a:xfrm>
            <a:off x="-46383" y="-27499"/>
            <a:ext cx="12284765" cy="69129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AF7C600-519E-4698-A8DA-A57399B5D0C6}"/>
              </a:ext>
            </a:extLst>
          </p:cNvPr>
          <p:cNvSpPr txBox="1"/>
          <p:nvPr/>
        </p:nvSpPr>
        <p:spPr>
          <a:xfrm>
            <a:off x="3942520" y="3034749"/>
            <a:ext cx="557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Product</a:t>
            </a:r>
            <a:r>
              <a:rPr lang="de-DE" sz="3200" dirty="0">
                <a:solidFill>
                  <a:schemeClr val="bg1"/>
                </a:solidFill>
              </a:rPr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482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mardi</dc:creator>
  <cp:lastModifiedBy>mardi</cp:lastModifiedBy>
  <cp:revision>25</cp:revision>
  <dcterms:created xsi:type="dcterms:W3CDTF">2020-10-21T14:16:25Z</dcterms:created>
  <dcterms:modified xsi:type="dcterms:W3CDTF">2020-10-22T11:50:31Z</dcterms:modified>
</cp:coreProperties>
</file>