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8A0601-98A1-4937-8ADA-0F565AAB62F0}" v="66" dt="2022-09-29T04:40:27.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463" autoAdjust="0"/>
  </p:normalViewPr>
  <p:slideViewPr>
    <p:cSldViewPr snapToGrid="0">
      <p:cViewPr varScale="1">
        <p:scale>
          <a:sx n="80" d="100"/>
          <a:sy n="80" d="100"/>
        </p:scale>
        <p:origin x="17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kuong lao" userId="7f7678939dcb0651" providerId="LiveId" clId="{438A0601-98A1-4937-8ADA-0F565AAB62F0}"/>
    <pc:docChg chg="undo custSel addSld modSld">
      <pc:chgData name="pokuong lao" userId="7f7678939dcb0651" providerId="LiveId" clId="{438A0601-98A1-4937-8ADA-0F565AAB62F0}" dt="2022-09-29T04:42:39.291" v="2262" actId="20577"/>
      <pc:docMkLst>
        <pc:docMk/>
      </pc:docMkLst>
      <pc:sldChg chg="modTransition modAnim">
        <pc:chgData name="pokuong lao" userId="7f7678939dcb0651" providerId="LiveId" clId="{438A0601-98A1-4937-8ADA-0F565AAB62F0}" dt="2022-09-29T04:20:10.714" v="1385"/>
        <pc:sldMkLst>
          <pc:docMk/>
          <pc:sldMk cId="2304330340" sldId="256"/>
        </pc:sldMkLst>
      </pc:sldChg>
      <pc:sldChg chg="addSp modSp modAnim modNotesTx">
        <pc:chgData name="pokuong lao" userId="7f7678939dcb0651" providerId="LiveId" clId="{438A0601-98A1-4937-8ADA-0F565AAB62F0}" dt="2022-09-29T04:39:22.404" v="1977"/>
        <pc:sldMkLst>
          <pc:docMk/>
          <pc:sldMk cId="3790611016" sldId="257"/>
        </pc:sldMkLst>
        <pc:picChg chg="mod">
          <ac:chgData name="pokuong lao" userId="7f7678939dcb0651" providerId="LiveId" clId="{438A0601-98A1-4937-8ADA-0F565AAB62F0}" dt="2022-09-29T04:25:50.711" v="1636" actId="1076"/>
          <ac:picMkLst>
            <pc:docMk/>
            <pc:sldMk cId="3790611016" sldId="257"/>
            <ac:picMk id="1032" creationId="{24D5FABB-A5E2-B050-5F5E-AD6B0AC98584}"/>
          </ac:picMkLst>
        </pc:picChg>
        <pc:picChg chg="add mod">
          <ac:chgData name="pokuong lao" userId="7f7678939dcb0651" providerId="LiveId" clId="{438A0601-98A1-4937-8ADA-0F565AAB62F0}" dt="2022-09-29T04:25:57.542" v="1639" actId="1076"/>
          <ac:picMkLst>
            <pc:docMk/>
            <pc:sldMk cId="3790611016" sldId="257"/>
            <ac:picMk id="1034" creationId="{C75B9772-02FC-B8A5-FE2D-CEC0D259C566}"/>
          </ac:picMkLst>
        </pc:picChg>
      </pc:sldChg>
      <pc:sldChg chg="delSp modSp mod modAnim modNotesTx">
        <pc:chgData name="pokuong lao" userId="7f7678939dcb0651" providerId="LiveId" clId="{438A0601-98A1-4937-8ADA-0F565AAB62F0}" dt="2022-09-29T04:29:20.884" v="1646" actId="1076"/>
        <pc:sldMkLst>
          <pc:docMk/>
          <pc:sldMk cId="6688669" sldId="258"/>
        </pc:sldMkLst>
        <pc:spChg chg="mod">
          <ac:chgData name="pokuong lao" userId="7f7678939dcb0651" providerId="LiveId" clId="{438A0601-98A1-4937-8ADA-0F565AAB62F0}" dt="2022-09-29T04:29:17.446" v="1644" actId="1076"/>
          <ac:spMkLst>
            <pc:docMk/>
            <pc:sldMk cId="6688669" sldId="258"/>
            <ac:spMk id="2" creationId="{A8C214FD-132E-87A6-D2C7-0B80454E315B}"/>
          </ac:spMkLst>
        </pc:spChg>
        <pc:spChg chg="del">
          <ac:chgData name="pokuong lao" userId="7f7678939dcb0651" providerId="LiveId" clId="{438A0601-98A1-4937-8ADA-0F565AAB62F0}" dt="2022-09-29T04:13:21.537" v="895" actId="478"/>
          <ac:spMkLst>
            <pc:docMk/>
            <pc:sldMk cId="6688669" sldId="258"/>
            <ac:spMk id="3" creationId="{13C8D1A1-1373-4353-F199-844C9777E5C9}"/>
          </ac:spMkLst>
        </pc:spChg>
        <pc:picChg chg="mod">
          <ac:chgData name="pokuong lao" userId="7f7678939dcb0651" providerId="LiveId" clId="{438A0601-98A1-4937-8ADA-0F565AAB62F0}" dt="2022-09-29T04:29:20.884" v="1646" actId="1076"/>
          <ac:picMkLst>
            <pc:docMk/>
            <pc:sldMk cId="6688669" sldId="258"/>
            <ac:picMk id="7" creationId="{36E4F4CA-61DA-4F41-26F8-0053BEB8076E}"/>
          </ac:picMkLst>
        </pc:picChg>
        <pc:picChg chg="mod">
          <ac:chgData name="pokuong lao" userId="7f7678939dcb0651" providerId="LiveId" clId="{438A0601-98A1-4937-8ADA-0F565AAB62F0}" dt="2022-09-29T04:29:19.066" v="1645" actId="1076"/>
          <ac:picMkLst>
            <pc:docMk/>
            <pc:sldMk cId="6688669" sldId="258"/>
            <ac:picMk id="2050" creationId="{9D8AE720-C4F9-D377-74EE-C5ED72B144D5}"/>
          </ac:picMkLst>
        </pc:picChg>
      </pc:sldChg>
      <pc:sldChg chg="modSp mod modAnim modNotesTx">
        <pc:chgData name="pokuong lao" userId="7f7678939dcb0651" providerId="LiveId" clId="{438A0601-98A1-4937-8ADA-0F565AAB62F0}" dt="2022-09-29T04:42:39.291" v="2262" actId="20577"/>
        <pc:sldMkLst>
          <pc:docMk/>
          <pc:sldMk cId="2119182583" sldId="259"/>
        </pc:sldMkLst>
        <pc:spChg chg="mod">
          <ac:chgData name="pokuong lao" userId="7f7678939dcb0651" providerId="LiveId" clId="{438A0601-98A1-4937-8ADA-0F565AAB62F0}" dt="2022-09-29T04:21:09.319" v="1392" actId="1076"/>
          <ac:spMkLst>
            <pc:docMk/>
            <pc:sldMk cId="2119182583" sldId="259"/>
            <ac:spMk id="2" creationId="{3E09C30F-6105-6EB2-CC23-913609CC4A02}"/>
          </ac:spMkLst>
        </pc:spChg>
      </pc:sldChg>
      <pc:sldChg chg="modAnim">
        <pc:chgData name="pokuong lao" userId="7f7678939dcb0651" providerId="LiveId" clId="{438A0601-98A1-4937-8ADA-0F565AAB62F0}" dt="2022-09-29T04:40:27.252" v="1978"/>
        <pc:sldMkLst>
          <pc:docMk/>
          <pc:sldMk cId="1289757657" sldId="260"/>
        </pc:sldMkLst>
      </pc:sldChg>
      <pc:sldChg chg="addSp delSp modSp new mod modAnim modNotesTx">
        <pc:chgData name="pokuong lao" userId="7f7678939dcb0651" providerId="LiveId" clId="{438A0601-98A1-4937-8ADA-0F565AAB62F0}" dt="2022-09-29T04:38:33.543" v="1975"/>
        <pc:sldMkLst>
          <pc:docMk/>
          <pc:sldMk cId="1538474104" sldId="261"/>
        </pc:sldMkLst>
        <pc:spChg chg="mod">
          <ac:chgData name="pokuong lao" userId="7f7678939dcb0651" providerId="LiveId" clId="{438A0601-98A1-4937-8ADA-0F565AAB62F0}" dt="2022-09-29T04:35:52.665" v="1950" actId="1076"/>
          <ac:spMkLst>
            <pc:docMk/>
            <pc:sldMk cId="1538474104" sldId="261"/>
            <ac:spMk id="2" creationId="{C547DA40-982F-ABB9-6952-EB4DF5AC4503}"/>
          </ac:spMkLst>
        </pc:spChg>
        <pc:spChg chg="mod">
          <ac:chgData name="pokuong lao" userId="7f7678939dcb0651" providerId="LiveId" clId="{438A0601-98A1-4937-8ADA-0F565AAB62F0}" dt="2022-09-29T04:34:50.069" v="1944" actId="5793"/>
          <ac:spMkLst>
            <pc:docMk/>
            <pc:sldMk cId="1538474104" sldId="261"/>
            <ac:spMk id="3" creationId="{ACE5BE2C-3FEC-87C6-96F4-AB180ECA12FF}"/>
          </ac:spMkLst>
        </pc:spChg>
        <pc:spChg chg="add mod">
          <ac:chgData name="pokuong lao" userId="7f7678939dcb0651" providerId="LiveId" clId="{438A0601-98A1-4937-8ADA-0F565AAB62F0}" dt="2022-09-29T04:34:56.745" v="1945" actId="1076"/>
          <ac:spMkLst>
            <pc:docMk/>
            <pc:sldMk cId="1538474104" sldId="261"/>
            <ac:spMk id="4" creationId="{36B0B6C4-B910-0CA0-55FC-11E4E300A6AF}"/>
          </ac:spMkLst>
        </pc:spChg>
        <pc:spChg chg="add del mod">
          <ac:chgData name="pokuong lao" userId="7f7678939dcb0651" providerId="LiveId" clId="{438A0601-98A1-4937-8ADA-0F565AAB62F0}" dt="2022-09-29T04:34:08.061" v="1936"/>
          <ac:spMkLst>
            <pc:docMk/>
            <pc:sldMk cId="1538474104" sldId="261"/>
            <ac:spMk id="5" creationId="{6FD2C510-E9C1-246C-0E25-C675D7352C34}"/>
          </ac:spMkLst>
        </pc:spChg>
        <pc:picChg chg="add mod">
          <ac:chgData name="pokuong lao" userId="7f7678939dcb0651" providerId="LiveId" clId="{438A0601-98A1-4937-8ADA-0F565AAB62F0}" dt="2022-09-29T04:34:30.843" v="1939" actId="1076"/>
          <ac:picMkLst>
            <pc:docMk/>
            <pc:sldMk cId="1538474104" sldId="261"/>
            <ac:picMk id="3074" creationId="{E62F9005-7624-D433-00C6-F1D25A3A719A}"/>
          </ac:picMkLst>
        </pc:picChg>
        <pc:picChg chg="add mod">
          <ac:chgData name="pokuong lao" userId="7f7678939dcb0651" providerId="LiveId" clId="{438A0601-98A1-4937-8ADA-0F565AAB62F0}" dt="2022-09-29T04:35:42.238" v="1947" actId="1076"/>
          <ac:picMkLst>
            <pc:docMk/>
            <pc:sldMk cId="1538474104" sldId="261"/>
            <ac:picMk id="3076" creationId="{B1B112F1-5821-5285-B26B-A104F9A86CC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B477E-659D-4BDF-B7CC-284FC1534DB1}"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5E9CC-4A9C-486D-8923-09C29A259EC1}" type="slidenum">
              <a:rPr lang="en-US" smtClean="0"/>
              <a:t>‹#›</a:t>
            </a:fld>
            <a:endParaRPr lang="en-US"/>
          </a:p>
        </p:txBody>
      </p:sp>
    </p:spTree>
    <p:extLst>
      <p:ext uri="{BB962C8B-B14F-4D97-AF65-F5344CB8AC3E}">
        <p14:creationId xmlns:p14="http://schemas.microsoft.com/office/powerpoint/2010/main" val="27194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a:t>
            </a:r>
          </a:p>
          <a:p>
            <a:r>
              <a:rPr lang="en-US" dirty="0"/>
              <a:t>We want to discuss and showcase our ideas on how to improve certain people lives on the internet.  </a:t>
            </a:r>
          </a:p>
          <a:p>
            <a:r>
              <a:rPr lang="en-US" dirty="0"/>
              <a:t>We want to introduce an advanced accessibility extension that will make web browsing quite easier for individuals with visual and cognitive impairments such as colorblindness and dyslexia.  It is important to get a message across to everyone because seeing is believing and we want to create an extension that will provide common ground for people with and without impairment. </a:t>
            </a:r>
          </a:p>
        </p:txBody>
      </p:sp>
      <p:sp>
        <p:nvSpPr>
          <p:cNvPr id="4" name="Slide Number Placeholder 3"/>
          <p:cNvSpPr>
            <a:spLocks noGrp="1"/>
          </p:cNvSpPr>
          <p:nvPr>
            <p:ph type="sldNum" sz="quarter" idx="5"/>
          </p:nvPr>
        </p:nvSpPr>
        <p:spPr/>
        <p:txBody>
          <a:bodyPr/>
          <a:lstStyle/>
          <a:p>
            <a:fld id="{F795E9CC-4A9C-486D-8923-09C29A259EC1}" type="slidenum">
              <a:rPr lang="en-US" smtClean="0"/>
              <a:t>1</a:t>
            </a:fld>
            <a:endParaRPr lang="en-US"/>
          </a:p>
        </p:txBody>
      </p:sp>
    </p:spTree>
    <p:extLst>
      <p:ext uri="{BB962C8B-B14F-4D97-AF65-F5344CB8AC3E}">
        <p14:creationId xmlns:p14="http://schemas.microsoft.com/office/powerpoint/2010/main" val="330687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showcase a webpage extension that will accommodate user with cognitive disabilities and visual disabilities.</a:t>
            </a:r>
          </a:p>
        </p:txBody>
      </p:sp>
      <p:sp>
        <p:nvSpPr>
          <p:cNvPr id="4" name="Slide Number Placeholder 3"/>
          <p:cNvSpPr>
            <a:spLocks noGrp="1"/>
          </p:cNvSpPr>
          <p:nvPr>
            <p:ph type="sldNum" sz="quarter" idx="5"/>
          </p:nvPr>
        </p:nvSpPr>
        <p:spPr/>
        <p:txBody>
          <a:bodyPr/>
          <a:lstStyle/>
          <a:p>
            <a:fld id="{F795E9CC-4A9C-486D-8923-09C29A259EC1}" type="slidenum">
              <a:rPr lang="en-US" smtClean="0"/>
              <a:t>2</a:t>
            </a:fld>
            <a:endParaRPr lang="en-US"/>
          </a:p>
        </p:txBody>
      </p:sp>
    </p:spTree>
    <p:extLst>
      <p:ext uri="{BB962C8B-B14F-4D97-AF65-F5344CB8AC3E}">
        <p14:creationId xmlns:p14="http://schemas.microsoft.com/office/powerpoint/2010/main" val="208428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create a colorblind-friendly environment on the webpage that the colorblind user can toggle on and off in just a second if they cannot see the contents on that page. There will be an adjustable button that the user can set based on their deficiencies. These are the three main deficiencies for color blindness and this picture will is an example of masking a filter on images to accommodate the user.  </a:t>
            </a:r>
          </a:p>
        </p:txBody>
      </p:sp>
      <p:sp>
        <p:nvSpPr>
          <p:cNvPr id="4" name="Slide Number Placeholder 3"/>
          <p:cNvSpPr>
            <a:spLocks noGrp="1"/>
          </p:cNvSpPr>
          <p:nvPr>
            <p:ph type="sldNum" sz="quarter" idx="5"/>
          </p:nvPr>
        </p:nvSpPr>
        <p:spPr/>
        <p:txBody>
          <a:bodyPr/>
          <a:lstStyle/>
          <a:p>
            <a:fld id="{F795E9CC-4A9C-486D-8923-09C29A259EC1}" type="slidenum">
              <a:rPr lang="en-US" smtClean="0"/>
              <a:t>3</a:t>
            </a:fld>
            <a:endParaRPr lang="en-US"/>
          </a:p>
        </p:txBody>
      </p:sp>
    </p:spTree>
    <p:extLst>
      <p:ext uri="{BB962C8B-B14F-4D97-AF65-F5344CB8AC3E}">
        <p14:creationId xmlns:p14="http://schemas.microsoft.com/office/powerpoint/2010/main" val="1320460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the extension will have another option where an individual with dyslexia can change the style of the web page font to accommodate their yearning. An individual with that kind of condition will have difficulty reading because letters seem to jump around and show up in places that seem wrong. For example, this picture shows this person is having trouble placing the letter in its correct position for that word. Similar thing can happen on the web page and the user will have hard time reading the contents on the page. This is where our extension will change the user’s life by…     </a:t>
            </a:r>
          </a:p>
        </p:txBody>
      </p:sp>
      <p:sp>
        <p:nvSpPr>
          <p:cNvPr id="4" name="Slide Number Placeholder 3"/>
          <p:cNvSpPr>
            <a:spLocks noGrp="1"/>
          </p:cNvSpPr>
          <p:nvPr>
            <p:ph type="sldNum" sz="quarter" idx="5"/>
          </p:nvPr>
        </p:nvSpPr>
        <p:spPr/>
        <p:txBody>
          <a:bodyPr/>
          <a:lstStyle/>
          <a:p>
            <a:fld id="{F795E9CC-4A9C-486D-8923-09C29A259EC1}" type="slidenum">
              <a:rPr lang="en-US" smtClean="0"/>
              <a:t>4</a:t>
            </a:fld>
            <a:endParaRPr lang="en-US"/>
          </a:p>
        </p:txBody>
      </p:sp>
    </p:spTree>
    <p:extLst>
      <p:ext uri="{BB962C8B-B14F-4D97-AF65-F5344CB8AC3E}">
        <p14:creationId xmlns:p14="http://schemas.microsoft.com/office/powerpoint/2010/main" val="914250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time progress, our extension will progress as well by featuring multiple ways for the user to change the way how they see the contents on their webpage. On top of that, the UI will be more sophisticated and user-friendly. Our vision for this extension is not just for the web page but it can further help users with their writing assignments, drawing, and presentation like this. We envision this will nurture young kids with these disabilities that are starting school and </a:t>
            </a:r>
            <a:r>
              <a:rPr lang="en-US"/>
              <a:t>replace the extra cost to hire tutors.          </a:t>
            </a:r>
            <a:endParaRPr lang="en-US" dirty="0"/>
          </a:p>
        </p:txBody>
      </p:sp>
      <p:sp>
        <p:nvSpPr>
          <p:cNvPr id="4" name="Slide Number Placeholder 3"/>
          <p:cNvSpPr>
            <a:spLocks noGrp="1"/>
          </p:cNvSpPr>
          <p:nvPr>
            <p:ph type="sldNum" sz="quarter" idx="5"/>
          </p:nvPr>
        </p:nvSpPr>
        <p:spPr/>
        <p:txBody>
          <a:bodyPr/>
          <a:lstStyle/>
          <a:p>
            <a:fld id="{F795E9CC-4A9C-486D-8923-09C29A259EC1}" type="slidenum">
              <a:rPr lang="en-US" smtClean="0"/>
              <a:t>5</a:t>
            </a:fld>
            <a:endParaRPr lang="en-US"/>
          </a:p>
        </p:txBody>
      </p:sp>
    </p:spTree>
    <p:extLst>
      <p:ext uri="{BB962C8B-B14F-4D97-AF65-F5344CB8AC3E}">
        <p14:creationId xmlns:p14="http://schemas.microsoft.com/office/powerpoint/2010/main" val="179729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10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7384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0323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9591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5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3232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55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615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554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9/28/2022</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0916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9/28/2022</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98309835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CAB19-2C0B-17F4-8F67-619A5CB5B918}"/>
              </a:ext>
            </a:extLst>
          </p:cNvPr>
          <p:cNvSpPr>
            <a:spLocks noGrp="1"/>
          </p:cNvSpPr>
          <p:nvPr>
            <p:ph type="ctrTitle"/>
          </p:nvPr>
        </p:nvSpPr>
        <p:spPr>
          <a:xfrm>
            <a:off x="1035699" y="804822"/>
            <a:ext cx="3761822" cy="2990974"/>
          </a:xfrm>
        </p:spPr>
        <p:txBody>
          <a:bodyPr>
            <a:normAutofit/>
          </a:bodyPr>
          <a:lstStyle/>
          <a:p>
            <a:r>
              <a:rPr lang="en-US" sz="4400" dirty="0"/>
              <a:t>Seeing is believing</a:t>
            </a:r>
          </a:p>
        </p:txBody>
      </p:sp>
      <p:sp>
        <p:nvSpPr>
          <p:cNvPr id="3" name="Subtitle 2">
            <a:extLst>
              <a:ext uri="{FF2B5EF4-FFF2-40B4-BE49-F238E27FC236}">
                <a16:creationId xmlns:a16="http://schemas.microsoft.com/office/drawing/2014/main" id="{4E07E161-EBE4-B0B1-487A-95F27B988EF1}"/>
              </a:ext>
            </a:extLst>
          </p:cNvPr>
          <p:cNvSpPr>
            <a:spLocks noGrp="1"/>
          </p:cNvSpPr>
          <p:nvPr>
            <p:ph type="subTitle" idx="1"/>
          </p:nvPr>
        </p:nvSpPr>
        <p:spPr>
          <a:xfrm>
            <a:off x="1035699" y="3952737"/>
            <a:ext cx="4620584" cy="775494"/>
          </a:xfrm>
        </p:spPr>
        <p:txBody>
          <a:bodyPr>
            <a:normAutofit/>
          </a:bodyPr>
          <a:lstStyle/>
          <a:p>
            <a:r>
              <a:rPr lang="en-US" sz="1200" dirty="0"/>
              <a:t>Presenting By : Pokuong Lao, Alexander </a:t>
            </a:r>
            <a:r>
              <a:rPr lang="en-US" sz="1200" dirty="0" err="1"/>
              <a:t>Voisan</a:t>
            </a:r>
            <a:r>
              <a:rPr lang="en-US" sz="1200" dirty="0"/>
              <a:t>, James </a:t>
            </a:r>
            <a:r>
              <a:rPr lang="en-US" sz="1200" dirty="0" err="1"/>
              <a:t>Yokley</a:t>
            </a:r>
            <a:endParaRPr lang="en-US" sz="1200" dirty="0"/>
          </a:p>
        </p:txBody>
      </p:sp>
      <p:pic>
        <p:nvPicPr>
          <p:cNvPr id="4" name="Picture 3" descr="Jigsaw puzzles in plastic figures">
            <a:extLst>
              <a:ext uri="{FF2B5EF4-FFF2-40B4-BE49-F238E27FC236}">
                <a16:creationId xmlns:a16="http://schemas.microsoft.com/office/drawing/2014/main" id="{1CCCA240-8E67-67FD-5F01-EE671F4F2E86}"/>
              </a:ext>
            </a:extLst>
          </p:cNvPr>
          <p:cNvPicPr>
            <a:picLocks noChangeAspect="1"/>
          </p:cNvPicPr>
          <p:nvPr/>
        </p:nvPicPr>
        <p:blipFill rotWithShape="1">
          <a:blip r:embed="rId3"/>
          <a:srcRect l="21979" r="1781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043303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DA40-982F-ABB9-6952-EB4DF5AC4503}"/>
              </a:ext>
            </a:extLst>
          </p:cNvPr>
          <p:cNvSpPr>
            <a:spLocks noGrp="1"/>
          </p:cNvSpPr>
          <p:nvPr>
            <p:ph type="title"/>
          </p:nvPr>
        </p:nvSpPr>
        <p:spPr>
          <a:xfrm>
            <a:off x="1807744" y="664744"/>
            <a:ext cx="8576511" cy="1147762"/>
          </a:xfrm>
        </p:spPr>
        <p:txBody>
          <a:bodyPr/>
          <a:lstStyle/>
          <a:p>
            <a:r>
              <a:rPr lang="en-US" dirty="0"/>
              <a:t>The know it and see it all extension</a:t>
            </a:r>
          </a:p>
        </p:txBody>
      </p:sp>
      <p:sp>
        <p:nvSpPr>
          <p:cNvPr id="3" name="Content Placeholder 2">
            <a:extLst>
              <a:ext uri="{FF2B5EF4-FFF2-40B4-BE49-F238E27FC236}">
                <a16:creationId xmlns:a16="http://schemas.microsoft.com/office/drawing/2014/main" id="{ACE5BE2C-3FEC-87C6-96F4-AB180ECA12FF}"/>
              </a:ext>
            </a:extLst>
          </p:cNvPr>
          <p:cNvSpPr>
            <a:spLocks noGrp="1"/>
          </p:cNvSpPr>
          <p:nvPr>
            <p:ph idx="1"/>
          </p:nvPr>
        </p:nvSpPr>
        <p:spPr>
          <a:xfrm>
            <a:off x="952500" y="2285997"/>
            <a:ext cx="4329363" cy="1143003"/>
          </a:xfrm>
        </p:spPr>
        <p:txBody>
          <a:bodyPr/>
          <a:lstStyle/>
          <a:p>
            <a:pPr marL="0" indent="0">
              <a:buNone/>
            </a:pPr>
            <a:r>
              <a:rPr lang="en-US" dirty="0"/>
              <a:t>Cognitive disabilities such as dyslexia</a:t>
            </a:r>
          </a:p>
          <a:p>
            <a:pPr marL="0" indent="0">
              <a:buNone/>
            </a:pPr>
            <a:endParaRPr lang="en-US" dirty="0"/>
          </a:p>
        </p:txBody>
      </p:sp>
      <p:sp>
        <p:nvSpPr>
          <p:cNvPr id="4" name="Content Placeholder 2">
            <a:extLst>
              <a:ext uri="{FF2B5EF4-FFF2-40B4-BE49-F238E27FC236}">
                <a16:creationId xmlns:a16="http://schemas.microsoft.com/office/drawing/2014/main" id="{36B0B6C4-B910-0CA0-55FC-11E4E300A6AF}"/>
              </a:ext>
            </a:extLst>
          </p:cNvPr>
          <p:cNvSpPr txBox="1">
            <a:spLocks/>
          </p:cNvSpPr>
          <p:nvPr/>
        </p:nvSpPr>
        <p:spPr>
          <a:xfrm>
            <a:off x="6910139" y="2285997"/>
            <a:ext cx="4329363" cy="11430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Visual disabilities such as color blind</a:t>
            </a:r>
          </a:p>
          <a:p>
            <a:pPr marL="0" indent="0">
              <a:buFont typeface="Arial" panose="020B0604020202020204" pitchFamily="34" charset="0"/>
              <a:buNone/>
            </a:pPr>
            <a:endParaRPr lang="en-US" dirty="0"/>
          </a:p>
        </p:txBody>
      </p:sp>
      <p:pic>
        <p:nvPicPr>
          <p:cNvPr id="3074" name="Picture 2" descr="11 Interesting Facts About Mental Disability">
            <a:extLst>
              <a:ext uri="{FF2B5EF4-FFF2-40B4-BE49-F238E27FC236}">
                <a16:creationId xmlns:a16="http://schemas.microsoft.com/office/drawing/2014/main" id="{E62F9005-7624-D433-00C6-F1D25A3A7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961" y="2857498"/>
            <a:ext cx="2682440" cy="32846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isual impairment and computing - common questions | AbilityNet">
            <a:extLst>
              <a:ext uri="{FF2B5EF4-FFF2-40B4-BE49-F238E27FC236}">
                <a16:creationId xmlns:a16="http://schemas.microsoft.com/office/drawing/2014/main" id="{B1B112F1-5821-5285-B26B-A104F9A86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3232" y="3228220"/>
            <a:ext cx="25431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7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 calcmode="lin" valueType="num">
                                      <p:cBhvr additive="base">
                                        <p:cTn id="16" dur="500" fill="hold"/>
                                        <p:tgtEl>
                                          <p:spTgt spid="3074"/>
                                        </p:tgtEl>
                                        <p:attrNameLst>
                                          <p:attrName>ppt_x</p:attrName>
                                        </p:attrNameLst>
                                      </p:cBhvr>
                                      <p:tavLst>
                                        <p:tav tm="0">
                                          <p:val>
                                            <p:strVal val="#ppt_x"/>
                                          </p:val>
                                        </p:tav>
                                        <p:tav tm="100000">
                                          <p:val>
                                            <p:strVal val="#ppt_x"/>
                                          </p:val>
                                        </p:tav>
                                      </p:tavLst>
                                    </p:anim>
                                    <p:anim calcmode="lin" valueType="num">
                                      <p:cBhvr additive="base">
                                        <p:cTn id="17"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076"/>
                                        </p:tgtEl>
                                        <p:attrNameLst>
                                          <p:attrName>style.visibility</p:attrName>
                                        </p:attrNameLst>
                                      </p:cBhvr>
                                      <p:to>
                                        <p:strVal val="visible"/>
                                      </p:to>
                                    </p:set>
                                    <p:animEffect transition="in" filter="barn(inVertical)">
                                      <p:cBhvr>
                                        <p:cTn id="29"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6072-947E-F81C-E9E8-74316E99F2DA}"/>
              </a:ext>
            </a:extLst>
          </p:cNvPr>
          <p:cNvSpPr>
            <a:spLocks noGrp="1"/>
          </p:cNvSpPr>
          <p:nvPr>
            <p:ph type="title"/>
          </p:nvPr>
        </p:nvSpPr>
        <p:spPr/>
        <p:txBody>
          <a:bodyPr/>
          <a:lstStyle/>
          <a:p>
            <a:r>
              <a:rPr lang="en-US" dirty="0"/>
              <a:t>Color blind		</a:t>
            </a:r>
          </a:p>
        </p:txBody>
      </p:sp>
      <p:sp>
        <p:nvSpPr>
          <p:cNvPr id="3" name="Content Placeholder 2">
            <a:extLst>
              <a:ext uri="{FF2B5EF4-FFF2-40B4-BE49-F238E27FC236}">
                <a16:creationId xmlns:a16="http://schemas.microsoft.com/office/drawing/2014/main" id="{42B50535-C5A2-EEFF-4BE6-D2A6B46EBCC2}"/>
              </a:ext>
            </a:extLst>
          </p:cNvPr>
          <p:cNvSpPr>
            <a:spLocks noGrp="1"/>
          </p:cNvSpPr>
          <p:nvPr>
            <p:ph idx="1"/>
          </p:nvPr>
        </p:nvSpPr>
        <p:spPr>
          <a:xfrm>
            <a:off x="952500" y="2209797"/>
            <a:ext cx="3673821" cy="3890965"/>
          </a:xfrm>
        </p:spPr>
        <p:txBody>
          <a:bodyPr/>
          <a:lstStyle/>
          <a:p>
            <a:r>
              <a:rPr lang="en-US" dirty="0"/>
              <a:t>Protanopia (red deficiencies)</a:t>
            </a:r>
          </a:p>
          <a:p>
            <a:r>
              <a:rPr lang="en-US" dirty="0" err="1"/>
              <a:t>Deuteranophia</a:t>
            </a:r>
            <a:r>
              <a:rPr lang="en-US" dirty="0"/>
              <a:t> and deuteranomaly (green deficiencies)</a:t>
            </a:r>
          </a:p>
          <a:p>
            <a:r>
              <a:rPr lang="en-US" dirty="0"/>
              <a:t>Tritanopia (blue deficiencies)</a:t>
            </a:r>
          </a:p>
        </p:txBody>
      </p:sp>
      <p:pic>
        <p:nvPicPr>
          <p:cNvPr id="1032" name="Picture 8" descr="Types of Color Blindness ">
            <a:extLst>
              <a:ext uri="{FF2B5EF4-FFF2-40B4-BE49-F238E27FC236}">
                <a16:creationId xmlns:a16="http://schemas.microsoft.com/office/drawing/2014/main" id="{24D5FABB-A5E2-B050-5F5E-AD6B0AC98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856" y="285750"/>
            <a:ext cx="657225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does Reverse Color blind Test work? | IrisTech">
            <a:extLst>
              <a:ext uri="{FF2B5EF4-FFF2-40B4-BE49-F238E27FC236}">
                <a16:creationId xmlns:a16="http://schemas.microsoft.com/office/drawing/2014/main" id="{C75B9772-02FC-B8A5-FE2D-CEC0D259C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6985" y="3528259"/>
            <a:ext cx="3043991" cy="304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61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032"/>
                                        </p:tgtEl>
                                        <p:attrNameLst>
                                          <p:attrName>style.visibility</p:attrName>
                                        </p:attrNameLst>
                                      </p:cBhvr>
                                      <p:to>
                                        <p:strVal val="visible"/>
                                      </p:to>
                                    </p:set>
                                    <p:animEffect transition="in" filter="wipe(down)">
                                      <p:cBhvr>
                                        <p:cTn id="34" dur="500"/>
                                        <p:tgtEl>
                                          <p:spTgt spid="1032"/>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1034"/>
                                        </p:tgtEl>
                                        <p:attrNameLst>
                                          <p:attrName>style.visibility</p:attrName>
                                        </p:attrNameLst>
                                      </p:cBhvr>
                                      <p:to>
                                        <p:strVal val="visible"/>
                                      </p:to>
                                    </p:set>
                                    <p:animEffect transition="in" filter="wheel(1)">
                                      <p:cBhvr>
                                        <p:cTn id="39"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14FD-132E-87A6-D2C7-0B80454E315B}"/>
              </a:ext>
            </a:extLst>
          </p:cNvPr>
          <p:cNvSpPr>
            <a:spLocks noGrp="1"/>
          </p:cNvSpPr>
          <p:nvPr>
            <p:ph type="title"/>
          </p:nvPr>
        </p:nvSpPr>
        <p:spPr>
          <a:xfrm>
            <a:off x="4954715" y="500357"/>
            <a:ext cx="2282568" cy="1031732"/>
          </a:xfrm>
        </p:spPr>
        <p:txBody>
          <a:bodyPr/>
          <a:lstStyle/>
          <a:p>
            <a:r>
              <a:rPr lang="en-US" dirty="0"/>
              <a:t>dyslexia</a:t>
            </a:r>
          </a:p>
        </p:txBody>
      </p:sp>
      <p:pic>
        <p:nvPicPr>
          <p:cNvPr id="2050" name="Picture 2" descr="What Are the Signs of Dyslexia? | Everyday Health">
            <a:extLst>
              <a:ext uri="{FF2B5EF4-FFF2-40B4-BE49-F238E27FC236}">
                <a16:creationId xmlns:a16="http://schemas.microsoft.com/office/drawing/2014/main" id="{9D8AE720-C4F9-D377-74EE-C5ED72B14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212" y="1949296"/>
            <a:ext cx="4991573" cy="28068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6E4F4CA-61DA-4F41-26F8-0053BEB8076E}"/>
              </a:ext>
            </a:extLst>
          </p:cNvPr>
          <p:cNvPicPr>
            <a:picLocks noChangeAspect="1"/>
          </p:cNvPicPr>
          <p:nvPr/>
        </p:nvPicPr>
        <p:blipFill>
          <a:blip r:embed="rId4"/>
          <a:stretch>
            <a:fillRect/>
          </a:stretch>
        </p:blipFill>
        <p:spPr>
          <a:xfrm>
            <a:off x="802332" y="5173399"/>
            <a:ext cx="10587331" cy="1184243"/>
          </a:xfrm>
          <a:prstGeom prst="rect">
            <a:avLst/>
          </a:prstGeom>
        </p:spPr>
      </p:pic>
    </p:spTree>
    <p:extLst>
      <p:ext uri="{BB962C8B-B14F-4D97-AF65-F5344CB8AC3E}">
        <p14:creationId xmlns:p14="http://schemas.microsoft.com/office/powerpoint/2010/main" val="668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heel(1)">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C30F-6105-6EB2-CC23-913609CC4A02}"/>
              </a:ext>
            </a:extLst>
          </p:cNvPr>
          <p:cNvSpPr>
            <a:spLocks noGrp="1"/>
          </p:cNvSpPr>
          <p:nvPr>
            <p:ph type="title"/>
          </p:nvPr>
        </p:nvSpPr>
        <p:spPr>
          <a:xfrm>
            <a:off x="3789295" y="210695"/>
            <a:ext cx="10287000" cy="1147762"/>
          </a:xfrm>
        </p:spPr>
        <p:txBody>
          <a:bodyPr/>
          <a:lstStyle/>
          <a:p>
            <a:r>
              <a:rPr lang="en-US" dirty="0"/>
              <a:t>Moving forward</a:t>
            </a:r>
          </a:p>
        </p:txBody>
      </p:sp>
      <p:pic>
        <p:nvPicPr>
          <p:cNvPr id="5" name="Picture 4">
            <a:extLst>
              <a:ext uri="{FF2B5EF4-FFF2-40B4-BE49-F238E27FC236}">
                <a16:creationId xmlns:a16="http://schemas.microsoft.com/office/drawing/2014/main" id="{25D25687-DB8E-B402-A8C7-AEBC60F30CD4}"/>
              </a:ext>
            </a:extLst>
          </p:cNvPr>
          <p:cNvPicPr>
            <a:picLocks noChangeAspect="1"/>
          </p:cNvPicPr>
          <p:nvPr/>
        </p:nvPicPr>
        <p:blipFill>
          <a:blip r:embed="rId3"/>
          <a:stretch>
            <a:fillRect/>
          </a:stretch>
        </p:blipFill>
        <p:spPr>
          <a:xfrm>
            <a:off x="5712396" y="2023447"/>
            <a:ext cx="4877481" cy="3658111"/>
          </a:xfrm>
          <a:prstGeom prst="rect">
            <a:avLst/>
          </a:prstGeom>
        </p:spPr>
      </p:pic>
      <p:pic>
        <p:nvPicPr>
          <p:cNvPr id="7" name="Picture 6">
            <a:extLst>
              <a:ext uri="{FF2B5EF4-FFF2-40B4-BE49-F238E27FC236}">
                <a16:creationId xmlns:a16="http://schemas.microsoft.com/office/drawing/2014/main" id="{F769FC08-4BBE-CF27-FE24-464384C0E92F}"/>
              </a:ext>
            </a:extLst>
          </p:cNvPr>
          <p:cNvPicPr>
            <a:picLocks noChangeAspect="1"/>
          </p:cNvPicPr>
          <p:nvPr/>
        </p:nvPicPr>
        <p:blipFill>
          <a:blip r:embed="rId4"/>
          <a:stretch>
            <a:fillRect/>
          </a:stretch>
        </p:blipFill>
        <p:spPr>
          <a:xfrm>
            <a:off x="1055835" y="1694603"/>
            <a:ext cx="3724795" cy="5048955"/>
          </a:xfrm>
          <a:prstGeom prst="rect">
            <a:avLst/>
          </a:prstGeom>
        </p:spPr>
      </p:pic>
    </p:spTree>
    <p:extLst>
      <p:ext uri="{BB962C8B-B14F-4D97-AF65-F5344CB8AC3E}">
        <p14:creationId xmlns:p14="http://schemas.microsoft.com/office/powerpoint/2010/main" val="211918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80">
                                          <p:stCondLst>
                                            <p:cond delay="0"/>
                                          </p:stCondLst>
                                        </p:cTn>
                                        <p:tgtEl>
                                          <p:spTgt spid="5"/>
                                        </p:tgtEl>
                                      </p:cBhvr>
                                    </p:animEffect>
                                    <p:anim calcmode="lin" valueType="num">
                                      <p:cBhvr>
                                        <p:cTn id="2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gtEl>
                                      </p:cBhvr>
                                      <p:to x="100000" y="60000"/>
                                    </p:animScale>
                                    <p:animScale>
                                      <p:cBhvr>
                                        <p:cTn id="28" dur="166" decel="50000">
                                          <p:stCondLst>
                                            <p:cond delay="676"/>
                                          </p:stCondLst>
                                        </p:cTn>
                                        <p:tgtEl>
                                          <p:spTgt spid="5"/>
                                        </p:tgtEl>
                                      </p:cBhvr>
                                      <p:to x="100000" y="100000"/>
                                    </p:animScale>
                                    <p:animScale>
                                      <p:cBhvr>
                                        <p:cTn id="29" dur="26">
                                          <p:stCondLst>
                                            <p:cond delay="1312"/>
                                          </p:stCondLst>
                                        </p:cTn>
                                        <p:tgtEl>
                                          <p:spTgt spid="5"/>
                                        </p:tgtEl>
                                      </p:cBhvr>
                                      <p:to x="100000" y="80000"/>
                                    </p:animScale>
                                    <p:animScale>
                                      <p:cBhvr>
                                        <p:cTn id="30" dur="166" decel="50000">
                                          <p:stCondLst>
                                            <p:cond delay="1338"/>
                                          </p:stCondLst>
                                        </p:cTn>
                                        <p:tgtEl>
                                          <p:spTgt spid="5"/>
                                        </p:tgtEl>
                                      </p:cBhvr>
                                      <p:to x="100000" y="100000"/>
                                    </p:animScale>
                                    <p:animScale>
                                      <p:cBhvr>
                                        <p:cTn id="31" dur="26">
                                          <p:stCondLst>
                                            <p:cond delay="1642"/>
                                          </p:stCondLst>
                                        </p:cTn>
                                        <p:tgtEl>
                                          <p:spTgt spid="5"/>
                                        </p:tgtEl>
                                      </p:cBhvr>
                                      <p:to x="100000" y="90000"/>
                                    </p:animScale>
                                    <p:animScale>
                                      <p:cBhvr>
                                        <p:cTn id="32" dur="166" decel="50000">
                                          <p:stCondLst>
                                            <p:cond delay="1668"/>
                                          </p:stCondLst>
                                        </p:cTn>
                                        <p:tgtEl>
                                          <p:spTgt spid="5"/>
                                        </p:tgtEl>
                                      </p:cBhvr>
                                      <p:to x="100000" y="100000"/>
                                    </p:animScale>
                                    <p:animScale>
                                      <p:cBhvr>
                                        <p:cTn id="33" dur="26">
                                          <p:stCondLst>
                                            <p:cond delay="1808"/>
                                          </p:stCondLst>
                                        </p:cTn>
                                        <p:tgtEl>
                                          <p:spTgt spid="5"/>
                                        </p:tgtEl>
                                      </p:cBhvr>
                                      <p:to x="100000" y="95000"/>
                                    </p:animScale>
                                    <p:animScale>
                                      <p:cBhvr>
                                        <p:cTn id="3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AB75-F13A-D075-98F3-B2EE4702F592}"/>
              </a:ext>
            </a:extLst>
          </p:cNvPr>
          <p:cNvSpPr>
            <a:spLocks noGrp="1"/>
          </p:cNvSpPr>
          <p:nvPr>
            <p:ph type="title"/>
          </p:nvPr>
        </p:nvSpPr>
        <p:spPr>
          <a:xfrm>
            <a:off x="4343485" y="2855119"/>
            <a:ext cx="10287000" cy="1147762"/>
          </a:xfrm>
        </p:spPr>
        <p:txBody>
          <a:bodyPr/>
          <a:lstStyle/>
          <a:p>
            <a:r>
              <a:rPr lang="en-US" dirty="0"/>
              <a:t>Thank you </a:t>
            </a:r>
            <a:br>
              <a:rPr lang="en-US" dirty="0"/>
            </a:br>
            <a:r>
              <a:rPr lang="en-US" dirty="0"/>
              <a:t>questions?</a:t>
            </a:r>
          </a:p>
        </p:txBody>
      </p:sp>
    </p:spTree>
    <p:extLst>
      <p:ext uri="{BB962C8B-B14F-4D97-AF65-F5344CB8AC3E}">
        <p14:creationId xmlns:p14="http://schemas.microsoft.com/office/powerpoint/2010/main" val="12897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fterglow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454</Words>
  <Application>Microsoft Office PowerPoint</Application>
  <PresentationFormat>Widescreen</PresentationFormat>
  <Paragraphs>24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Trade Gothic Next Cond</vt:lpstr>
      <vt:lpstr>Trade Gothic Next Light</vt:lpstr>
      <vt:lpstr>AfterglowVTI</vt:lpstr>
      <vt:lpstr>Seeing is believing</vt:lpstr>
      <vt:lpstr>The know it and see it all extension</vt:lpstr>
      <vt:lpstr>Color blind  </vt:lpstr>
      <vt:lpstr>dyslexia</vt:lpstr>
      <vt:lpstr>Moving forward</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Seeing is believing</dc:title>
  <dc:creator>pokuong lao</dc:creator>
  <cp:lastModifiedBy>pokuong lao</cp:lastModifiedBy>
  <cp:revision>1</cp:revision>
  <dcterms:created xsi:type="dcterms:W3CDTF">2022-09-29T02:22:44Z</dcterms:created>
  <dcterms:modified xsi:type="dcterms:W3CDTF">2022-09-29T04:42:40Z</dcterms:modified>
</cp:coreProperties>
</file>