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086d5e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086d5e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86d5e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86d5e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087b73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087b73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086d5e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086d5e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0a2edc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0a2edc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0a2edc6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0a2edc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0a2edc6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0a2edc6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087b73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087b73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087b73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087b73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 sz="20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36075" y="275575"/>
            <a:ext cx="862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aseline="30000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aseline="300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baseline="300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aseline="300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aseline="300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baseline="300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aseline="300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aseline="300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baseline="30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20850" y="4494450"/>
            <a:ext cx="9164700" cy="6519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10425" y="-8300"/>
            <a:ext cx="187500" cy="45474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8956500" y="-8300"/>
            <a:ext cx="187500" cy="46089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 flipH="1" rot="10800000">
            <a:off x="187500" y="-8923"/>
            <a:ext cx="8769000" cy="1086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sit_uio.png"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394351" y="4600500"/>
            <a:ext cx="4728077" cy="519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oderefinery.org/lessons/" TargetMode="External"/><Relationship Id="rId4" Type="http://schemas.openxmlformats.org/officeDocument/2006/relationships/hyperlink" Target="https://github.com/coderefine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odeRefinery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Sabry Razick 12/05/2018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200" y="354644"/>
            <a:ext cx="1866675" cy="15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Norway: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Radovan Bast</a:t>
            </a:r>
            <a:r>
              <a:rPr lang="en"/>
              <a:t>, Bjørn Lindi, Sabry Razick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Denmark: </a:t>
            </a:r>
            <a:r>
              <a:rPr lang="en"/>
              <a:t>Damon Michael Kasacjak, Erland Hochheim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Sweden: </a:t>
            </a:r>
            <a:r>
              <a:rPr lang="en"/>
              <a:t>Thor Wikfeldt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Finland:  </a:t>
            </a:r>
            <a:r>
              <a:rPr lang="en"/>
              <a:t>Erik Edelmann, Jyry Suvilehto, Nikolai Denissov, Risto Laurikainen, Sri Harsha Vathsavayi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36075" y="275575"/>
            <a:ext cx="8625900" cy="40908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is to </a:t>
            </a:r>
            <a:r>
              <a:rPr b="1" lang="en" sz="3000">
                <a:solidFill>
                  <a:srgbClr val="0000FF"/>
                </a:solidFill>
              </a:rPr>
              <a:t>teach</a:t>
            </a:r>
            <a:r>
              <a:rPr b="1" lang="en"/>
              <a:t> </a:t>
            </a:r>
            <a:r>
              <a:rPr lang="en"/>
              <a:t>students and researchers how to </a:t>
            </a:r>
            <a:r>
              <a:rPr b="1" lang="en" sz="3000">
                <a:solidFill>
                  <a:srgbClr val="0000FF"/>
                </a:solidFill>
              </a:rPr>
              <a:t>write better code</a:t>
            </a:r>
            <a:r>
              <a:rPr lang="en"/>
              <a:t> and provide research groups with software development </a:t>
            </a:r>
            <a:r>
              <a:rPr b="1" lang="en" sz="3000">
                <a:solidFill>
                  <a:srgbClr val="0000FF"/>
                </a:solidFill>
              </a:rPr>
              <a:t>e-infrastructure tools</a:t>
            </a:r>
            <a:r>
              <a:rPr lang="en"/>
              <a:t> to collaboratively develop, review, discuss, test, and share their codes.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36075" y="275575"/>
            <a:ext cx="862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“Better research software”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Past (8)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Espoo, December 14-16, 2016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Stockholm, February 20-22, 2017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Copenhagen, May 9-11, 2017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Tromsø, June 19-21, 2017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Aarhus, October 24-26, 2017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Linköping, November 7-9, 2017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Espoo, December 12-14, 2017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Trondheim, February 27 - March 1, 2018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Planned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Turku, March 20-22, 2018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Lund, May 15-17, 2018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Oslo, June 12-14, 2018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t</a:t>
            </a:r>
            <a:r>
              <a:rPr lang="en"/>
              <a:t>eaching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Lessons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Version control /Git)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Introduction to version control,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Collaborative distributed version control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Archaeology with Git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Git branch design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Documentation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Jupyter notebooks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Managing complexity and modular code development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Automated testing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DevOps, automation, and continuous integration</a:t>
            </a:r>
            <a:endParaRPr b="0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teaching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Lessons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Building portable code with CMake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Integrated development environments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Mixed Martial Arts: Interfacing Fortran, C, C++, and Python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Software licensing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teach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Software C</a:t>
            </a:r>
            <a:r>
              <a:rPr lang="en"/>
              <a:t>arpentry</a:t>
            </a:r>
            <a:r>
              <a:rPr lang="en"/>
              <a:t> inspired </a:t>
            </a:r>
            <a:r>
              <a:rPr lang="en"/>
              <a:t>training</a:t>
            </a:r>
            <a:r>
              <a:rPr lang="en"/>
              <a:t> </a:t>
            </a:r>
            <a:r>
              <a:rPr lang="en"/>
              <a:t>material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Training materials available from Github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Live cording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36075" y="275575"/>
            <a:ext cx="862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how the </a:t>
            </a:r>
            <a:r>
              <a:rPr lang="en"/>
              <a:t>training</a:t>
            </a:r>
            <a:r>
              <a:rPr lang="en"/>
              <a:t> </a:t>
            </a:r>
            <a:r>
              <a:rPr lang="en"/>
              <a:t>materials</a:t>
            </a:r>
            <a:r>
              <a:rPr lang="en"/>
              <a:t> are </a:t>
            </a:r>
            <a:r>
              <a:rPr lang="en"/>
              <a:t>managed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http://coderefinery.org/lessons/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https://github.com/coderefinery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