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swal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swald-regular.fntdata"/><Relationship Id="rId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8e78206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8e78206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derefinery.org/lessons/" TargetMode="External"/><Relationship Id="rId4" Type="http://schemas.openxmlformats.org/officeDocument/2006/relationships/hyperlink" Target="https://coderefinery.zulipchat.com" TargetMode="External"/><Relationship Id="rId5" Type="http://schemas.openxmlformats.org/officeDocument/2006/relationships/hyperlink" Target="https://github.com/coderefinery/post-workshop-survey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coderefinery.org" TargetMode="External"/><Relationship Id="rId8" Type="http://schemas.openxmlformats.org/officeDocument/2006/relationships/hyperlink" Target="https://twitter.com/coderef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538350" y="305750"/>
            <a:ext cx="5522700" cy="4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Goals: FAIR software practices, lessons, workshops, community, sustainability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Carpentries-style lessons: </a:t>
            </a: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coderefinery.org/lessons/</a:t>
            </a:r>
            <a:endParaRPr sz="2000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27 workshops, 600 participants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Community chat: </a:t>
            </a: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coderefinery.zulipchat.com</a:t>
            </a:r>
            <a:endParaRPr sz="2000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Post-workshop survey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3-6 months after a workshop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Funded by NeIC and partners until Autumn 2021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Nov 4-7 2019 Stockholm: trainer-the-trainer + hackathon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457200"/>
            <a:ext cx="3157349" cy="234059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58325" y="3454575"/>
            <a:ext cx="72084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7"/>
              </a:rPr>
              <a:t>coderefinery.org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8"/>
              </a:rPr>
              <a:t>@coderefine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