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8e7820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8e7820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51461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51461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54f10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54f10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54f105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54f105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54f105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54f105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54f105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54f105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54f105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54f105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refinery.org/lessons/" TargetMode="External"/><Relationship Id="rId4" Type="http://schemas.openxmlformats.org/officeDocument/2006/relationships/hyperlink" Target="https://coderefinery.zulipchat.com" TargetMode="External"/><Relationship Id="rId5" Type="http://schemas.openxmlformats.org/officeDocument/2006/relationships/hyperlink" Target="https://github.com/coderefinery/post-workshop-survey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coderefinery.org" TargetMode="External"/><Relationship Id="rId8" Type="http://schemas.openxmlformats.org/officeDocument/2006/relationships/hyperlink" Target="https://twitter.com/coderefi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rdic-rs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opendreamkit.org/2018/10/29/ODK-RSE/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oftware.ac.uk/blog/2016-11-24-not-so-brief-history-research-software-engine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nordic-rse/RSE_intro_surve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ordic-rse.org" TargetMode="External"/><Relationship Id="rId4" Type="http://schemas.openxmlformats.org/officeDocument/2006/relationships/hyperlink" Target="http://bit.ly/nordic-rse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538350" y="305750"/>
            <a:ext cx="5522700" cy="4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Goals: FAIR software practices, lessons, workshops, community, sustainability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Carpentries-style lessons: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coderefinery.org/lessons/</a:t>
            </a:r>
            <a:endParaRPr sz="20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27 workshops, 600 participants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Community chat: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coderefinery.zulipchat.com</a:t>
            </a:r>
            <a:endParaRPr sz="20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Post-workshop survey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3-6 months after a workshop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Funded by NeIC and partners until Autumn 2021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Nov 4-7 2019 Stockholm: trainer-the-trainer + hackathon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Jun 2-4 2020 Oslo: CodeRefinery workshop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57200"/>
            <a:ext cx="3157349" cy="234059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8325" y="3454575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coderefinery.org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@coderefine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http://bit.ly/resbaaz2020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https://nordic-rse.org/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-4"/>
            <a:ext cx="89214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is Research Software Engineer?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8" y="1645950"/>
            <a:ext cx="8384926" cy="31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980700" y="4635575"/>
            <a:ext cx="516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https://opendreamkit.org/2018/10/29/ODK-RSE/</a:t>
            </a:r>
            <a:endParaRPr i="1"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397" y="668150"/>
            <a:ext cx="2742609" cy="14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History of RSEs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In the last 2 decades, there has been a rapid increase in software use across all academic disciplines.</a:t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Concerns over the reliability and reproducibility of that software.</a:t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Software engineering skills are needed in research groups.</a:t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The term “Research Software Engineer” was first coined in 2012 at Queen’s College Oxford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creation of the UK RSE Association, which in January 2018 numbers over 1200 members (growing monthly by 55 new members) </a:t>
            </a:r>
            <a:r>
              <a:rPr i="1" lang="en" u="sng">
                <a:solidFill>
                  <a:srgbClr val="0097A7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https://www.software.ac.uk/blog/2016-11-24-not-so-brief-history-research-software-engineers</a:t>
            </a:r>
            <a:endParaRPr i="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400"/>
              <a:buChar char="➢"/>
            </a:pPr>
            <a:r>
              <a:rPr lang="en">
                <a:solidFill>
                  <a:srgbClr val="646464"/>
                </a:solidFill>
                <a:highlight>
                  <a:srgbClr val="FFFFFF"/>
                </a:highlight>
              </a:rPr>
              <a:t>UK initiative followed by USA, Canada, Brazil, Australia, New Zealand, Netherlands, Germany, France, Namibia, Sudan</a:t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400"/>
              <a:buChar char="➢"/>
            </a:pPr>
            <a:r>
              <a:rPr b="1" lang="en">
                <a:solidFill>
                  <a:srgbClr val="646464"/>
                </a:solidFill>
                <a:highlight>
                  <a:srgbClr val="FFFFFF"/>
                </a:highlight>
              </a:rPr>
              <a:t>April 2018 Nordic-RSE started at Coderefinery meeting at Stockholm</a:t>
            </a:r>
            <a:endParaRPr b="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4646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5" y="485203"/>
            <a:ext cx="6557650" cy="394294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404024" y="-10"/>
            <a:ext cx="318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we?</a:t>
            </a:r>
            <a:endParaRPr sz="3600"/>
          </a:p>
        </p:txBody>
      </p:sp>
      <p:sp>
        <p:nvSpPr>
          <p:cNvPr id="87" name="Google Shape;87;p18"/>
          <p:cNvSpPr/>
          <p:nvPr/>
        </p:nvSpPr>
        <p:spPr>
          <a:xfrm>
            <a:off x="4572000" y="3078625"/>
            <a:ext cx="419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 participants from the Nordic countries for about 27 millions inhabitants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2375" y="4428150"/>
            <a:ext cx="12997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Char char="➢"/>
            </a:pPr>
            <a:r>
              <a:rPr i="1" lang="en" sz="1800">
                <a:solidFill>
                  <a:schemeClr val="dk1"/>
                </a:solidFill>
              </a:rPr>
              <a:t>Nordic RSE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</a:rPr>
              <a:t>survey 2018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8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https://github.com/nordic-rse/RSE_intro_survey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endParaRPr b="1" sz="1800">
              <a:solidFill>
                <a:srgbClr val="64646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42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involved and save the date!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152475"/>
            <a:ext cx="85206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http://nordic-rse.org</a:t>
            </a:r>
            <a:endParaRPr sz="3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417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first Research Software Engineering Conference in the Nordics will be held the week of October 19-23, 2020</a:t>
            </a:r>
            <a:r>
              <a:rPr lang="en" sz="1750">
                <a:solidFill>
                  <a:srgbClr val="1417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750">
              <a:solidFill>
                <a:srgbClr val="1417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417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you know a cool place for having the Nordic-RSE conference? </a:t>
            </a:r>
            <a:endParaRPr sz="2400">
              <a:solidFill>
                <a:srgbClr val="1417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417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submit a venue bid: </a:t>
            </a:r>
            <a:r>
              <a:rPr lang="en" sz="3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http://bit.ly/nordic-rse2020</a:t>
            </a:r>
            <a:r>
              <a:rPr lang="en" sz="3000">
                <a:solidFill>
                  <a:srgbClr val="1417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1417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