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7097-9531-425A-9727-0FE122FB6788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DDD5-8551-4C6B-8471-5BB25CED8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1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7097-9531-425A-9727-0FE122FB6788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DDD5-8551-4C6B-8471-5BB25CED8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98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7097-9531-425A-9727-0FE122FB6788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DDD5-8551-4C6B-8471-5BB25CED8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3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7097-9531-425A-9727-0FE122FB6788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DDD5-8551-4C6B-8471-5BB25CED8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4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7097-9531-425A-9727-0FE122FB6788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DDD5-8551-4C6B-8471-5BB25CED8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7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7097-9531-425A-9727-0FE122FB6788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DDD5-8551-4C6B-8471-5BB25CED8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9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7097-9531-425A-9727-0FE122FB6788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DDD5-8551-4C6B-8471-5BB25CED8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30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7097-9531-425A-9727-0FE122FB6788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DDD5-8551-4C6B-8471-5BB25CED8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2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7097-9531-425A-9727-0FE122FB6788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DDD5-8551-4C6B-8471-5BB25CED8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7097-9531-425A-9727-0FE122FB6788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DDD5-8551-4C6B-8471-5BB25CED8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2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7097-9531-425A-9727-0FE122FB6788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DDD5-8551-4C6B-8471-5BB25CED8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5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7097-9531-425A-9727-0FE122FB6788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DDD5-8551-4C6B-8471-5BB25CED8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学生管理系统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目的：我们</a:t>
            </a:r>
            <a:r>
              <a:rPr lang="zh-CN" altLang="en-US" dirty="0"/>
              <a:t>可以更好地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zh-CN" altLang="en-US" dirty="0" smtClean="0"/>
              <a:t>学生</a:t>
            </a:r>
            <a:r>
              <a:rPr lang="zh-CN" altLang="en-US" dirty="0"/>
              <a:t>成绩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学生</a:t>
            </a:r>
            <a:r>
              <a:rPr lang="zh-CN" altLang="en-US" dirty="0" smtClean="0"/>
              <a:t>选课</a:t>
            </a:r>
            <a:endParaRPr lang="en-US" altLang="zh-CN" dirty="0" smtClean="0"/>
          </a:p>
          <a:p>
            <a:r>
              <a:rPr lang="zh-CN" altLang="en-US" dirty="0" smtClean="0"/>
              <a:t>成绩查询</a:t>
            </a:r>
            <a:endParaRPr lang="en-US" altLang="zh-CN" dirty="0" smtClean="0"/>
          </a:p>
          <a:p>
            <a:r>
              <a:rPr lang="zh-CN" altLang="en-US" dirty="0" smtClean="0"/>
              <a:t>教师管理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等</a:t>
            </a:r>
            <a:r>
              <a:rPr lang="zh-CN" altLang="en-US" dirty="0"/>
              <a:t>功能。</a:t>
            </a:r>
          </a:p>
        </p:txBody>
      </p:sp>
    </p:spTree>
    <p:extLst>
      <p:ext uri="{BB962C8B-B14F-4D97-AF65-F5344CB8AC3E}">
        <p14:creationId xmlns:p14="http://schemas.microsoft.com/office/powerpoint/2010/main" val="261717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学生信息表 </a:t>
            </a:r>
            <a:r>
              <a:rPr lang="en-US" altLang="zh-CN" dirty="0" smtClean="0"/>
              <a:t>(</a:t>
            </a:r>
            <a:r>
              <a:rPr lang="en-US" altLang="zh-CN" dirty="0"/>
              <a:t>Student Information Table):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- </a:t>
            </a:r>
            <a:r>
              <a:rPr lang="zh-CN" altLang="en-US" dirty="0"/>
              <a:t>数据元素：学生</a:t>
            </a:r>
            <a:r>
              <a:rPr lang="en-US" altLang="zh-CN" dirty="0"/>
              <a:t>ID</a:t>
            </a:r>
            <a:r>
              <a:rPr lang="zh-CN" altLang="en-US" dirty="0"/>
              <a:t>、姓名、性别、年龄、联系方式等。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- </a:t>
            </a:r>
            <a:r>
              <a:rPr lang="zh-CN" altLang="en-US" dirty="0"/>
              <a:t>理由：此表用于存储学生的基本信息，每个学生对应一行记录。通过学生的唯一</a:t>
            </a:r>
            <a:r>
              <a:rPr lang="en-US" altLang="zh-CN" dirty="0"/>
              <a:t>ID</a:t>
            </a:r>
            <a:r>
              <a:rPr lang="zh-CN" altLang="en-US" dirty="0"/>
              <a:t>进行检索和关联其他表。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2. </a:t>
            </a:r>
            <a:r>
              <a:rPr lang="zh-CN" altLang="en-US" dirty="0"/>
              <a:t>课程信息表 </a:t>
            </a:r>
            <a:r>
              <a:rPr lang="en-US" altLang="zh-CN" dirty="0"/>
              <a:t>(Course Information Table):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- </a:t>
            </a:r>
            <a:r>
              <a:rPr lang="zh-CN" altLang="en-US" dirty="0"/>
              <a:t>数据元素：课程</a:t>
            </a:r>
            <a:r>
              <a:rPr lang="en-US" altLang="zh-CN" dirty="0"/>
              <a:t>ID</a:t>
            </a:r>
            <a:r>
              <a:rPr lang="zh-CN" altLang="en-US" dirty="0"/>
              <a:t>、课程名称、授课教师、学分等。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- </a:t>
            </a:r>
            <a:r>
              <a:rPr lang="zh-CN" altLang="en-US" dirty="0"/>
              <a:t>理由：存储所开设的课程信息，每门课程对应一行记录。通过课程</a:t>
            </a:r>
            <a:r>
              <a:rPr lang="en-US" altLang="zh-CN" dirty="0"/>
              <a:t>ID</a:t>
            </a:r>
            <a:r>
              <a:rPr lang="zh-CN" altLang="en-US" dirty="0"/>
              <a:t>进行检索和关联其他表。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3. </a:t>
            </a:r>
            <a:r>
              <a:rPr lang="zh-CN" altLang="en-US" dirty="0"/>
              <a:t>成绩表 </a:t>
            </a:r>
            <a:r>
              <a:rPr lang="en-US" altLang="zh-CN" dirty="0"/>
              <a:t>(Grade Table):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- </a:t>
            </a:r>
            <a:r>
              <a:rPr lang="zh-CN" altLang="en-US" dirty="0"/>
              <a:t>数据元素：学生</a:t>
            </a:r>
            <a:r>
              <a:rPr lang="en-US" altLang="zh-CN" dirty="0"/>
              <a:t>ID</a:t>
            </a:r>
            <a:r>
              <a:rPr lang="zh-CN" altLang="en-US" dirty="0"/>
              <a:t>、课程</a:t>
            </a:r>
            <a:r>
              <a:rPr lang="en-US" altLang="zh-CN" dirty="0"/>
              <a:t>ID</a:t>
            </a:r>
            <a:r>
              <a:rPr lang="zh-CN" altLang="en-US" dirty="0"/>
              <a:t>、成绩等。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- </a:t>
            </a:r>
            <a:r>
              <a:rPr lang="zh-CN" altLang="en-US" dirty="0"/>
              <a:t>理由：记录学生在每门课程中的成绩，每个学生每门课程对应一行记录。使用学生</a:t>
            </a:r>
            <a:r>
              <a:rPr lang="en-US" altLang="zh-CN" dirty="0"/>
              <a:t>ID</a:t>
            </a:r>
            <a:r>
              <a:rPr lang="zh-CN" altLang="en-US" dirty="0"/>
              <a:t>和课程</a:t>
            </a:r>
            <a:r>
              <a:rPr lang="en-US" altLang="zh-CN" dirty="0"/>
              <a:t>ID</a:t>
            </a:r>
            <a:r>
              <a:rPr lang="zh-CN" altLang="en-US" dirty="0"/>
              <a:t>来关联学生和课程。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4. </a:t>
            </a:r>
            <a:r>
              <a:rPr lang="zh-CN" altLang="en-US" dirty="0"/>
              <a:t>教师信息表 </a:t>
            </a:r>
            <a:r>
              <a:rPr lang="en-US" altLang="zh-CN" dirty="0"/>
              <a:t>(Teacher Information Table):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- </a:t>
            </a:r>
            <a:r>
              <a:rPr lang="zh-CN" altLang="en-US" dirty="0"/>
              <a:t>数据元素：教师</a:t>
            </a:r>
            <a:r>
              <a:rPr lang="en-US" altLang="zh-CN" dirty="0"/>
              <a:t>ID</a:t>
            </a:r>
            <a:r>
              <a:rPr lang="zh-CN" altLang="en-US" dirty="0"/>
              <a:t>、姓名、性别、联系方式等。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- </a:t>
            </a:r>
            <a:r>
              <a:rPr lang="zh-CN" altLang="en-US" dirty="0"/>
              <a:t>理由：存储教师的基本信息，每个教师对应一行记录。通过教师</a:t>
            </a:r>
            <a:r>
              <a:rPr lang="en-US" altLang="zh-CN" dirty="0"/>
              <a:t>ID</a:t>
            </a:r>
            <a:r>
              <a:rPr lang="zh-CN" altLang="en-US" dirty="0"/>
              <a:t>进行检索和关联其他表。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5. </a:t>
            </a:r>
            <a:r>
              <a:rPr lang="zh-CN" altLang="en-US" dirty="0"/>
              <a:t>选课信息表 </a:t>
            </a:r>
            <a:r>
              <a:rPr lang="en-US" altLang="zh-CN" dirty="0"/>
              <a:t>(Course Enrollment Table):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- </a:t>
            </a:r>
            <a:r>
              <a:rPr lang="zh-CN" altLang="en-US" dirty="0"/>
              <a:t>数据元素：学生</a:t>
            </a:r>
            <a:r>
              <a:rPr lang="en-US" altLang="zh-CN" dirty="0"/>
              <a:t>ID</a:t>
            </a:r>
            <a:r>
              <a:rPr lang="zh-CN" altLang="en-US" dirty="0"/>
              <a:t>、课程</a:t>
            </a:r>
            <a:r>
              <a:rPr lang="en-US" altLang="zh-CN" dirty="0"/>
              <a:t>ID</a:t>
            </a:r>
            <a:r>
              <a:rPr lang="zh-CN" altLang="en-US" dirty="0"/>
              <a:t>、选课时间等。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- </a:t>
            </a:r>
            <a:r>
              <a:rPr lang="zh-CN" altLang="en-US" dirty="0"/>
              <a:t>理由：记录学生选课的信息，每个学生每门选课对应一行记录。使用学生</a:t>
            </a:r>
            <a:r>
              <a:rPr lang="en-US" altLang="zh-CN" dirty="0"/>
              <a:t>ID</a:t>
            </a:r>
            <a:r>
              <a:rPr lang="zh-CN" altLang="en-US" dirty="0"/>
              <a:t>和课程</a:t>
            </a:r>
            <a:r>
              <a:rPr lang="en-US" altLang="zh-CN" dirty="0"/>
              <a:t>ID</a:t>
            </a:r>
            <a:r>
              <a:rPr lang="zh-CN" altLang="en-US" dirty="0"/>
              <a:t>来关联学生和课程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========================================================</a:t>
            </a:r>
          </a:p>
          <a:p>
            <a:r>
              <a:rPr lang="en-US" altLang="zh-CN" dirty="0" smtClean="0"/>
              <a:t>. </a:t>
            </a:r>
            <a:r>
              <a:rPr lang="zh-CN" altLang="en-US" dirty="0" smtClean="0"/>
              <a:t>学院信息表 </a:t>
            </a:r>
            <a:r>
              <a:rPr lang="en-US" altLang="zh-CN" dirty="0" smtClean="0"/>
              <a:t>(College Information Table):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数据元素：学院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、学院名称、所在地等。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理由：记录学院的基本信息，每个学院对应一行记录。通过学院</a:t>
            </a:r>
            <a:r>
              <a:rPr lang="en-US" altLang="zh-CN" dirty="0" smtClean="0"/>
              <a:t>ID</a:t>
            </a:r>
            <a:r>
              <a:rPr lang="zh-CN" altLang="en-US" dirty="0" smtClean="0"/>
              <a:t>进行检索和关联其他表。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ku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08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sheji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22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34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学生管理系统</vt:lpstr>
      <vt:lpstr>ku</vt:lpstr>
      <vt:lpstr>sheji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学生管理系统</dc:title>
  <dc:creator>admin</dc:creator>
  <cp:lastModifiedBy>admin</cp:lastModifiedBy>
  <cp:revision>10</cp:revision>
  <dcterms:created xsi:type="dcterms:W3CDTF">2023-11-14T05:52:05Z</dcterms:created>
  <dcterms:modified xsi:type="dcterms:W3CDTF">2023-11-14T07:23:16Z</dcterms:modified>
</cp:coreProperties>
</file>