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04C51-7A4B-44A7-94AF-5EBAC92CFEFC}" v="4" dt="2022-07-17T10:08:58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ojames30" userId="fad012b3-13cd-42d3-8c93-8e66310e004d" providerId="ADAL" clId="{5E104C51-7A4B-44A7-94AF-5EBAC92CFEFC}"/>
    <pc:docChg chg="undo custSel addSld modSld">
      <pc:chgData name="victoriojames30" userId="fad012b3-13cd-42d3-8c93-8e66310e004d" providerId="ADAL" clId="{5E104C51-7A4B-44A7-94AF-5EBAC92CFEFC}" dt="2022-07-17T10:10:14.284" v="405" actId="20577"/>
      <pc:docMkLst>
        <pc:docMk/>
      </pc:docMkLst>
      <pc:sldChg chg="modSp mod">
        <pc:chgData name="victoriojames30" userId="fad012b3-13cd-42d3-8c93-8e66310e004d" providerId="ADAL" clId="{5E104C51-7A4B-44A7-94AF-5EBAC92CFEFC}" dt="2022-07-17T10:10:14.284" v="405" actId="20577"/>
        <pc:sldMkLst>
          <pc:docMk/>
          <pc:sldMk cId="1576328070" sldId="257"/>
        </pc:sldMkLst>
        <pc:spChg chg="mod">
          <ac:chgData name="victoriojames30" userId="fad012b3-13cd-42d3-8c93-8e66310e004d" providerId="ADAL" clId="{5E104C51-7A4B-44A7-94AF-5EBAC92CFEFC}" dt="2022-07-17T10:10:14.284" v="405" actId="20577"/>
          <ac:spMkLst>
            <pc:docMk/>
            <pc:sldMk cId="1576328070" sldId="257"/>
            <ac:spMk id="3" creationId="{14DF57E6-759C-F30C-62FD-8DD90DCD4F4A}"/>
          </ac:spMkLst>
        </pc:spChg>
      </pc:sldChg>
      <pc:sldChg chg="modSp mod">
        <pc:chgData name="victoriojames30" userId="fad012b3-13cd-42d3-8c93-8e66310e004d" providerId="ADAL" clId="{5E104C51-7A4B-44A7-94AF-5EBAC92CFEFC}" dt="2022-07-16T07:58:52.537" v="52" actId="20577"/>
        <pc:sldMkLst>
          <pc:docMk/>
          <pc:sldMk cId="2246326002" sldId="262"/>
        </pc:sldMkLst>
        <pc:graphicFrameChg chg="modGraphic">
          <ac:chgData name="victoriojames30" userId="fad012b3-13cd-42d3-8c93-8e66310e004d" providerId="ADAL" clId="{5E104C51-7A4B-44A7-94AF-5EBAC92CFEFC}" dt="2022-07-16T07:58:52.537" v="52" actId="20577"/>
          <ac:graphicFrameMkLst>
            <pc:docMk/>
            <pc:sldMk cId="2246326002" sldId="262"/>
            <ac:graphicFrameMk id="4" creationId="{C34B61EF-77E1-77C2-1756-32A0C0CBE41B}"/>
          </ac:graphicFrameMkLst>
        </pc:graphicFrameChg>
      </pc:sldChg>
      <pc:sldChg chg="addSp delSp modSp mod">
        <pc:chgData name="victoriojames30" userId="fad012b3-13cd-42d3-8c93-8e66310e004d" providerId="ADAL" clId="{5E104C51-7A4B-44A7-94AF-5EBAC92CFEFC}" dt="2022-07-16T08:09:06.866" v="71" actId="1076"/>
        <pc:sldMkLst>
          <pc:docMk/>
          <pc:sldMk cId="2247777009" sldId="263"/>
        </pc:sldMkLst>
        <pc:spChg chg="mod">
          <ac:chgData name="victoriojames30" userId="fad012b3-13cd-42d3-8c93-8e66310e004d" providerId="ADAL" clId="{5E104C51-7A4B-44A7-94AF-5EBAC92CFEFC}" dt="2022-07-16T08:08:05.732" v="64" actId="20577"/>
          <ac:spMkLst>
            <pc:docMk/>
            <pc:sldMk cId="2247777009" sldId="263"/>
            <ac:spMk id="3" creationId="{B4A3869D-0D3A-A8A7-D595-CDEFB966B14C}"/>
          </ac:spMkLst>
        </pc:spChg>
        <pc:picChg chg="add del">
          <ac:chgData name="victoriojames30" userId="fad012b3-13cd-42d3-8c93-8e66310e004d" providerId="ADAL" clId="{5E104C51-7A4B-44A7-94AF-5EBAC92CFEFC}" dt="2022-07-16T08:08:21.449" v="65" actId="478"/>
          <ac:picMkLst>
            <pc:docMk/>
            <pc:sldMk cId="2247777009" sldId="263"/>
            <ac:picMk id="5" creationId="{3E717118-7765-FACC-1178-27B1F5CD0830}"/>
          </ac:picMkLst>
        </pc:picChg>
        <pc:picChg chg="add del">
          <ac:chgData name="victoriojames30" userId="fad012b3-13cd-42d3-8c93-8e66310e004d" providerId="ADAL" clId="{5E104C51-7A4B-44A7-94AF-5EBAC92CFEFC}" dt="2022-07-16T08:08:21.449" v="65" actId="478"/>
          <ac:picMkLst>
            <pc:docMk/>
            <pc:sldMk cId="2247777009" sldId="263"/>
            <ac:picMk id="7" creationId="{70F4398A-EB55-E667-766C-7AB428CCC885}"/>
          </ac:picMkLst>
        </pc:picChg>
        <pc:picChg chg="mod">
          <ac:chgData name="victoriojames30" userId="fad012b3-13cd-42d3-8c93-8e66310e004d" providerId="ADAL" clId="{5E104C51-7A4B-44A7-94AF-5EBAC92CFEFC}" dt="2022-07-16T08:09:06.866" v="71" actId="1076"/>
          <ac:picMkLst>
            <pc:docMk/>
            <pc:sldMk cId="2247777009" sldId="263"/>
            <ac:picMk id="9" creationId="{7A3DAF16-A293-952C-3488-A88716CCEFD5}"/>
          </ac:picMkLst>
        </pc:picChg>
      </pc:sldChg>
      <pc:sldChg chg="modSp mod">
        <pc:chgData name="victoriojames30" userId="fad012b3-13cd-42d3-8c93-8e66310e004d" providerId="ADAL" clId="{5E104C51-7A4B-44A7-94AF-5EBAC92CFEFC}" dt="2022-07-16T08:07:33.211" v="60" actId="20577"/>
        <pc:sldMkLst>
          <pc:docMk/>
          <pc:sldMk cId="3804226940" sldId="265"/>
        </pc:sldMkLst>
        <pc:spChg chg="mod">
          <ac:chgData name="victoriojames30" userId="fad012b3-13cd-42d3-8c93-8e66310e004d" providerId="ADAL" clId="{5E104C51-7A4B-44A7-94AF-5EBAC92CFEFC}" dt="2022-07-16T08:07:33.211" v="60" actId="20577"/>
          <ac:spMkLst>
            <pc:docMk/>
            <pc:sldMk cId="3804226940" sldId="265"/>
            <ac:spMk id="3" creationId="{B4A3869D-0D3A-A8A7-D595-CDEFB966B14C}"/>
          </ac:spMkLst>
        </pc:spChg>
      </pc:sldChg>
      <pc:sldChg chg="addSp delSp modSp mod">
        <pc:chgData name="victoriojames30" userId="fad012b3-13cd-42d3-8c93-8e66310e004d" providerId="ADAL" clId="{5E104C51-7A4B-44A7-94AF-5EBAC92CFEFC}" dt="2022-07-16T08:07:19.137" v="59" actId="20577"/>
        <pc:sldMkLst>
          <pc:docMk/>
          <pc:sldMk cId="3859998630" sldId="266"/>
        </pc:sldMkLst>
        <pc:spChg chg="mod">
          <ac:chgData name="victoriojames30" userId="fad012b3-13cd-42d3-8c93-8e66310e004d" providerId="ADAL" clId="{5E104C51-7A4B-44A7-94AF-5EBAC92CFEFC}" dt="2022-07-16T08:07:19.137" v="59" actId="20577"/>
          <ac:spMkLst>
            <pc:docMk/>
            <pc:sldMk cId="3859998630" sldId="266"/>
            <ac:spMk id="3" creationId="{B4A3869D-0D3A-A8A7-D595-CDEFB966B14C}"/>
          </ac:spMkLst>
        </pc:spChg>
        <pc:picChg chg="mod">
          <ac:chgData name="victoriojames30" userId="fad012b3-13cd-42d3-8c93-8e66310e004d" providerId="ADAL" clId="{5E104C51-7A4B-44A7-94AF-5EBAC92CFEFC}" dt="2022-07-16T08:07:12.262" v="58" actId="1076"/>
          <ac:picMkLst>
            <pc:docMk/>
            <pc:sldMk cId="3859998630" sldId="266"/>
            <ac:picMk id="5" creationId="{5FDC4066-A54E-0401-8C61-4687476D2D57}"/>
          </ac:picMkLst>
        </pc:picChg>
        <pc:picChg chg="add mod">
          <ac:chgData name="victoriojames30" userId="fad012b3-13cd-42d3-8c93-8e66310e004d" providerId="ADAL" clId="{5E104C51-7A4B-44A7-94AF-5EBAC92CFEFC}" dt="2022-07-16T08:07:05.771" v="56" actId="1076"/>
          <ac:picMkLst>
            <pc:docMk/>
            <pc:sldMk cId="3859998630" sldId="266"/>
            <ac:picMk id="6" creationId="{EA79B6CB-19F0-9B19-D17E-BECC45796198}"/>
          </ac:picMkLst>
        </pc:picChg>
        <pc:picChg chg="add mod">
          <ac:chgData name="victoriojames30" userId="fad012b3-13cd-42d3-8c93-8e66310e004d" providerId="ADAL" clId="{5E104C51-7A4B-44A7-94AF-5EBAC92CFEFC}" dt="2022-07-16T08:07:05.771" v="56" actId="1076"/>
          <ac:picMkLst>
            <pc:docMk/>
            <pc:sldMk cId="3859998630" sldId="266"/>
            <ac:picMk id="7" creationId="{665F0103-16F5-8088-7433-1A54D50C01CD}"/>
          </ac:picMkLst>
        </pc:picChg>
        <pc:picChg chg="del">
          <ac:chgData name="victoriojames30" userId="fad012b3-13cd-42d3-8c93-8e66310e004d" providerId="ADAL" clId="{5E104C51-7A4B-44A7-94AF-5EBAC92CFEFC}" dt="2022-07-16T08:07:08.395" v="57" actId="21"/>
          <ac:picMkLst>
            <pc:docMk/>
            <pc:sldMk cId="3859998630" sldId="266"/>
            <ac:picMk id="8" creationId="{E25927D0-8A7F-BC21-11BB-5E211600427B}"/>
          </ac:picMkLst>
        </pc:picChg>
      </pc:sldChg>
      <pc:sldChg chg="addSp modSp new mod">
        <pc:chgData name="victoriojames30" userId="fad012b3-13cd-42d3-8c93-8e66310e004d" providerId="ADAL" clId="{5E104C51-7A4B-44A7-94AF-5EBAC92CFEFC}" dt="2022-07-16T08:08:56.408" v="70" actId="1076"/>
        <pc:sldMkLst>
          <pc:docMk/>
          <pc:sldMk cId="434824319" sldId="267"/>
        </pc:sldMkLst>
        <pc:picChg chg="add mod">
          <ac:chgData name="victoriojames30" userId="fad012b3-13cd-42d3-8c93-8e66310e004d" providerId="ADAL" clId="{5E104C51-7A4B-44A7-94AF-5EBAC92CFEFC}" dt="2022-07-16T08:08:56.408" v="70" actId="1076"/>
          <ac:picMkLst>
            <pc:docMk/>
            <pc:sldMk cId="434824319" sldId="267"/>
            <ac:picMk id="4" creationId="{80FA68A9-8457-8FB3-7D09-949D3818FE1E}"/>
          </ac:picMkLst>
        </pc:picChg>
      </pc:sldChg>
      <pc:sldChg chg="add">
        <pc:chgData name="victoriojames30" userId="fad012b3-13cd-42d3-8c93-8e66310e004d" providerId="ADAL" clId="{5E104C51-7A4B-44A7-94AF-5EBAC92CFEFC}" dt="2022-07-17T10:05:34.371" v="72"/>
        <pc:sldMkLst>
          <pc:docMk/>
          <pc:sldMk cId="1897804394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F59B9-06AF-41EC-8B7D-63BD50FEA2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7C6B26B-95BA-4371-B52D-5F67C0125357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2000" b="1" dirty="0">
              <a:solidFill>
                <a:sysClr val="windowText" lastClr="000000"/>
              </a:solidFill>
              <a:latin typeface="Candara" panose="020E0502030303020204" pitchFamily="34" charset="0"/>
            </a:rPr>
            <a:t>Alur </a:t>
          </a:r>
          <a:r>
            <a:rPr lang="en-ID" sz="2000" b="1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pengerjaan</a:t>
          </a:r>
          <a:endParaRPr lang="en-ID" sz="2000" b="1" dirty="0">
            <a:solidFill>
              <a:sysClr val="windowText" lastClr="000000"/>
            </a:solidFill>
            <a:latin typeface="Candara" panose="020E0502030303020204" pitchFamily="34" charset="0"/>
          </a:endParaRPr>
        </a:p>
      </dgm:t>
    </dgm:pt>
    <dgm:pt modelId="{5A58E4A1-2D80-4876-8879-51F2574C48FF}" type="parTrans" cxnId="{1C5B7500-BED7-4F5F-B489-D8D817969572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2FB0078-6B7E-4AAC-A4B0-E5D027D6CB82}" type="sibTrans" cxnId="{1C5B7500-BED7-4F5F-B489-D8D817969572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50252F65-0AA2-402B-97A3-904AA0BCF55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 dirty="0">
              <a:latin typeface="Candara" panose="020E0502030303020204" pitchFamily="34" charset="0"/>
            </a:rPr>
            <a:t>Analisa dan Desain </a:t>
          </a:r>
          <a:r>
            <a:rPr lang="en-ID" sz="1600" b="1" dirty="0" err="1">
              <a:latin typeface="Candara" panose="020E0502030303020204" pitchFamily="34" charset="0"/>
            </a:rPr>
            <a:t>Sistem</a:t>
          </a:r>
          <a:endParaRPr lang="en-ID" sz="1600" b="1" dirty="0">
            <a:latin typeface="Candara" panose="020E0502030303020204" pitchFamily="34" charset="0"/>
          </a:endParaRPr>
        </a:p>
      </dgm:t>
    </dgm:pt>
    <dgm:pt modelId="{7E5EA82B-5961-428D-A479-6DDC2B0E6C24}" type="parTrans" cxnId="{C7C01674-0FCF-490E-BA4A-18DDA5E678D0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01D9C730-4F04-447A-A02C-8F8249518878}" type="sibTrans" cxnId="{C7C01674-0FCF-490E-BA4A-18DDA5E678D0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BDE24201-337C-4D17-B246-46946EE5590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Desain Aplikasi</a:t>
          </a:r>
        </a:p>
      </dgm:t>
    </dgm:pt>
    <dgm:pt modelId="{91144B94-345A-4CA7-94C3-0718117F0BC4}" type="parTrans" cxnId="{F447502D-1218-4F48-9A51-22E4FF00FAC0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470497CC-C8BB-4A3E-8C8F-34152DE9C9E2}" type="sibTrans" cxnId="{F447502D-1218-4F48-9A51-22E4FF00FAC0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4BB8BE60-ECAD-4191-9665-9503D403086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Programming</a:t>
          </a:r>
        </a:p>
      </dgm:t>
    </dgm:pt>
    <dgm:pt modelId="{DE927C0B-39B4-4B60-B1E2-83BE3F21065E}" type="parTrans" cxnId="{C26E4127-3D44-4FD6-BC0C-80013417B2B3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5C958167-4648-487B-A714-AB19698A9D92}" type="sibTrans" cxnId="{C26E4127-3D44-4FD6-BC0C-80013417B2B3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36C98030-F56A-48C2-BBED-6732FDC20FC1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Melakukan test terhadap program</a:t>
          </a:r>
        </a:p>
      </dgm:t>
    </dgm:pt>
    <dgm:pt modelId="{A6655781-A5D0-4E8B-996F-E04906FC6162}" type="parTrans" cxnId="{2EAEBC70-A535-425C-B0A6-2E83EC2B91D0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A582171D-EE1F-48C4-9F68-2E7AE7F1F315}" type="sibTrans" cxnId="{2EAEBC70-A535-425C-B0A6-2E83EC2B91D0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DECBDE93-6784-4504-8C4E-40257867AB0D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Testing Program</a:t>
          </a:r>
        </a:p>
      </dgm:t>
    </dgm:pt>
    <dgm:pt modelId="{FA599597-51BD-421D-8788-893836A2C52C}" type="parTrans" cxnId="{ED5879DC-BBF7-4B89-8A69-D3417760036A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ED199404-17EE-45F6-81E1-87298C572444}" type="sibTrans" cxnId="{ED5879DC-BBF7-4B89-8A69-D3417760036A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4C6F817-59C2-46C3-98C2-3576227B4242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Menganalisa</a:t>
          </a:r>
          <a:r>
            <a:rPr lang="en-ID" sz="1400" dirty="0">
              <a:solidFill>
                <a:sysClr val="windowText" lastClr="000000"/>
              </a:solidFill>
              <a:latin typeface="Candara" panose="020E0502030303020204" pitchFamily="34" charset="0"/>
            </a:rPr>
            <a:t> </a:t>
          </a:r>
          <a:r>
            <a:rPr lang="en-ID" sz="14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kesalahan</a:t>
          </a:r>
          <a:endParaRPr lang="en-ID" sz="1400" dirty="0">
            <a:solidFill>
              <a:sysClr val="windowText" lastClr="000000"/>
            </a:solidFill>
            <a:latin typeface="Candara" panose="020E0502030303020204" pitchFamily="34" charset="0"/>
          </a:endParaRPr>
        </a:p>
      </dgm:t>
    </dgm:pt>
    <dgm:pt modelId="{BE7E166D-D619-4A4E-8E20-9B6DE00C743D}" type="parTrans" cxnId="{F4C78AB9-E8C1-4E40-8AFB-F8206CA11B33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562DF0AC-D6FA-4763-B2E7-A7DB108E7FA4}" type="sibTrans" cxnId="{F4C78AB9-E8C1-4E40-8AFB-F8206CA11B33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EF5AFD5E-535E-42ED-85C0-0FB5D989D9E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Pemeliharaan</a:t>
          </a:r>
        </a:p>
      </dgm:t>
    </dgm:pt>
    <dgm:pt modelId="{AF5E814A-B8D3-4BBF-95FF-02A3E1D78AE3}" type="parTrans" cxnId="{3E4B6DE2-3DF6-40E7-AAAF-08563F6BDA76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D8A2A4ED-77B7-46C5-BEF7-D2E56A4D851D}" type="sibTrans" cxnId="{3E4B6DE2-3DF6-40E7-AAAF-08563F6BDA76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EE1DD976-83A0-41D6-8610-4A5629CB307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Training User</a:t>
          </a:r>
        </a:p>
      </dgm:t>
    </dgm:pt>
    <dgm:pt modelId="{2D81EA47-387B-44E5-8843-49A9484F585A}" type="parTrans" cxnId="{3D16F955-8FD1-4962-A215-1703699FBA66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E9B32A51-2D86-4DCA-94D9-6BE95E77C832}" type="sibTrans" cxnId="{3D16F955-8FD1-4962-A215-1703699FBA66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52C287D-48AD-466A-A774-C4F1B30DCBB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600" b="1">
              <a:latin typeface="Candara" panose="020E0502030303020204" pitchFamily="34" charset="0"/>
            </a:rPr>
            <a:t>Dokumentasi</a:t>
          </a:r>
        </a:p>
      </dgm:t>
    </dgm:pt>
    <dgm:pt modelId="{B1B3E265-0906-493B-8D9C-46730BC9ED21}" type="parTrans" cxnId="{770D93D3-DF3A-4F9D-A7FC-7E6F8C1B5533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5373BF90-CFFE-4485-B543-C412EB066C31}" type="sibTrans" cxnId="{770D93D3-DF3A-4F9D-A7FC-7E6F8C1B5533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6BC4E2FC-51DB-4F10-A03B-6B3DEE243261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Membuat desain menu aplikasi</a:t>
          </a:r>
        </a:p>
      </dgm:t>
    </dgm:pt>
    <dgm:pt modelId="{1CB1ADEB-6FD3-411B-9FF5-299C0FAEE23F}" type="parTrans" cxnId="{0685EDFE-1527-4E70-9669-78803B40094D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74C57847-5018-4278-807F-B1A1D8D415F0}" type="sibTrans" cxnId="{0685EDFE-1527-4E70-9669-78803B40094D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0A6B3582-4822-4EF9-94FF-78280EC9DDA7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Mengumpulkan informasi yang dibutuhkan</a:t>
          </a:r>
        </a:p>
      </dgm:t>
    </dgm:pt>
    <dgm:pt modelId="{A170566A-966E-478D-B1B0-72F59604C5BD}" type="parTrans" cxnId="{00649DD5-01E1-4F7F-90D7-BCBB2E108477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E3132A1D-6B38-441A-AA8B-F0122F6E7E06}" type="sibTrans" cxnId="{00649DD5-01E1-4F7F-90D7-BCBB2E108477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4EDB42FD-56AE-4E64-BBA9-675A2088C209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Membuat alur program</a:t>
          </a:r>
        </a:p>
      </dgm:t>
    </dgm:pt>
    <dgm:pt modelId="{0DF93C32-5EBB-4E66-A5BD-911BBAC6A83C}" type="parTrans" cxnId="{E275FD81-2BAE-4C9C-B909-B12E2FFC4DFA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097BB5EB-69CD-407A-8C03-1EBDB259CCC3}" type="sibTrans" cxnId="{E275FD81-2BAE-4C9C-B909-B12E2FFC4DFA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EB57A92D-97CF-41D3-9D5F-D3298987BFD5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Melakukan pelatihan kepada user</a:t>
          </a:r>
        </a:p>
      </dgm:t>
    </dgm:pt>
    <dgm:pt modelId="{C9446379-D81D-4181-B1F7-A7EB8C433CC9}" type="parTrans" cxnId="{467EE0D7-E964-4788-A608-56500D8D6C59}">
      <dgm:prSet/>
      <dgm:spPr/>
      <dgm:t>
        <a:bodyPr/>
        <a:lstStyle/>
        <a:p>
          <a:pPr algn="ctr"/>
          <a:endParaRPr lang="en-ID" sz="1400">
            <a:latin typeface="Candara" panose="020E0502030303020204" pitchFamily="34" charset="0"/>
          </a:endParaRPr>
        </a:p>
      </dgm:t>
    </dgm:pt>
    <dgm:pt modelId="{768DC78F-EC04-487F-8632-99D4E33D1E34}" type="sibTrans" cxnId="{467EE0D7-E964-4788-A608-56500D8D6C59}">
      <dgm:prSet/>
      <dgm:spPr/>
      <dgm:t>
        <a:bodyPr/>
        <a:lstStyle/>
        <a:p>
          <a:pPr algn="ctr"/>
          <a:endParaRPr lang="en-ID" sz="900">
            <a:latin typeface="Candara" panose="020E0502030303020204" pitchFamily="34" charset="0"/>
          </a:endParaRPr>
        </a:p>
      </dgm:t>
    </dgm:pt>
    <dgm:pt modelId="{5F63B99E-C920-400C-B49C-AA0DE2F1C650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Menganalisa bagaimana sistem berjalan</a:t>
          </a:r>
        </a:p>
      </dgm:t>
    </dgm:pt>
    <dgm:pt modelId="{3D7DDF05-7656-4562-AAE5-47D84E06F0EF}" type="parTrans" cxnId="{FCCB6C14-0EBD-4332-9646-F8851FFF9111}">
      <dgm:prSet/>
      <dgm:spPr/>
      <dgm:t>
        <a:bodyPr/>
        <a:lstStyle/>
        <a:p>
          <a:pPr algn="ctr"/>
          <a:endParaRPr lang="en-ID" sz="3600"/>
        </a:p>
      </dgm:t>
    </dgm:pt>
    <dgm:pt modelId="{CC1F1750-4588-4F34-A7B8-99BA05123D6C}" type="sibTrans" cxnId="{FCCB6C14-0EBD-4332-9646-F8851FFF9111}">
      <dgm:prSet/>
      <dgm:spPr/>
      <dgm:t>
        <a:bodyPr/>
        <a:lstStyle/>
        <a:p>
          <a:pPr algn="ctr"/>
          <a:endParaRPr lang="en-ID"/>
        </a:p>
      </dgm:t>
    </dgm:pt>
    <dgm:pt modelId="{E2934EFC-CEAC-4CFA-9877-C222A90F1C26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Menulis logika serta bahasa program</a:t>
          </a:r>
        </a:p>
      </dgm:t>
    </dgm:pt>
    <dgm:pt modelId="{DD7B1606-399A-49C0-8672-637E8AF43125}" type="parTrans" cxnId="{6DB0FEAB-373B-4E79-B449-09887072D372}">
      <dgm:prSet/>
      <dgm:spPr/>
      <dgm:t>
        <a:bodyPr/>
        <a:lstStyle/>
        <a:p>
          <a:pPr algn="ctr"/>
          <a:endParaRPr lang="en-ID" sz="3600"/>
        </a:p>
      </dgm:t>
    </dgm:pt>
    <dgm:pt modelId="{725A4648-D157-4575-AA80-DC04C91E52B5}" type="sibTrans" cxnId="{6DB0FEAB-373B-4E79-B449-09887072D372}">
      <dgm:prSet/>
      <dgm:spPr/>
      <dgm:t>
        <a:bodyPr/>
        <a:lstStyle/>
        <a:p>
          <a:pPr algn="ctr"/>
          <a:endParaRPr lang="en-ID"/>
        </a:p>
      </dgm:t>
    </dgm:pt>
    <dgm:pt modelId="{3A1D46B7-9AE8-4095-9D25-475B769129D7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D" sz="1400">
              <a:solidFill>
                <a:sysClr val="windowText" lastClr="000000"/>
              </a:solidFill>
            </a:rPr>
            <a:t>Penyempurnaan </a:t>
          </a:r>
          <a:r>
            <a:rPr lang="en-ID" sz="1400">
              <a:solidFill>
                <a:sysClr val="windowText" lastClr="000000"/>
              </a:solidFill>
              <a:latin typeface="Candara" panose="020E0502030303020204" pitchFamily="34" charset="0"/>
            </a:rPr>
            <a:t>aplikasi</a:t>
          </a:r>
        </a:p>
      </dgm:t>
    </dgm:pt>
    <dgm:pt modelId="{CCBDD6E5-0F44-45BC-B053-330AD2F86D3A}" type="parTrans" cxnId="{C55F6026-8F95-4587-9281-A37E17A22A47}">
      <dgm:prSet/>
      <dgm:spPr/>
      <dgm:t>
        <a:bodyPr/>
        <a:lstStyle/>
        <a:p>
          <a:pPr algn="ctr"/>
          <a:endParaRPr lang="en-ID" sz="3600"/>
        </a:p>
      </dgm:t>
    </dgm:pt>
    <dgm:pt modelId="{F6E4A42D-AA7A-45C4-84E7-982B1E4C7424}" type="sibTrans" cxnId="{C55F6026-8F95-4587-9281-A37E17A22A47}">
      <dgm:prSet/>
      <dgm:spPr/>
      <dgm:t>
        <a:bodyPr/>
        <a:lstStyle/>
        <a:p>
          <a:pPr algn="ctr"/>
          <a:endParaRPr lang="en-ID"/>
        </a:p>
      </dgm:t>
    </dgm:pt>
    <dgm:pt modelId="{BC3EB083-2CBA-4022-966A-3EDE7CA844B0}" type="pres">
      <dgm:prSet presAssocID="{3A9F59B9-06AF-41EC-8B7D-63BD50FEA2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5FB47B-1E23-4CAA-A923-44D49A533FAE}" type="pres">
      <dgm:prSet presAssocID="{67C6B26B-95BA-4371-B52D-5F67C0125357}" presName="hierRoot1" presStyleCnt="0">
        <dgm:presLayoutVars>
          <dgm:hierBranch val="init"/>
        </dgm:presLayoutVars>
      </dgm:prSet>
      <dgm:spPr/>
    </dgm:pt>
    <dgm:pt modelId="{45B254C8-8394-414D-A060-76F6195D8C32}" type="pres">
      <dgm:prSet presAssocID="{67C6B26B-95BA-4371-B52D-5F67C0125357}" presName="rootComposite1" presStyleCnt="0"/>
      <dgm:spPr/>
    </dgm:pt>
    <dgm:pt modelId="{05759D37-BE64-4B92-89F5-3337CECD020A}" type="pres">
      <dgm:prSet presAssocID="{67C6B26B-95BA-4371-B52D-5F67C0125357}" presName="rootText1" presStyleLbl="node0" presStyleIdx="0" presStyleCnt="1" custScaleX="182356" custLinFactNeighborX="-7595">
        <dgm:presLayoutVars>
          <dgm:chPref val="3"/>
        </dgm:presLayoutVars>
      </dgm:prSet>
      <dgm:spPr/>
    </dgm:pt>
    <dgm:pt modelId="{56FF0C9B-96EB-4708-871D-03596F499C4B}" type="pres">
      <dgm:prSet presAssocID="{67C6B26B-95BA-4371-B52D-5F67C0125357}" presName="rootConnector1" presStyleLbl="node1" presStyleIdx="0" presStyleCnt="0"/>
      <dgm:spPr/>
    </dgm:pt>
    <dgm:pt modelId="{1920C3D5-C8AA-4B14-9FE6-598BFECDFF3C}" type="pres">
      <dgm:prSet presAssocID="{67C6B26B-95BA-4371-B52D-5F67C0125357}" presName="hierChild2" presStyleCnt="0"/>
      <dgm:spPr/>
    </dgm:pt>
    <dgm:pt modelId="{7CB9C665-ECF0-4E54-AA92-380F5BB03C56}" type="pres">
      <dgm:prSet presAssocID="{7E5EA82B-5961-428D-A479-6DDC2B0E6C24}" presName="Name37" presStyleLbl="parChTrans1D2" presStyleIdx="0" presStyleCnt="7"/>
      <dgm:spPr/>
    </dgm:pt>
    <dgm:pt modelId="{AE390C26-08EA-45E3-BE3B-C7F998E96BCA}" type="pres">
      <dgm:prSet presAssocID="{50252F65-0AA2-402B-97A3-904AA0BCF554}" presName="hierRoot2" presStyleCnt="0">
        <dgm:presLayoutVars>
          <dgm:hierBranch val="init"/>
        </dgm:presLayoutVars>
      </dgm:prSet>
      <dgm:spPr/>
    </dgm:pt>
    <dgm:pt modelId="{C265DF00-69B2-4F29-B805-183F37A72BF5}" type="pres">
      <dgm:prSet presAssocID="{50252F65-0AA2-402B-97A3-904AA0BCF554}" presName="rootComposite" presStyleCnt="0"/>
      <dgm:spPr/>
    </dgm:pt>
    <dgm:pt modelId="{F3A6E848-346A-4340-9236-A21E9E65652B}" type="pres">
      <dgm:prSet presAssocID="{50252F65-0AA2-402B-97A3-904AA0BCF554}" presName="rootText" presStyleLbl="node2" presStyleIdx="0" presStyleCnt="7" custScaleX="118261">
        <dgm:presLayoutVars>
          <dgm:chPref val="3"/>
        </dgm:presLayoutVars>
      </dgm:prSet>
      <dgm:spPr/>
    </dgm:pt>
    <dgm:pt modelId="{6EE35EB8-1761-4A01-B9D8-F3164D5F17FD}" type="pres">
      <dgm:prSet presAssocID="{50252F65-0AA2-402B-97A3-904AA0BCF554}" presName="rootConnector" presStyleLbl="node2" presStyleIdx="0" presStyleCnt="7"/>
      <dgm:spPr/>
    </dgm:pt>
    <dgm:pt modelId="{9B387FBD-0356-4255-8681-28DFF766B77B}" type="pres">
      <dgm:prSet presAssocID="{50252F65-0AA2-402B-97A3-904AA0BCF554}" presName="hierChild4" presStyleCnt="0"/>
      <dgm:spPr/>
    </dgm:pt>
    <dgm:pt modelId="{1DF392F0-B62A-4A2F-94CA-F5FDA46F81DA}" type="pres">
      <dgm:prSet presAssocID="{A170566A-966E-478D-B1B0-72F59604C5BD}" presName="Name37" presStyleLbl="parChTrans1D3" presStyleIdx="0" presStyleCnt="9"/>
      <dgm:spPr/>
    </dgm:pt>
    <dgm:pt modelId="{63EDDBF2-CA3F-4135-8152-827BDBDE35C0}" type="pres">
      <dgm:prSet presAssocID="{0A6B3582-4822-4EF9-94FF-78280EC9DDA7}" presName="hierRoot2" presStyleCnt="0">
        <dgm:presLayoutVars>
          <dgm:hierBranch val="init"/>
        </dgm:presLayoutVars>
      </dgm:prSet>
      <dgm:spPr/>
    </dgm:pt>
    <dgm:pt modelId="{810E1FC5-F610-435F-BF80-FFCF4E13A8C0}" type="pres">
      <dgm:prSet presAssocID="{0A6B3582-4822-4EF9-94FF-78280EC9DDA7}" presName="rootComposite" presStyleCnt="0"/>
      <dgm:spPr/>
    </dgm:pt>
    <dgm:pt modelId="{4AC3EAB7-A242-492A-930F-87609BA23432}" type="pres">
      <dgm:prSet presAssocID="{0A6B3582-4822-4EF9-94FF-78280EC9DDA7}" presName="rootText" presStyleLbl="node3" presStyleIdx="0" presStyleCnt="9" custScaleX="122243" custScaleY="133943">
        <dgm:presLayoutVars>
          <dgm:chPref val="3"/>
        </dgm:presLayoutVars>
      </dgm:prSet>
      <dgm:spPr/>
    </dgm:pt>
    <dgm:pt modelId="{3D78B3DB-3A99-4CE6-9453-7FA77070DB98}" type="pres">
      <dgm:prSet presAssocID="{0A6B3582-4822-4EF9-94FF-78280EC9DDA7}" presName="rootConnector" presStyleLbl="node3" presStyleIdx="0" presStyleCnt="9"/>
      <dgm:spPr/>
    </dgm:pt>
    <dgm:pt modelId="{5A7696B3-92D3-4783-A60A-9AB62FF92296}" type="pres">
      <dgm:prSet presAssocID="{0A6B3582-4822-4EF9-94FF-78280EC9DDA7}" presName="hierChild4" presStyleCnt="0"/>
      <dgm:spPr/>
    </dgm:pt>
    <dgm:pt modelId="{EBC99BAD-D48F-4A17-B7B4-B3ECE0054544}" type="pres">
      <dgm:prSet presAssocID="{0A6B3582-4822-4EF9-94FF-78280EC9DDA7}" presName="hierChild5" presStyleCnt="0"/>
      <dgm:spPr/>
    </dgm:pt>
    <dgm:pt modelId="{5424A797-E732-40D4-9825-6779B9971D5E}" type="pres">
      <dgm:prSet presAssocID="{3D7DDF05-7656-4562-AAE5-47D84E06F0EF}" presName="Name37" presStyleLbl="parChTrans1D3" presStyleIdx="1" presStyleCnt="9"/>
      <dgm:spPr/>
    </dgm:pt>
    <dgm:pt modelId="{9CDABA25-43DB-432B-8C53-F4928E13038F}" type="pres">
      <dgm:prSet presAssocID="{5F63B99E-C920-400C-B49C-AA0DE2F1C650}" presName="hierRoot2" presStyleCnt="0">
        <dgm:presLayoutVars>
          <dgm:hierBranch val="init"/>
        </dgm:presLayoutVars>
      </dgm:prSet>
      <dgm:spPr/>
    </dgm:pt>
    <dgm:pt modelId="{463893B2-2570-46A0-818A-8A31CDAE72BE}" type="pres">
      <dgm:prSet presAssocID="{5F63B99E-C920-400C-B49C-AA0DE2F1C650}" presName="rootComposite" presStyleCnt="0"/>
      <dgm:spPr/>
    </dgm:pt>
    <dgm:pt modelId="{A82B5133-25F1-40AF-971E-DAD1C0004364}" type="pres">
      <dgm:prSet presAssocID="{5F63B99E-C920-400C-B49C-AA0DE2F1C650}" presName="rootText" presStyleLbl="node3" presStyleIdx="1" presStyleCnt="9" custScaleX="112305" custScaleY="130682">
        <dgm:presLayoutVars>
          <dgm:chPref val="3"/>
        </dgm:presLayoutVars>
      </dgm:prSet>
      <dgm:spPr/>
    </dgm:pt>
    <dgm:pt modelId="{9A9699FB-C9F7-42D2-AA47-235AABCAA27F}" type="pres">
      <dgm:prSet presAssocID="{5F63B99E-C920-400C-B49C-AA0DE2F1C650}" presName="rootConnector" presStyleLbl="node3" presStyleIdx="1" presStyleCnt="9"/>
      <dgm:spPr/>
    </dgm:pt>
    <dgm:pt modelId="{30D1B699-F31B-46B5-85DC-CA4959B63E0E}" type="pres">
      <dgm:prSet presAssocID="{5F63B99E-C920-400C-B49C-AA0DE2F1C650}" presName="hierChild4" presStyleCnt="0"/>
      <dgm:spPr/>
    </dgm:pt>
    <dgm:pt modelId="{BA068F53-AE15-46A6-BC77-931E315DDDC4}" type="pres">
      <dgm:prSet presAssocID="{5F63B99E-C920-400C-B49C-AA0DE2F1C650}" presName="hierChild5" presStyleCnt="0"/>
      <dgm:spPr/>
    </dgm:pt>
    <dgm:pt modelId="{764DC5D0-67C6-4F2F-A645-F874E608890C}" type="pres">
      <dgm:prSet presAssocID="{50252F65-0AA2-402B-97A3-904AA0BCF554}" presName="hierChild5" presStyleCnt="0"/>
      <dgm:spPr/>
    </dgm:pt>
    <dgm:pt modelId="{16C63BCC-97A2-4617-8FA6-088E1BB7A876}" type="pres">
      <dgm:prSet presAssocID="{91144B94-345A-4CA7-94C3-0718117F0BC4}" presName="Name37" presStyleLbl="parChTrans1D2" presStyleIdx="1" presStyleCnt="7"/>
      <dgm:spPr/>
    </dgm:pt>
    <dgm:pt modelId="{0787836E-00EB-493D-ABB8-5A2EBD0CCF17}" type="pres">
      <dgm:prSet presAssocID="{BDE24201-337C-4D17-B246-46946EE55904}" presName="hierRoot2" presStyleCnt="0">
        <dgm:presLayoutVars>
          <dgm:hierBranch val="init"/>
        </dgm:presLayoutVars>
      </dgm:prSet>
      <dgm:spPr/>
    </dgm:pt>
    <dgm:pt modelId="{EECBD64F-4CFD-4049-A863-5FE98B4EA657}" type="pres">
      <dgm:prSet presAssocID="{BDE24201-337C-4D17-B246-46946EE55904}" presName="rootComposite" presStyleCnt="0"/>
      <dgm:spPr/>
    </dgm:pt>
    <dgm:pt modelId="{3408664A-D606-47BF-B8EC-F0D94072A14E}" type="pres">
      <dgm:prSet presAssocID="{BDE24201-337C-4D17-B246-46946EE55904}" presName="rootText" presStyleLbl="node2" presStyleIdx="1" presStyleCnt="7" custScaleX="93181">
        <dgm:presLayoutVars>
          <dgm:chPref val="3"/>
        </dgm:presLayoutVars>
      </dgm:prSet>
      <dgm:spPr/>
    </dgm:pt>
    <dgm:pt modelId="{5FE5C215-A99A-4899-A1DD-0F9F3EF0A2F9}" type="pres">
      <dgm:prSet presAssocID="{BDE24201-337C-4D17-B246-46946EE55904}" presName="rootConnector" presStyleLbl="node2" presStyleIdx="1" presStyleCnt="7"/>
      <dgm:spPr/>
    </dgm:pt>
    <dgm:pt modelId="{C4B29BF1-2684-47DC-B47F-04038A61297D}" type="pres">
      <dgm:prSet presAssocID="{BDE24201-337C-4D17-B246-46946EE55904}" presName="hierChild4" presStyleCnt="0"/>
      <dgm:spPr/>
    </dgm:pt>
    <dgm:pt modelId="{83529F29-0FFC-494C-9A63-A1FB2A48AEF0}" type="pres">
      <dgm:prSet presAssocID="{1CB1ADEB-6FD3-411B-9FF5-299C0FAEE23F}" presName="Name37" presStyleLbl="parChTrans1D3" presStyleIdx="2" presStyleCnt="9"/>
      <dgm:spPr/>
    </dgm:pt>
    <dgm:pt modelId="{C89C224A-BBC8-4F0F-A3B8-24FE368A4E28}" type="pres">
      <dgm:prSet presAssocID="{6BC4E2FC-51DB-4F10-A03B-6B3DEE243261}" presName="hierRoot2" presStyleCnt="0">
        <dgm:presLayoutVars>
          <dgm:hierBranch val="init"/>
        </dgm:presLayoutVars>
      </dgm:prSet>
      <dgm:spPr/>
    </dgm:pt>
    <dgm:pt modelId="{512158E2-F45E-498C-B077-13DB9668C1F5}" type="pres">
      <dgm:prSet presAssocID="{6BC4E2FC-51DB-4F10-A03B-6B3DEE243261}" presName="rootComposite" presStyleCnt="0"/>
      <dgm:spPr/>
    </dgm:pt>
    <dgm:pt modelId="{FC4E208B-BB68-49D1-9DFA-316F6FD5B116}" type="pres">
      <dgm:prSet presAssocID="{6BC4E2FC-51DB-4F10-A03B-6B3DEE243261}" presName="rootText" presStyleLbl="node3" presStyleIdx="2" presStyleCnt="9" custScaleX="97416" custScaleY="142359">
        <dgm:presLayoutVars>
          <dgm:chPref val="3"/>
        </dgm:presLayoutVars>
      </dgm:prSet>
      <dgm:spPr/>
    </dgm:pt>
    <dgm:pt modelId="{C74DB94B-5418-4CAB-A95E-3F933741244E}" type="pres">
      <dgm:prSet presAssocID="{6BC4E2FC-51DB-4F10-A03B-6B3DEE243261}" presName="rootConnector" presStyleLbl="node3" presStyleIdx="2" presStyleCnt="9"/>
      <dgm:spPr/>
    </dgm:pt>
    <dgm:pt modelId="{67FE7CDE-D51F-4E6A-AC31-77664978A350}" type="pres">
      <dgm:prSet presAssocID="{6BC4E2FC-51DB-4F10-A03B-6B3DEE243261}" presName="hierChild4" presStyleCnt="0"/>
      <dgm:spPr/>
    </dgm:pt>
    <dgm:pt modelId="{EB6C398D-58C9-4A3E-91FB-5786C41DAFED}" type="pres">
      <dgm:prSet presAssocID="{6BC4E2FC-51DB-4F10-A03B-6B3DEE243261}" presName="hierChild5" presStyleCnt="0"/>
      <dgm:spPr/>
    </dgm:pt>
    <dgm:pt modelId="{43E3471C-C733-46DD-BF55-EBD8ECD07BB0}" type="pres">
      <dgm:prSet presAssocID="{BDE24201-337C-4D17-B246-46946EE55904}" presName="hierChild5" presStyleCnt="0"/>
      <dgm:spPr/>
    </dgm:pt>
    <dgm:pt modelId="{838D4612-8F9A-4E3F-A1F4-B42C986C77A8}" type="pres">
      <dgm:prSet presAssocID="{DE927C0B-39B4-4B60-B1E2-83BE3F21065E}" presName="Name37" presStyleLbl="parChTrans1D2" presStyleIdx="2" presStyleCnt="7"/>
      <dgm:spPr/>
    </dgm:pt>
    <dgm:pt modelId="{23E50CEC-270D-445A-8C24-137FC0C1DCE5}" type="pres">
      <dgm:prSet presAssocID="{4BB8BE60-ECAD-4191-9665-9503D403086E}" presName="hierRoot2" presStyleCnt="0">
        <dgm:presLayoutVars>
          <dgm:hierBranch val="init"/>
        </dgm:presLayoutVars>
      </dgm:prSet>
      <dgm:spPr/>
    </dgm:pt>
    <dgm:pt modelId="{CD304E3F-903C-45C6-BB08-C0F1D17DC906}" type="pres">
      <dgm:prSet presAssocID="{4BB8BE60-ECAD-4191-9665-9503D403086E}" presName="rootComposite" presStyleCnt="0"/>
      <dgm:spPr/>
    </dgm:pt>
    <dgm:pt modelId="{21DA3B8E-ED2A-40BF-A8F1-5CD50C21F3BD}" type="pres">
      <dgm:prSet presAssocID="{4BB8BE60-ECAD-4191-9665-9503D403086E}" presName="rootText" presStyleLbl="node2" presStyleIdx="2" presStyleCnt="7" custScaleX="118485">
        <dgm:presLayoutVars>
          <dgm:chPref val="3"/>
        </dgm:presLayoutVars>
      </dgm:prSet>
      <dgm:spPr/>
    </dgm:pt>
    <dgm:pt modelId="{5D302779-F3ED-4C84-96F9-ED9146CED38F}" type="pres">
      <dgm:prSet presAssocID="{4BB8BE60-ECAD-4191-9665-9503D403086E}" presName="rootConnector" presStyleLbl="node2" presStyleIdx="2" presStyleCnt="7"/>
      <dgm:spPr/>
    </dgm:pt>
    <dgm:pt modelId="{CD5946B9-3C62-44A1-9718-0C4E5E946C30}" type="pres">
      <dgm:prSet presAssocID="{4BB8BE60-ECAD-4191-9665-9503D403086E}" presName="hierChild4" presStyleCnt="0"/>
      <dgm:spPr/>
    </dgm:pt>
    <dgm:pt modelId="{F13788E4-F403-4F34-8775-18E2FB08F59F}" type="pres">
      <dgm:prSet presAssocID="{0DF93C32-5EBB-4E66-A5BD-911BBAC6A83C}" presName="Name37" presStyleLbl="parChTrans1D3" presStyleIdx="3" presStyleCnt="9"/>
      <dgm:spPr/>
    </dgm:pt>
    <dgm:pt modelId="{CCCE439F-86A6-4E4D-9AFE-E242BDD2EC62}" type="pres">
      <dgm:prSet presAssocID="{4EDB42FD-56AE-4E64-BBA9-675A2088C209}" presName="hierRoot2" presStyleCnt="0">
        <dgm:presLayoutVars>
          <dgm:hierBranch val="init"/>
        </dgm:presLayoutVars>
      </dgm:prSet>
      <dgm:spPr/>
    </dgm:pt>
    <dgm:pt modelId="{A71D7385-B768-47B9-9FFF-97BB78F755A1}" type="pres">
      <dgm:prSet presAssocID="{4EDB42FD-56AE-4E64-BBA9-675A2088C209}" presName="rootComposite" presStyleCnt="0"/>
      <dgm:spPr/>
    </dgm:pt>
    <dgm:pt modelId="{D5690619-8084-44D4-BCD9-9DFDC8159B58}" type="pres">
      <dgm:prSet presAssocID="{4EDB42FD-56AE-4E64-BBA9-675A2088C209}" presName="rootText" presStyleLbl="node3" presStyleIdx="3" presStyleCnt="9" custScaleX="111425">
        <dgm:presLayoutVars>
          <dgm:chPref val="3"/>
        </dgm:presLayoutVars>
      </dgm:prSet>
      <dgm:spPr/>
    </dgm:pt>
    <dgm:pt modelId="{36B46659-9654-4986-83F0-61D1625BA4F4}" type="pres">
      <dgm:prSet presAssocID="{4EDB42FD-56AE-4E64-BBA9-675A2088C209}" presName="rootConnector" presStyleLbl="node3" presStyleIdx="3" presStyleCnt="9"/>
      <dgm:spPr/>
    </dgm:pt>
    <dgm:pt modelId="{3320447B-7048-4D16-9DF0-FF315431CC8E}" type="pres">
      <dgm:prSet presAssocID="{4EDB42FD-56AE-4E64-BBA9-675A2088C209}" presName="hierChild4" presStyleCnt="0"/>
      <dgm:spPr/>
    </dgm:pt>
    <dgm:pt modelId="{458C60F8-B6B1-4B43-9C61-6763E8CB2B55}" type="pres">
      <dgm:prSet presAssocID="{4EDB42FD-56AE-4E64-BBA9-675A2088C209}" presName="hierChild5" presStyleCnt="0"/>
      <dgm:spPr/>
    </dgm:pt>
    <dgm:pt modelId="{60A95735-2F98-49D0-A441-58C1B243AA8C}" type="pres">
      <dgm:prSet presAssocID="{DD7B1606-399A-49C0-8672-637E8AF43125}" presName="Name37" presStyleLbl="parChTrans1D3" presStyleIdx="4" presStyleCnt="9"/>
      <dgm:spPr/>
    </dgm:pt>
    <dgm:pt modelId="{A06A3775-CAC7-424D-8465-292475F99AAA}" type="pres">
      <dgm:prSet presAssocID="{E2934EFC-CEAC-4CFA-9877-C222A90F1C26}" presName="hierRoot2" presStyleCnt="0">
        <dgm:presLayoutVars>
          <dgm:hierBranch val="init"/>
        </dgm:presLayoutVars>
      </dgm:prSet>
      <dgm:spPr/>
    </dgm:pt>
    <dgm:pt modelId="{FF7BB291-D354-401E-AEED-CD864D370305}" type="pres">
      <dgm:prSet presAssocID="{E2934EFC-CEAC-4CFA-9877-C222A90F1C26}" presName="rootComposite" presStyleCnt="0"/>
      <dgm:spPr/>
    </dgm:pt>
    <dgm:pt modelId="{D65D774A-4400-4157-8665-AC9406316326}" type="pres">
      <dgm:prSet presAssocID="{E2934EFC-CEAC-4CFA-9877-C222A90F1C26}" presName="rootText" presStyleLbl="node3" presStyleIdx="4" presStyleCnt="9" custScaleX="106566" custScaleY="139898">
        <dgm:presLayoutVars>
          <dgm:chPref val="3"/>
        </dgm:presLayoutVars>
      </dgm:prSet>
      <dgm:spPr/>
    </dgm:pt>
    <dgm:pt modelId="{423E15EE-8A45-43EA-8C7C-B8C8AC67DF72}" type="pres">
      <dgm:prSet presAssocID="{E2934EFC-CEAC-4CFA-9877-C222A90F1C26}" presName="rootConnector" presStyleLbl="node3" presStyleIdx="4" presStyleCnt="9"/>
      <dgm:spPr/>
    </dgm:pt>
    <dgm:pt modelId="{7BE2E17F-BA0F-4227-8F3A-0C3F8DC5052F}" type="pres">
      <dgm:prSet presAssocID="{E2934EFC-CEAC-4CFA-9877-C222A90F1C26}" presName="hierChild4" presStyleCnt="0"/>
      <dgm:spPr/>
    </dgm:pt>
    <dgm:pt modelId="{7C6BE326-692C-444C-8785-128D4A1C5587}" type="pres">
      <dgm:prSet presAssocID="{E2934EFC-CEAC-4CFA-9877-C222A90F1C26}" presName="hierChild5" presStyleCnt="0"/>
      <dgm:spPr/>
    </dgm:pt>
    <dgm:pt modelId="{59E96661-DD2A-446A-A8EE-C1E26616F210}" type="pres">
      <dgm:prSet presAssocID="{4BB8BE60-ECAD-4191-9665-9503D403086E}" presName="hierChild5" presStyleCnt="0"/>
      <dgm:spPr/>
    </dgm:pt>
    <dgm:pt modelId="{3DBC6EBC-47F0-437E-B191-FE0D9976616F}" type="pres">
      <dgm:prSet presAssocID="{FA599597-51BD-421D-8788-893836A2C52C}" presName="Name37" presStyleLbl="parChTrans1D2" presStyleIdx="3" presStyleCnt="7"/>
      <dgm:spPr/>
    </dgm:pt>
    <dgm:pt modelId="{3074BBFB-9797-408F-9BC9-5501898AB760}" type="pres">
      <dgm:prSet presAssocID="{DECBDE93-6784-4504-8C4E-40257867AB0D}" presName="hierRoot2" presStyleCnt="0">
        <dgm:presLayoutVars>
          <dgm:hierBranch val="init"/>
        </dgm:presLayoutVars>
      </dgm:prSet>
      <dgm:spPr/>
    </dgm:pt>
    <dgm:pt modelId="{7F44E2D7-DB6D-4CB6-A113-19301DDF5693}" type="pres">
      <dgm:prSet presAssocID="{DECBDE93-6784-4504-8C4E-40257867AB0D}" presName="rootComposite" presStyleCnt="0"/>
      <dgm:spPr/>
    </dgm:pt>
    <dgm:pt modelId="{8115887D-6E35-4E2A-B0EE-A9D9CF38EC8A}" type="pres">
      <dgm:prSet presAssocID="{DECBDE93-6784-4504-8C4E-40257867AB0D}" presName="rootText" presStyleLbl="node2" presStyleIdx="3" presStyleCnt="7">
        <dgm:presLayoutVars>
          <dgm:chPref val="3"/>
        </dgm:presLayoutVars>
      </dgm:prSet>
      <dgm:spPr/>
    </dgm:pt>
    <dgm:pt modelId="{8A296AC4-7CF5-4996-BA91-FA0E0248927F}" type="pres">
      <dgm:prSet presAssocID="{DECBDE93-6784-4504-8C4E-40257867AB0D}" presName="rootConnector" presStyleLbl="node2" presStyleIdx="3" presStyleCnt="7"/>
      <dgm:spPr/>
    </dgm:pt>
    <dgm:pt modelId="{6935077C-95B6-49D0-99C6-EF8D99BDFE13}" type="pres">
      <dgm:prSet presAssocID="{DECBDE93-6784-4504-8C4E-40257867AB0D}" presName="hierChild4" presStyleCnt="0"/>
      <dgm:spPr/>
    </dgm:pt>
    <dgm:pt modelId="{CFEDA60F-D73B-42F8-B6D9-B34BF2678C99}" type="pres">
      <dgm:prSet presAssocID="{A6655781-A5D0-4E8B-996F-E04906FC6162}" presName="Name37" presStyleLbl="parChTrans1D3" presStyleIdx="5" presStyleCnt="9"/>
      <dgm:spPr/>
    </dgm:pt>
    <dgm:pt modelId="{D2946AC9-7717-4F30-B01C-C95D56B6E9D9}" type="pres">
      <dgm:prSet presAssocID="{36C98030-F56A-48C2-BBED-6732FDC20FC1}" presName="hierRoot2" presStyleCnt="0">
        <dgm:presLayoutVars>
          <dgm:hierBranch val="init"/>
        </dgm:presLayoutVars>
      </dgm:prSet>
      <dgm:spPr/>
    </dgm:pt>
    <dgm:pt modelId="{691BD4AD-0F1F-45EB-A67F-3AEFE16ADE9B}" type="pres">
      <dgm:prSet presAssocID="{36C98030-F56A-48C2-BBED-6732FDC20FC1}" presName="rootComposite" presStyleCnt="0"/>
      <dgm:spPr/>
    </dgm:pt>
    <dgm:pt modelId="{951B79E3-B23F-4A95-841E-00B3AAF37698}" type="pres">
      <dgm:prSet presAssocID="{36C98030-F56A-48C2-BBED-6732FDC20FC1}" presName="rootText" presStyleLbl="node3" presStyleIdx="5" presStyleCnt="9" custScaleX="111810" custScaleY="129977">
        <dgm:presLayoutVars>
          <dgm:chPref val="3"/>
        </dgm:presLayoutVars>
      </dgm:prSet>
      <dgm:spPr/>
    </dgm:pt>
    <dgm:pt modelId="{7FBB3FE2-B70D-4828-BBA9-687E8F324CDB}" type="pres">
      <dgm:prSet presAssocID="{36C98030-F56A-48C2-BBED-6732FDC20FC1}" presName="rootConnector" presStyleLbl="node3" presStyleIdx="5" presStyleCnt="9"/>
      <dgm:spPr/>
    </dgm:pt>
    <dgm:pt modelId="{29AA903F-86BF-451D-885B-7FC792C0A090}" type="pres">
      <dgm:prSet presAssocID="{36C98030-F56A-48C2-BBED-6732FDC20FC1}" presName="hierChild4" presStyleCnt="0"/>
      <dgm:spPr/>
    </dgm:pt>
    <dgm:pt modelId="{2731891A-7DBA-4B09-A839-3ECDA22987B0}" type="pres">
      <dgm:prSet presAssocID="{36C98030-F56A-48C2-BBED-6732FDC20FC1}" presName="hierChild5" presStyleCnt="0"/>
      <dgm:spPr/>
    </dgm:pt>
    <dgm:pt modelId="{7948C8B2-9167-4CD2-B58E-204B1D1CD0C1}" type="pres">
      <dgm:prSet presAssocID="{BE7E166D-D619-4A4E-8E20-9B6DE00C743D}" presName="Name37" presStyleLbl="parChTrans1D3" presStyleIdx="6" presStyleCnt="9"/>
      <dgm:spPr/>
    </dgm:pt>
    <dgm:pt modelId="{13F32748-DE62-4227-BCE1-ECCB94477BAC}" type="pres">
      <dgm:prSet presAssocID="{64C6F817-59C2-46C3-98C2-3576227B4242}" presName="hierRoot2" presStyleCnt="0">
        <dgm:presLayoutVars>
          <dgm:hierBranch val="init"/>
        </dgm:presLayoutVars>
      </dgm:prSet>
      <dgm:spPr/>
    </dgm:pt>
    <dgm:pt modelId="{CB3EA01D-4254-4225-A0B5-5264DFAB6AE3}" type="pres">
      <dgm:prSet presAssocID="{64C6F817-59C2-46C3-98C2-3576227B4242}" presName="rootComposite" presStyleCnt="0"/>
      <dgm:spPr/>
    </dgm:pt>
    <dgm:pt modelId="{56061BC1-81F9-4F93-92F1-4D86AE8450E9}" type="pres">
      <dgm:prSet presAssocID="{64C6F817-59C2-46C3-98C2-3576227B4242}" presName="rootText" presStyleLbl="node3" presStyleIdx="6" presStyleCnt="9">
        <dgm:presLayoutVars>
          <dgm:chPref val="3"/>
        </dgm:presLayoutVars>
      </dgm:prSet>
      <dgm:spPr/>
    </dgm:pt>
    <dgm:pt modelId="{C6BF2105-65B3-4F13-B191-5239E86BFDE2}" type="pres">
      <dgm:prSet presAssocID="{64C6F817-59C2-46C3-98C2-3576227B4242}" presName="rootConnector" presStyleLbl="node3" presStyleIdx="6" presStyleCnt="9"/>
      <dgm:spPr/>
    </dgm:pt>
    <dgm:pt modelId="{19EDF1B7-6BCB-435F-AE71-4FB8A616AFE9}" type="pres">
      <dgm:prSet presAssocID="{64C6F817-59C2-46C3-98C2-3576227B4242}" presName="hierChild4" presStyleCnt="0"/>
      <dgm:spPr/>
    </dgm:pt>
    <dgm:pt modelId="{686F3F07-0A1B-4EE9-B121-9380A4221A56}" type="pres">
      <dgm:prSet presAssocID="{64C6F817-59C2-46C3-98C2-3576227B4242}" presName="hierChild5" presStyleCnt="0"/>
      <dgm:spPr/>
    </dgm:pt>
    <dgm:pt modelId="{A9B930E7-66CF-4460-9F59-9B41A4EC2CD8}" type="pres">
      <dgm:prSet presAssocID="{DECBDE93-6784-4504-8C4E-40257867AB0D}" presName="hierChild5" presStyleCnt="0"/>
      <dgm:spPr/>
    </dgm:pt>
    <dgm:pt modelId="{5DA718B6-5F0E-40B6-AA6B-25780BEFC709}" type="pres">
      <dgm:prSet presAssocID="{AF5E814A-B8D3-4BBF-95FF-02A3E1D78AE3}" presName="Name37" presStyleLbl="parChTrans1D2" presStyleIdx="4" presStyleCnt="7"/>
      <dgm:spPr/>
    </dgm:pt>
    <dgm:pt modelId="{89096112-2D2C-410E-A2F9-1F22AB9588B7}" type="pres">
      <dgm:prSet presAssocID="{EF5AFD5E-535E-42ED-85C0-0FB5D989D9EE}" presName="hierRoot2" presStyleCnt="0">
        <dgm:presLayoutVars>
          <dgm:hierBranch val="init"/>
        </dgm:presLayoutVars>
      </dgm:prSet>
      <dgm:spPr/>
    </dgm:pt>
    <dgm:pt modelId="{5AA0AF21-9760-477B-B54D-A750E00824BC}" type="pres">
      <dgm:prSet presAssocID="{EF5AFD5E-535E-42ED-85C0-0FB5D989D9EE}" presName="rootComposite" presStyleCnt="0"/>
      <dgm:spPr/>
    </dgm:pt>
    <dgm:pt modelId="{4074EF21-11E5-4123-BDC9-D6F2EAAED852}" type="pres">
      <dgm:prSet presAssocID="{EF5AFD5E-535E-42ED-85C0-0FB5D989D9EE}" presName="rootText" presStyleLbl="node2" presStyleIdx="4" presStyleCnt="7" custScaleX="113461">
        <dgm:presLayoutVars>
          <dgm:chPref val="3"/>
        </dgm:presLayoutVars>
      </dgm:prSet>
      <dgm:spPr/>
    </dgm:pt>
    <dgm:pt modelId="{F71D51A2-3548-4AFB-8CEA-8FCAFB6A90D5}" type="pres">
      <dgm:prSet presAssocID="{EF5AFD5E-535E-42ED-85C0-0FB5D989D9EE}" presName="rootConnector" presStyleLbl="node2" presStyleIdx="4" presStyleCnt="7"/>
      <dgm:spPr/>
    </dgm:pt>
    <dgm:pt modelId="{DDBC0946-6B2F-457F-A109-DA460DEB2C8A}" type="pres">
      <dgm:prSet presAssocID="{EF5AFD5E-535E-42ED-85C0-0FB5D989D9EE}" presName="hierChild4" presStyleCnt="0"/>
      <dgm:spPr/>
    </dgm:pt>
    <dgm:pt modelId="{4380D529-70E7-4C99-AE7E-DD9E7E6193B7}" type="pres">
      <dgm:prSet presAssocID="{CCBDD6E5-0F44-45BC-B053-330AD2F86D3A}" presName="Name37" presStyleLbl="parChTrans1D3" presStyleIdx="7" presStyleCnt="9"/>
      <dgm:spPr/>
    </dgm:pt>
    <dgm:pt modelId="{9AF42FCA-43D3-49D2-920C-F69E3FF0E009}" type="pres">
      <dgm:prSet presAssocID="{3A1D46B7-9AE8-4095-9D25-475B769129D7}" presName="hierRoot2" presStyleCnt="0">
        <dgm:presLayoutVars>
          <dgm:hierBranch val="init"/>
        </dgm:presLayoutVars>
      </dgm:prSet>
      <dgm:spPr/>
    </dgm:pt>
    <dgm:pt modelId="{6364BF13-B71D-402A-BF54-78CF65F4B649}" type="pres">
      <dgm:prSet presAssocID="{3A1D46B7-9AE8-4095-9D25-475B769129D7}" presName="rootComposite" presStyleCnt="0"/>
      <dgm:spPr/>
    </dgm:pt>
    <dgm:pt modelId="{8EEB2E61-BF3F-44AB-9FBB-4187A6DFDFCC}" type="pres">
      <dgm:prSet presAssocID="{3A1D46B7-9AE8-4095-9D25-475B769129D7}" presName="rootText" presStyleLbl="node3" presStyleIdx="7" presStyleCnt="9" custScaleX="123107">
        <dgm:presLayoutVars>
          <dgm:chPref val="3"/>
        </dgm:presLayoutVars>
      </dgm:prSet>
      <dgm:spPr/>
    </dgm:pt>
    <dgm:pt modelId="{0E065E11-74A7-4057-BCCF-4302A897C335}" type="pres">
      <dgm:prSet presAssocID="{3A1D46B7-9AE8-4095-9D25-475B769129D7}" presName="rootConnector" presStyleLbl="node3" presStyleIdx="7" presStyleCnt="9"/>
      <dgm:spPr/>
    </dgm:pt>
    <dgm:pt modelId="{0A74769C-0C07-4812-B5C8-0EE44A46AB54}" type="pres">
      <dgm:prSet presAssocID="{3A1D46B7-9AE8-4095-9D25-475B769129D7}" presName="hierChild4" presStyleCnt="0"/>
      <dgm:spPr/>
    </dgm:pt>
    <dgm:pt modelId="{5B75CA03-4E5A-4725-908E-448512FA950A}" type="pres">
      <dgm:prSet presAssocID="{3A1D46B7-9AE8-4095-9D25-475B769129D7}" presName="hierChild5" presStyleCnt="0"/>
      <dgm:spPr/>
    </dgm:pt>
    <dgm:pt modelId="{133A5209-5FCC-4113-936B-40740CFE5AB2}" type="pres">
      <dgm:prSet presAssocID="{EF5AFD5E-535E-42ED-85C0-0FB5D989D9EE}" presName="hierChild5" presStyleCnt="0"/>
      <dgm:spPr/>
    </dgm:pt>
    <dgm:pt modelId="{4822A574-38E8-4639-91CB-CB0682224D25}" type="pres">
      <dgm:prSet presAssocID="{2D81EA47-387B-44E5-8843-49A9484F585A}" presName="Name37" presStyleLbl="parChTrans1D2" presStyleIdx="5" presStyleCnt="7"/>
      <dgm:spPr/>
    </dgm:pt>
    <dgm:pt modelId="{A11D99A6-C551-466F-91B2-2121108A264F}" type="pres">
      <dgm:prSet presAssocID="{EE1DD976-83A0-41D6-8610-4A5629CB3075}" presName="hierRoot2" presStyleCnt="0">
        <dgm:presLayoutVars>
          <dgm:hierBranch val="init"/>
        </dgm:presLayoutVars>
      </dgm:prSet>
      <dgm:spPr/>
    </dgm:pt>
    <dgm:pt modelId="{9BC7FBD7-A30D-4AA6-8502-FC3E7DC79365}" type="pres">
      <dgm:prSet presAssocID="{EE1DD976-83A0-41D6-8610-4A5629CB3075}" presName="rootComposite" presStyleCnt="0"/>
      <dgm:spPr/>
    </dgm:pt>
    <dgm:pt modelId="{69464A0E-FB7D-46E6-87A5-86091C52F8D6}" type="pres">
      <dgm:prSet presAssocID="{EE1DD976-83A0-41D6-8610-4A5629CB3075}" presName="rootText" presStyleLbl="node2" presStyleIdx="5" presStyleCnt="7" custScaleX="111815">
        <dgm:presLayoutVars>
          <dgm:chPref val="3"/>
        </dgm:presLayoutVars>
      </dgm:prSet>
      <dgm:spPr/>
    </dgm:pt>
    <dgm:pt modelId="{B29C93E4-4A6E-4E60-AD74-36D46397DB0F}" type="pres">
      <dgm:prSet presAssocID="{EE1DD976-83A0-41D6-8610-4A5629CB3075}" presName="rootConnector" presStyleLbl="node2" presStyleIdx="5" presStyleCnt="7"/>
      <dgm:spPr/>
    </dgm:pt>
    <dgm:pt modelId="{8A4CD675-E13F-4E52-A722-182C9202860B}" type="pres">
      <dgm:prSet presAssocID="{EE1DD976-83A0-41D6-8610-4A5629CB3075}" presName="hierChild4" presStyleCnt="0"/>
      <dgm:spPr/>
    </dgm:pt>
    <dgm:pt modelId="{3374F27D-1DAB-4EF4-BC00-E4EF7501FC9D}" type="pres">
      <dgm:prSet presAssocID="{C9446379-D81D-4181-B1F7-A7EB8C433CC9}" presName="Name37" presStyleLbl="parChTrans1D3" presStyleIdx="8" presStyleCnt="9"/>
      <dgm:spPr/>
    </dgm:pt>
    <dgm:pt modelId="{AD25C20B-BA54-4048-BD40-2CC38F8B3FED}" type="pres">
      <dgm:prSet presAssocID="{EB57A92D-97CF-41D3-9D5F-D3298987BFD5}" presName="hierRoot2" presStyleCnt="0">
        <dgm:presLayoutVars>
          <dgm:hierBranch val="init"/>
        </dgm:presLayoutVars>
      </dgm:prSet>
      <dgm:spPr/>
    </dgm:pt>
    <dgm:pt modelId="{A00E3FB4-77DB-4EDE-AFB3-B196A760598C}" type="pres">
      <dgm:prSet presAssocID="{EB57A92D-97CF-41D3-9D5F-D3298987BFD5}" presName="rootComposite" presStyleCnt="0"/>
      <dgm:spPr/>
    </dgm:pt>
    <dgm:pt modelId="{78856EB4-BF07-4795-B616-A7A1A509F51F}" type="pres">
      <dgm:prSet presAssocID="{EB57A92D-97CF-41D3-9D5F-D3298987BFD5}" presName="rootText" presStyleLbl="node3" presStyleIdx="8" presStyleCnt="9" custScaleY="137489">
        <dgm:presLayoutVars>
          <dgm:chPref val="3"/>
        </dgm:presLayoutVars>
      </dgm:prSet>
      <dgm:spPr/>
    </dgm:pt>
    <dgm:pt modelId="{6BCFE267-DB54-4F17-A51A-D5FADF1550E3}" type="pres">
      <dgm:prSet presAssocID="{EB57A92D-97CF-41D3-9D5F-D3298987BFD5}" presName="rootConnector" presStyleLbl="node3" presStyleIdx="8" presStyleCnt="9"/>
      <dgm:spPr/>
    </dgm:pt>
    <dgm:pt modelId="{CDFB043D-6FF4-4E21-8938-2369D4A1CDFC}" type="pres">
      <dgm:prSet presAssocID="{EB57A92D-97CF-41D3-9D5F-D3298987BFD5}" presName="hierChild4" presStyleCnt="0"/>
      <dgm:spPr/>
    </dgm:pt>
    <dgm:pt modelId="{5AF5F424-FC8D-42C0-8FCC-2DB2D3F9F374}" type="pres">
      <dgm:prSet presAssocID="{EB57A92D-97CF-41D3-9D5F-D3298987BFD5}" presName="hierChild5" presStyleCnt="0"/>
      <dgm:spPr/>
    </dgm:pt>
    <dgm:pt modelId="{0529ED49-D869-4271-A5FE-5671BE746C74}" type="pres">
      <dgm:prSet presAssocID="{EE1DD976-83A0-41D6-8610-4A5629CB3075}" presName="hierChild5" presStyleCnt="0"/>
      <dgm:spPr/>
    </dgm:pt>
    <dgm:pt modelId="{FF9EF14C-77AB-4680-ACD4-F46741A7AB6C}" type="pres">
      <dgm:prSet presAssocID="{B1B3E265-0906-493B-8D9C-46730BC9ED21}" presName="Name37" presStyleLbl="parChTrans1D2" presStyleIdx="6" presStyleCnt="7"/>
      <dgm:spPr/>
    </dgm:pt>
    <dgm:pt modelId="{77DD8FBC-67D0-465B-9D75-DDB3C6F18D3F}" type="pres">
      <dgm:prSet presAssocID="{652C287D-48AD-466A-A774-C4F1B30DCBB8}" presName="hierRoot2" presStyleCnt="0">
        <dgm:presLayoutVars>
          <dgm:hierBranch val="init"/>
        </dgm:presLayoutVars>
      </dgm:prSet>
      <dgm:spPr/>
    </dgm:pt>
    <dgm:pt modelId="{B096D043-7BA6-4F8F-A7FF-83C926A6CD0A}" type="pres">
      <dgm:prSet presAssocID="{652C287D-48AD-466A-A774-C4F1B30DCBB8}" presName="rootComposite" presStyleCnt="0"/>
      <dgm:spPr/>
    </dgm:pt>
    <dgm:pt modelId="{DAC21631-6C25-423D-B238-D182CC6028E0}" type="pres">
      <dgm:prSet presAssocID="{652C287D-48AD-466A-A774-C4F1B30DCBB8}" presName="rootText" presStyleLbl="node2" presStyleIdx="6" presStyleCnt="7" custScaleX="112003">
        <dgm:presLayoutVars>
          <dgm:chPref val="3"/>
        </dgm:presLayoutVars>
      </dgm:prSet>
      <dgm:spPr/>
    </dgm:pt>
    <dgm:pt modelId="{C4FE0CEC-6898-469B-8310-DDBE77000597}" type="pres">
      <dgm:prSet presAssocID="{652C287D-48AD-466A-A774-C4F1B30DCBB8}" presName="rootConnector" presStyleLbl="node2" presStyleIdx="6" presStyleCnt="7"/>
      <dgm:spPr/>
    </dgm:pt>
    <dgm:pt modelId="{C013FFCF-783C-4CE6-ABC6-E45888195710}" type="pres">
      <dgm:prSet presAssocID="{652C287D-48AD-466A-A774-C4F1B30DCBB8}" presName="hierChild4" presStyleCnt="0"/>
      <dgm:spPr/>
    </dgm:pt>
    <dgm:pt modelId="{7D8E878A-4047-4507-B278-BA0A2FA2E23F}" type="pres">
      <dgm:prSet presAssocID="{652C287D-48AD-466A-A774-C4F1B30DCBB8}" presName="hierChild5" presStyleCnt="0"/>
      <dgm:spPr/>
    </dgm:pt>
    <dgm:pt modelId="{04B93CE3-E9E0-4059-AC6D-DED35CD2DB63}" type="pres">
      <dgm:prSet presAssocID="{67C6B26B-95BA-4371-B52D-5F67C0125357}" presName="hierChild3" presStyleCnt="0"/>
      <dgm:spPr/>
    </dgm:pt>
  </dgm:ptLst>
  <dgm:cxnLst>
    <dgm:cxn modelId="{1C5B7500-BED7-4F5F-B489-D8D817969572}" srcId="{3A9F59B9-06AF-41EC-8B7D-63BD50FEA21C}" destId="{67C6B26B-95BA-4371-B52D-5F67C0125357}" srcOrd="0" destOrd="0" parTransId="{5A58E4A1-2D80-4876-8879-51F2574C48FF}" sibTransId="{62FB0078-6B7E-4AAC-A4B0-E5D027D6CB82}"/>
    <dgm:cxn modelId="{F4387204-D8CA-4904-B798-4901FB2BB45A}" type="presOf" srcId="{CCBDD6E5-0F44-45BC-B053-330AD2F86D3A}" destId="{4380D529-70E7-4C99-AE7E-DD9E7E6193B7}" srcOrd="0" destOrd="0" presId="urn:microsoft.com/office/officeart/2005/8/layout/orgChart1"/>
    <dgm:cxn modelId="{00E1BA0A-69E0-4CD3-950C-C6D0CF5EF916}" type="presOf" srcId="{0A6B3582-4822-4EF9-94FF-78280EC9DDA7}" destId="{3D78B3DB-3A99-4CE6-9453-7FA77070DB98}" srcOrd="1" destOrd="0" presId="urn:microsoft.com/office/officeart/2005/8/layout/orgChart1"/>
    <dgm:cxn modelId="{9DDE3A0E-E6C7-419E-9473-C05C05BE9C9A}" type="presOf" srcId="{67C6B26B-95BA-4371-B52D-5F67C0125357}" destId="{56FF0C9B-96EB-4708-871D-03596F499C4B}" srcOrd="1" destOrd="0" presId="urn:microsoft.com/office/officeart/2005/8/layout/orgChart1"/>
    <dgm:cxn modelId="{1A6BF413-01AA-48E6-A11B-445AB5353C6A}" type="presOf" srcId="{FA599597-51BD-421D-8788-893836A2C52C}" destId="{3DBC6EBC-47F0-437E-B191-FE0D9976616F}" srcOrd="0" destOrd="0" presId="urn:microsoft.com/office/officeart/2005/8/layout/orgChart1"/>
    <dgm:cxn modelId="{FCCB6C14-0EBD-4332-9646-F8851FFF9111}" srcId="{50252F65-0AA2-402B-97A3-904AA0BCF554}" destId="{5F63B99E-C920-400C-B49C-AA0DE2F1C650}" srcOrd="1" destOrd="0" parTransId="{3D7DDF05-7656-4562-AAE5-47D84E06F0EF}" sibTransId="{CC1F1750-4588-4F34-A7B8-99BA05123D6C}"/>
    <dgm:cxn modelId="{721F4123-7F88-4B4C-BECC-14684A78172E}" type="presOf" srcId="{2D81EA47-387B-44E5-8843-49A9484F585A}" destId="{4822A574-38E8-4639-91CB-CB0682224D25}" srcOrd="0" destOrd="0" presId="urn:microsoft.com/office/officeart/2005/8/layout/orgChart1"/>
    <dgm:cxn modelId="{33433125-DA0A-4913-AD11-9E458B70B8B1}" type="presOf" srcId="{DD7B1606-399A-49C0-8672-637E8AF43125}" destId="{60A95735-2F98-49D0-A441-58C1B243AA8C}" srcOrd="0" destOrd="0" presId="urn:microsoft.com/office/officeart/2005/8/layout/orgChart1"/>
    <dgm:cxn modelId="{C55F6026-8F95-4587-9281-A37E17A22A47}" srcId="{EF5AFD5E-535E-42ED-85C0-0FB5D989D9EE}" destId="{3A1D46B7-9AE8-4095-9D25-475B769129D7}" srcOrd="0" destOrd="0" parTransId="{CCBDD6E5-0F44-45BC-B053-330AD2F86D3A}" sibTransId="{F6E4A42D-AA7A-45C4-84E7-982B1E4C7424}"/>
    <dgm:cxn modelId="{C26E4127-3D44-4FD6-BC0C-80013417B2B3}" srcId="{67C6B26B-95BA-4371-B52D-5F67C0125357}" destId="{4BB8BE60-ECAD-4191-9665-9503D403086E}" srcOrd="2" destOrd="0" parTransId="{DE927C0B-39B4-4B60-B1E2-83BE3F21065E}" sibTransId="{5C958167-4648-487B-A714-AB19698A9D92}"/>
    <dgm:cxn modelId="{F924F52B-75E7-44B2-B963-84AAAA0C67E9}" type="presOf" srcId="{4EDB42FD-56AE-4E64-BBA9-675A2088C209}" destId="{D5690619-8084-44D4-BCD9-9DFDC8159B58}" srcOrd="0" destOrd="0" presId="urn:microsoft.com/office/officeart/2005/8/layout/orgChart1"/>
    <dgm:cxn modelId="{F447502D-1218-4F48-9A51-22E4FF00FAC0}" srcId="{67C6B26B-95BA-4371-B52D-5F67C0125357}" destId="{BDE24201-337C-4D17-B246-46946EE55904}" srcOrd="1" destOrd="0" parTransId="{91144B94-345A-4CA7-94C3-0718117F0BC4}" sibTransId="{470497CC-C8BB-4A3E-8C8F-34152DE9C9E2}"/>
    <dgm:cxn modelId="{1C4C7036-C7B2-47E0-B72C-6C3D86E0F57F}" type="presOf" srcId="{DE927C0B-39B4-4B60-B1E2-83BE3F21065E}" destId="{838D4612-8F9A-4E3F-A1F4-B42C986C77A8}" srcOrd="0" destOrd="0" presId="urn:microsoft.com/office/officeart/2005/8/layout/orgChart1"/>
    <dgm:cxn modelId="{6772213B-8494-4978-AEC4-207AAD2BA098}" type="presOf" srcId="{91144B94-345A-4CA7-94C3-0718117F0BC4}" destId="{16C63BCC-97A2-4617-8FA6-088E1BB7A876}" srcOrd="0" destOrd="0" presId="urn:microsoft.com/office/officeart/2005/8/layout/orgChart1"/>
    <dgm:cxn modelId="{476DD93D-A7B8-490E-81ED-DB445AD31A3E}" type="presOf" srcId="{36C98030-F56A-48C2-BBED-6732FDC20FC1}" destId="{7FBB3FE2-B70D-4828-BBA9-687E8F324CDB}" srcOrd="1" destOrd="0" presId="urn:microsoft.com/office/officeart/2005/8/layout/orgChart1"/>
    <dgm:cxn modelId="{BE2D5060-E970-4D44-8270-0722144ACCD4}" type="presOf" srcId="{0DF93C32-5EBB-4E66-A5BD-911BBAC6A83C}" destId="{F13788E4-F403-4F34-8775-18E2FB08F59F}" srcOrd="0" destOrd="0" presId="urn:microsoft.com/office/officeart/2005/8/layout/orgChart1"/>
    <dgm:cxn modelId="{A2E10F67-6F3F-4026-BF03-745FBE0A3D1C}" type="presOf" srcId="{BDE24201-337C-4D17-B246-46946EE55904}" destId="{3408664A-D606-47BF-B8EC-F0D94072A14E}" srcOrd="0" destOrd="0" presId="urn:microsoft.com/office/officeart/2005/8/layout/orgChart1"/>
    <dgm:cxn modelId="{68DFD348-6573-42D5-8BD2-94BD3C8BEA19}" type="presOf" srcId="{4EDB42FD-56AE-4E64-BBA9-675A2088C209}" destId="{36B46659-9654-4986-83F0-61D1625BA4F4}" srcOrd="1" destOrd="0" presId="urn:microsoft.com/office/officeart/2005/8/layout/orgChart1"/>
    <dgm:cxn modelId="{C417346B-653B-476B-9BA0-FD23B14499A8}" type="presOf" srcId="{5F63B99E-C920-400C-B49C-AA0DE2F1C650}" destId="{9A9699FB-C9F7-42D2-AA47-235AABCAA27F}" srcOrd="1" destOrd="0" presId="urn:microsoft.com/office/officeart/2005/8/layout/orgChart1"/>
    <dgm:cxn modelId="{2EAEBC70-A535-425C-B0A6-2E83EC2B91D0}" srcId="{DECBDE93-6784-4504-8C4E-40257867AB0D}" destId="{36C98030-F56A-48C2-BBED-6732FDC20FC1}" srcOrd="0" destOrd="0" parTransId="{A6655781-A5D0-4E8B-996F-E04906FC6162}" sibTransId="{A582171D-EE1F-48C4-9F68-2E7AE7F1F315}"/>
    <dgm:cxn modelId="{C7C01674-0FCF-490E-BA4A-18DDA5E678D0}" srcId="{67C6B26B-95BA-4371-B52D-5F67C0125357}" destId="{50252F65-0AA2-402B-97A3-904AA0BCF554}" srcOrd="0" destOrd="0" parTransId="{7E5EA82B-5961-428D-A479-6DDC2B0E6C24}" sibTransId="{01D9C730-4F04-447A-A02C-8F8249518878}"/>
    <dgm:cxn modelId="{75EBA554-9439-46D1-9A43-343B5AFD717A}" type="presOf" srcId="{50252F65-0AA2-402B-97A3-904AA0BCF554}" destId="{6EE35EB8-1761-4A01-B9D8-F3164D5F17FD}" srcOrd="1" destOrd="0" presId="urn:microsoft.com/office/officeart/2005/8/layout/orgChart1"/>
    <dgm:cxn modelId="{3D16F955-8FD1-4962-A215-1703699FBA66}" srcId="{67C6B26B-95BA-4371-B52D-5F67C0125357}" destId="{EE1DD976-83A0-41D6-8610-4A5629CB3075}" srcOrd="5" destOrd="0" parTransId="{2D81EA47-387B-44E5-8843-49A9484F585A}" sibTransId="{E9B32A51-2D86-4DCA-94D9-6BE95E77C832}"/>
    <dgm:cxn modelId="{9E2CF756-3378-4EA9-8F35-BC47FF320111}" type="presOf" srcId="{EB57A92D-97CF-41D3-9D5F-D3298987BFD5}" destId="{6BCFE267-DB54-4F17-A51A-D5FADF1550E3}" srcOrd="1" destOrd="0" presId="urn:microsoft.com/office/officeart/2005/8/layout/orgChart1"/>
    <dgm:cxn modelId="{B7B50857-07B6-4E95-A2F7-45B0FF077A44}" type="presOf" srcId="{6BC4E2FC-51DB-4F10-A03B-6B3DEE243261}" destId="{C74DB94B-5418-4CAB-A95E-3F933741244E}" srcOrd="1" destOrd="0" presId="urn:microsoft.com/office/officeart/2005/8/layout/orgChart1"/>
    <dgm:cxn modelId="{A48D2059-EEDE-4EAC-9464-2B682AA2953D}" type="presOf" srcId="{B1B3E265-0906-493B-8D9C-46730BC9ED21}" destId="{FF9EF14C-77AB-4680-ACD4-F46741A7AB6C}" srcOrd="0" destOrd="0" presId="urn:microsoft.com/office/officeart/2005/8/layout/orgChart1"/>
    <dgm:cxn modelId="{F678B27D-6928-4911-8ACC-681A9875AE12}" type="presOf" srcId="{DECBDE93-6784-4504-8C4E-40257867AB0D}" destId="{8A296AC4-7CF5-4996-BA91-FA0E0248927F}" srcOrd="1" destOrd="0" presId="urn:microsoft.com/office/officeart/2005/8/layout/orgChart1"/>
    <dgm:cxn modelId="{E275FD81-2BAE-4C9C-B909-B12E2FFC4DFA}" srcId="{4BB8BE60-ECAD-4191-9665-9503D403086E}" destId="{4EDB42FD-56AE-4E64-BBA9-675A2088C209}" srcOrd="0" destOrd="0" parTransId="{0DF93C32-5EBB-4E66-A5BD-911BBAC6A83C}" sibTransId="{097BB5EB-69CD-407A-8C03-1EBDB259CCC3}"/>
    <dgm:cxn modelId="{D9BD6782-A550-4429-970E-72E54A04BDFB}" type="presOf" srcId="{A170566A-966E-478D-B1B0-72F59604C5BD}" destId="{1DF392F0-B62A-4A2F-94CA-F5FDA46F81DA}" srcOrd="0" destOrd="0" presId="urn:microsoft.com/office/officeart/2005/8/layout/orgChart1"/>
    <dgm:cxn modelId="{A53D7D88-FAFF-4EBA-AC79-C182D86AAD69}" type="presOf" srcId="{AF5E814A-B8D3-4BBF-95FF-02A3E1D78AE3}" destId="{5DA718B6-5F0E-40B6-AA6B-25780BEFC709}" srcOrd="0" destOrd="0" presId="urn:microsoft.com/office/officeart/2005/8/layout/orgChart1"/>
    <dgm:cxn modelId="{AA5BDF89-AB74-43F0-B683-C3ABFB6E9BF9}" type="presOf" srcId="{BE7E166D-D619-4A4E-8E20-9B6DE00C743D}" destId="{7948C8B2-9167-4CD2-B58E-204B1D1CD0C1}" srcOrd="0" destOrd="0" presId="urn:microsoft.com/office/officeart/2005/8/layout/orgChart1"/>
    <dgm:cxn modelId="{18E1228E-C5F0-4ACB-9981-D94DB7D80CF4}" type="presOf" srcId="{652C287D-48AD-466A-A774-C4F1B30DCBB8}" destId="{C4FE0CEC-6898-469B-8310-DDBE77000597}" srcOrd="1" destOrd="0" presId="urn:microsoft.com/office/officeart/2005/8/layout/orgChart1"/>
    <dgm:cxn modelId="{CEDFB990-AB4B-4A8D-91E8-D9B6A3D07F72}" type="presOf" srcId="{4BB8BE60-ECAD-4191-9665-9503D403086E}" destId="{21DA3B8E-ED2A-40BF-A8F1-5CD50C21F3BD}" srcOrd="0" destOrd="0" presId="urn:microsoft.com/office/officeart/2005/8/layout/orgChart1"/>
    <dgm:cxn modelId="{5EC65A9C-F3A7-4B1F-A529-09FD0286E92D}" type="presOf" srcId="{3A9F59B9-06AF-41EC-8B7D-63BD50FEA21C}" destId="{BC3EB083-2CBA-4022-966A-3EDE7CA844B0}" srcOrd="0" destOrd="0" presId="urn:microsoft.com/office/officeart/2005/8/layout/orgChart1"/>
    <dgm:cxn modelId="{F7AAF69C-F96E-4D73-95C5-EB34B412C3D0}" type="presOf" srcId="{3A1D46B7-9AE8-4095-9D25-475B769129D7}" destId="{8EEB2E61-BF3F-44AB-9FBB-4187A6DFDFCC}" srcOrd="0" destOrd="0" presId="urn:microsoft.com/office/officeart/2005/8/layout/orgChart1"/>
    <dgm:cxn modelId="{5701249F-18A0-4132-9D6F-316B775C7763}" type="presOf" srcId="{A6655781-A5D0-4E8B-996F-E04906FC6162}" destId="{CFEDA60F-D73B-42F8-B6D9-B34BF2678C99}" srcOrd="0" destOrd="0" presId="urn:microsoft.com/office/officeart/2005/8/layout/orgChart1"/>
    <dgm:cxn modelId="{86D958A4-5A74-457A-AD49-6E4018FF3548}" type="presOf" srcId="{64C6F817-59C2-46C3-98C2-3576227B4242}" destId="{56061BC1-81F9-4F93-92F1-4D86AE8450E9}" srcOrd="0" destOrd="0" presId="urn:microsoft.com/office/officeart/2005/8/layout/orgChart1"/>
    <dgm:cxn modelId="{6DB0FEAB-373B-4E79-B449-09887072D372}" srcId="{4BB8BE60-ECAD-4191-9665-9503D403086E}" destId="{E2934EFC-CEAC-4CFA-9877-C222A90F1C26}" srcOrd="1" destOrd="0" parTransId="{DD7B1606-399A-49C0-8672-637E8AF43125}" sibTransId="{725A4648-D157-4575-AA80-DC04C91E52B5}"/>
    <dgm:cxn modelId="{A9B4ECAD-F15B-4BC1-A48B-298970C6259D}" type="presOf" srcId="{5F63B99E-C920-400C-B49C-AA0DE2F1C650}" destId="{A82B5133-25F1-40AF-971E-DAD1C0004364}" srcOrd="0" destOrd="0" presId="urn:microsoft.com/office/officeart/2005/8/layout/orgChart1"/>
    <dgm:cxn modelId="{1FA7DEAE-8EAA-4A6B-84D3-89716D7F2353}" type="presOf" srcId="{EB57A92D-97CF-41D3-9D5F-D3298987BFD5}" destId="{78856EB4-BF07-4795-B616-A7A1A509F51F}" srcOrd="0" destOrd="0" presId="urn:microsoft.com/office/officeart/2005/8/layout/orgChart1"/>
    <dgm:cxn modelId="{17C6CAB0-D401-4EF4-A255-629FA841E2AD}" type="presOf" srcId="{EE1DD976-83A0-41D6-8610-4A5629CB3075}" destId="{69464A0E-FB7D-46E6-87A5-86091C52F8D6}" srcOrd="0" destOrd="0" presId="urn:microsoft.com/office/officeart/2005/8/layout/orgChart1"/>
    <dgm:cxn modelId="{13B3CCB6-D263-4CED-A164-AB145AB80557}" type="presOf" srcId="{67C6B26B-95BA-4371-B52D-5F67C0125357}" destId="{05759D37-BE64-4B92-89F5-3337CECD020A}" srcOrd="0" destOrd="0" presId="urn:microsoft.com/office/officeart/2005/8/layout/orgChart1"/>
    <dgm:cxn modelId="{F4C78AB9-E8C1-4E40-8AFB-F8206CA11B33}" srcId="{DECBDE93-6784-4504-8C4E-40257867AB0D}" destId="{64C6F817-59C2-46C3-98C2-3576227B4242}" srcOrd="1" destOrd="0" parTransId="{BE7E166D-D619-4A4E-8E20-9B6DE00C743D}" sibTransId="{562DF0AC-D6FA-4763-B2E7-A7DB108E7FA4}"/>
    <dgm:cxn modelId="{D65652BC-4472-4B3E-BAF5-C8162EC11C60}" type="presOf" srcId="{4BB8BE60-ECAD-4191-9665-9503D403086E}" destId="{5D302779-F3ED-4C84-96F9-ED9146CED38F}" srcOrd="1" destOrd="0" presId="urn:microsoft.com/office/officeart/2005/8/layout/orgChart1"/>
    <dgm:cxn modelId="{E50578C0-4EF0-44B5-A612-57B1F43A2BE5}" type="presOf" srcId="{1CB1ADEB-6FD3-411B-9FF5-299C0FAEE23F}" destId="{83529F29-0FFC-494C-9A63-A1FB2A48AEF0}" srcOrd="0" destOrd="0" presId="urn:microsoft.com/office/officeart/2005/8/layout/orgChart1"/>
    <dgm:cxn modelId="{D5DBD3C4-25D4-45E2-8388-F633C0491C67}" type="presOf" srcId="{BDE24201-337C-4D17-B246-46946EE55904}" destId="{5FE5C215-A99A-4899-A1DD-0F9F3EF0A2F9}" srcOrd="1" destOrd="0" presId="urn:microsoft.com/office/officeart/2005/8/layout/orgChart1"/>
    <dgm:cxn modelId="{741101CC-DC78-489A-A05E-53AF77855621}" type="presOf" srcId="{EF5AFD5E-535E-42ED-85C0-0FB5D989D9EE}" destId="{F71D51A2-3548-4AFB-8CEA-8FCAFB6A90D5}" srcOrd="1" destOrd="0" presId="urn:microsoft.com/office/officeart/2005/8/layout/orgChart1"/>
    <dgm:cxn modelId="{770D93D3-DF3A-4F9D-A7FC-7E6F8C1B5533}" srcId="{67C6B26B-95BA-4371-B52D-5F67C0125357}" destId="{652C287D-48AD-466A-A774-C4F1B30DCBB8}" srcOrd="6" destOrd="0" parTransId="{B1B3E265-0906-493B-8D9C-46730BC9ED21}" sibTransId="{5373BF90-CFFE-4485-B543-C412EB066C31}"/>
    <dgm:cxn modelId="{83823BD5-0A36-496C-B8D7-CDAEB357D972}" type="presOf" srcId="{6BC4E2FC-51DB-4F10-A03B-6B3DEE243261}" destId="{FC4E208B-BB68-49D1-9DFA-316F6FD5B116}" srcOrd="0" destOrd="0" presId="urn:microsoft.com/office/officeart/2005/8/layout/orgChart1"/>
    <dgm:cxn modelId="{00649DD5-01E1-4F7F-90D7-BCBB2E108477}" srcId="{50252F65-0AA2-402B-97A3-904AA0BCF554}" destId="{0A6B3582-4822-4EF9-94FF-78280EC9DDA7}" srcOrd="0" destOrd="0" parTransId="{A170566A-966E-478D-B1B0-72F59604C5BD}" sibTransId="{E3132A1D-6B38-441A-AA8B-F0122F6E7E06}"/>
    <dgm:cxn modelId="{07265BD6-59E2-4D7C-A695-A1F501E336DB}" type="presOf" srcId="{652C287D-48AD-466A-A774-C4F1B30DCBB8}" destId="{DAC21631-6C25-423D-B238-D182CC6028E0}" srcOrd="0" destOrd="0" presId="urn:microsoft.com/office/officeart/2005/8/layout/orgChart1"/>
    <dgm:cxn modelId="{467EE0D7-E964-4788-A608-56500D8D6C59}" srcId="{EE1DD976-83A0-41D6-8610-4A5629CB3075}" destId="{EB57A92D-97CF-41D3-9D5F-D3298987BFD5}" srcOrd="0" destOrd="0" parTransId="{C9446379-D81D-4181-B1F7-A7EB8C433CC9}" sibTransId="{768DC78F-EC04-487F-8632-99D4E33D1E34}"/>
    <dgm:cxn modelId="{ED5879DC-BBF7-4B89-8A69-D3417760036A}" srcId="{67C6B26B-95BA-4371-B52D-5F67C0125357}" destId="{DECBDE93-6784-4504-8C4E-40257867AB0D}" srcOrd="3" destOrd="0" parTransId="{FA599597-51BD-421D-8788-893836A2C52C}" sibTransId="{ED199404-17EE-45F6-81E1-87298C572444}"/>
    <dgm:cxn modelId="{C7B4CFDC-0D32-4409-BAAC-710A6C612DBB}" type="presOf" srcId="{EE1DD976-83A0-41D6-8610-4A5629CB3075}" destId="{B29C93E4-4A6E-4E60-AD74-36D46397DB0F}" srcOrd="1" destOrd="0" presId="urn:microsoft.com/office/officeart/2005/8/layout/orgChart1"/>
    <dgm:cxn modelId="{D97646DF-60E7-4835-9AFD-9597DA02B7E9}" type="presOf" srcId="{DECBDE93-6784-4504-8C4E-40257867AB0D}" destId="{8115887D-6E35-4E2A-B0EE-A9D9CF38EC8A}" srcOrd="0" destOrd="0" presId="urn:microsoft.com/office/officeart/2005/8/layout/orgChart1"/>
    <dgm:cxn modelId="{2CEB61E0-DDC0-4902-AB8B-72DD7A96C668}" type="presOf" srcId="{0A6B3582-4822-4EF9-94FF-78280EC9DDA7}" destId="{4AC3EAB7-A242-492A-930F-87609BA23432}" srcOrd="0" destOrd="0" presId="urn:microsoft.com/office/officeart/2005/8/layout/orgChart1"/>
    <dgm:cxn modelId="{BA1796E0-0197-40F4-BD1A-FC043C939D6E}" type="presOf" srcId="{7E5EA82B-5961-428D-A479-6DDC2B0E6C24}" destId="{7CB9C665-ECF0-4E54-AA92-380F5BB03C56}" srcOrd="0" destOrd="0" presId="urn:microsoft.com/office/officeart/2005/8/layout/orgChart1"/>
    <dgm:cxn modelId="{3E4B6DE2-3DF6-40E7-AAAF-08563F6BDA76}" srcId="{67C6B26B-95BA-4371-B52D-5F67C0125357}" destId="{EF5AFD5E-535E-42ED-85C0-0FB5D989D9EE}" srcOrd="4" destOrd="0" parTransId="{AF5E814A-B8D3-4BBF-95FF-02A3E1D78AE3}" sibTransId="{D8A2A4ED-77B7-46C5-BEF7-D2E56A4D851D}"/>
    <dgm:cxn modelId="{087412E3-DBA8-4D57-A7E1-B1F1DDB6CD01}" type="presOf" srcId="{3D7DDF05-7656-4562-AAE5-47D84E06F0EF}" destId="{5424A797-E732-40D4-9825-6779B9971D5E}" srcOrd="0" destOrd="0" presId="urn:microsoft.com/office/officeart/2005/8/layout/orgChart1"/>
    <dgm:cxn modelId="{D3D5ACE6-91C9-4C71-B6D1-6134DFCA78C3}" type="presOf" srcId="{EF5AFD5E-535E-42ED-85C0-0FB5D989D9EE}" destId="{4074EF21-11E5-4123-BDC9-D6F2EAAED852}" srcOrd="0" destOrd="0" presId="urn:microsoft.com/office/officeart/2005/8/layout/orgChart1"/>
    <dgm:cxn modelId="{B8CC89E7-2966-4B70-A640-770564C71BCA}" type="presOf" srcId="{50252F65-0AA2-402B-97A3-904AA0BCF554}" destId="{F3A6E848-346A-4340-9236-A21E9E65652B}" srcOrd="0" destOrd="0" presId="urn:microsoft.com/office/officeart/2005/8/layout/orgChart1"/>
    <dgm:cxn modelId="{F75292E7-6ED9-4257-A31F-379F8480C17D}" type="presOf" srcId="{E2934EFC-CEAC-4CFA-9877-C222A90F1C26}" destId="{423E15EE-8A45-43EA-8C7C-B8C8AC67DF72}" srcOrd="1" destOrd="0" presId="urn:microsoft.com/office/officeart/2005/8/layout/orgChart1"/>
    <dgm:cxn modelId="{D399DCE7-FDCF-4E33-A48C-BFFC72B0CF8F}" type="presOf" srcId="{C9446379-D81D-4181-B1F7-A7EB8C433CC9}" destId="{3374F27D-1DAB-4EF4-BC00-E4EF7501FC9D}" srcOrd="0" destOrd="0" presId="urn:microsoft.com/office/officeart/2005/8/layout/orgChart1"/>
    <dgm:cxn modelId="{A01FF4EA-AA54-49CD-9C7C-7E86A18BB6E7}" type="presOf" srcId="{64C6F817-59C2-46C3-98C2-3576227B4242}" destId="{C6BF2105-65B3-4F13-B191-5239E86BFDE2}" srcOrd="1" destOrd="0" presId="urn:microsoft.com/office/officeart/2005/8/layout/orgChart1"/>
    <dgm:cxn modelId="{09529FED-D9BE-4297-BA27-5A2889D5ED40}" type="presOf" srcId="{3A1D46B7-9AE8-4095-9D25-475B769129D7}" destId="{0E065E11-74A7-4057-BCCF-4302A897C335}" srcOrd="1" destOrd="0" presId="urn:microsoft.com/office/officeart/2005/8/layout/orgChart1"/>
    <dgm:cxn modelId="{8ED0EFF4-6616-4AC5-8AF5-DA3406F56AA7}" type="presOf" srcId="{E2934EFC-CEAC-4CFA-9877-C222A90F1C26}" destId="{D65D774A-4400-4157-8665-AC9406316326}" srcOrd="0" destOrd="0" presId="urn:microsoft.com/office/officeart/2005/8/layout/orgChart1"/>
    <dgm:cxn modelId="{0685EDFE-1527-4E70-9669-78803B40094D}" srcId="{BDE24201-337C-4D17-B246-46946EE55904}" destId="{6BC4E2FC-51DB-4F10-A03B-6B3DEE243261}" srcOrd="0" destOrd="0" parTransId="{1CB1ADEB-6FD3-411B-9FF5-299C0FAEE23F}" sibTransId="{74C57847-5018-4278-807F-B1A1D8D415F0}"/>
    <dgm:cxn modelId="{5A02F7FE-0680-4F0D-882A-7CF1C02FFBEA}" type="presOf" srcId="{36C98030-F56A-48C2-BBED-6732FDC20FC1}" destId="{951B79E3-B23F-4A95-841E-00B3AAF37698}" srcOrd="0" destOrd="0" presId="urn:microsoft.com/office/officeart/2005/8/layout/orgChart1"/>
    <dgm:cxn modelId="{F2A51698-447D-4F45-9906-613B48FA49C2}" type="presParOf" srcId="{BC3EB083-2CBA-4022-966A-3EDE7CA844B0}" destId="{855FB47B-1E23-4CAA-A923-44D49A533FAE}" srcOrd="0" destOrd="0" presId="urn:microsoft.com/office/officeart/2005/8/layout/orgChart1"/>
    <dgm:cxn modelId="{89477FF2-E84D-444A-AE74-5C9C6AA64FD8}" type="presParOf" srcId="{855FB47B-1E23-4CAA-A923-44D49A533FAE}" destId="{45B254C8-8394-414D-A060-76F6195D8C32}" srcOrd="0" destOrd="0" presId="urn:microsoft.com/office/officeart/2005/8/layout/orgChart1"/>
    <dgm:cxn modelId="{26986A94-82E0-43D4-B0C2-1CF65EF4E7CF}" type="presParOf" srcId="{45B254C8-8394-414D-A060-76F6195D8C32}" destId="{05759D37-BE64-4B92-89F5-3337CECD020A}" srcOrd="0" destOrd="0" presId="urn:microsoft.com/office/officeart/2005/8/layout/orgChart1"/>
    <dgm:cxn modelId="{28288C2D-3051-4598-B70D-36828FF94204}" type="presParOf" srcId="{45B254C8-8394-414D-A060-76F6195D8C32}" destId="{56FF0C9B-96EB-4708-871D-03596F499C4B}" srcOrd="1" destOrd="0" presId="urn:microsoft.com/office/officeart/2005/8/layout/orgChart1"/>
    <dgm:cxn modelId="{FA43CEE8-B0FD-4ACD-B34A-196723748D42}" type="presParOf" srcId="{855FB47B-1E23-4CAA-A923-44D49A533FAE}" destId="{1920C3D5-C8AA-4B14-9FE6-598BFECDFF3C}" srcOrd="1" destOrd="0" presId="urn:microsoft.com/office/officeart/2005/8/layout/orgChart1"/>
    <dgm:cxn modelId="{4A45B507-F3F6-4E66-B03F-6ADDE102419D}" type="presParOf" srcId="{1920C3D5-C8AA-4B14-9FE6-598BFECDFF3C}" destId="{7CB9C665-ECF0-4E54-AA92-380F5BB03C56}" srcOrd="0" destOrd="0" presId="urn:microsoft.com/office/officeart/2005/8/layout/orgChart1"/>
    <dgm:cxn modelId="{F26B88E2-260F-4057-B09C-10A93EF493B6}" type="presParOf" srcId="{1920C3D5-C8AA-4B14-9FE6-598BFECDFF3C}" destId="{AE390C26-08EA-45E3-BE3B-C7F998E96BCA}" srcOrd="1" destOrd="0" presId="urn:microsoft.com/office/officeart/2005/8/layout/orgChart1"/>
    <dgm:cxn modelId="{C2455050-5A8C-48E7-A3BB-2696764E0791}" type="presParOf" srcId="{AE390C26-08EA-45E3-BE3B-C7F998E96BCA}" destId="{C265DF00-69B2-4F29-B805-183F37A72BF5}" srcOrd="0" destOrd="0" presId="urn:microsoft.com/office/officeart/2005/8/layout/orgChart1"/>
    <dgm:cxn modelId="{67B96F7F-A7F7-440A-83BB-23E2B6113F54}" type="presParOf" srcId="{C265DF00-69B2-4F29-B805-183F37A72BF5}" destId="{F3A6E848-346A-4340-9236-A21E9E65652B}" srcOrd="0" destOrd="0" presId="urn:microsoft.com/office/officeart/2005/8/layout/orgChart1"/>
    <dgm:cxn modelId="{52D9FAA2-0626-4016-A5B2-071BD15AD88F}" type="presParOf" srcId="{C265DF00-69B2-4F29-B805-183F37A72BF5}" destId="{6EE35EB8-1761-4A01-B9D8-F3164D5F17FD}" srcOrd="1" destOrd="0" presId="urn:microsoft.com/office/officeart/2005/8/layout/orgChart1"/>
    <dgm:cxn modelId="{BD05077D-E1F2-41E5-8BFB-745EE26B67E1}" type="presParOf" srcId="{AE390C26-08EA-45E3-BE3B-C7F998E96BCA}" destId="{9B387FBD-0356-4255-8681-28DFF766B77B}" srcOrd="1" destOrd="0" presId="urn:microsoft.com/office/officeart/2005/8/layout/orgChart1"/>
    <dgm:cxn modelId="{DD067F86-EFC2-479E-A838-F579878C1E61}" type="presParOf" srcId="{9B387FBD-0356-4255-8681-28DFF766B77B}" destId="{1DF392F0-B62A-4A2F-94CA-F5FDA46F81DA}" srcOrd="0" destOrd="0" presId="urn:microsoft.com/office/officeart/2005/8/layout/orgChart1"/>
    <dgm:cxn modelId="{28929AF5-4C57-4B9B-9250-045AB9DEE855}" type="presParOf" srcId="{9B387FBD-0356-4255-8681-28DFF766B77B}" destId="{63EDDBF2-CA3F-4135-8152-827BDBDE35C0}" srcOrd="1" destOrd="0" presId="urn:microsoft.com/office/officeart/2005/8/layout/orgChart1"/>
    <dgm:cxn modelId="{9B4997F5-6269-4CCF-873C-56732B0C1D21}" type="presParOf" srcId="{63EDDBF2-CA3F-4135-8152-827BDBDE35C0}" destId="{810E1FC5-F610-435F-BF80-FFCF4E13A8C0}" srcOrd="0" destOrd="0" presId="urn:microsoft.com/office/officeart/2005/8/layout/orgChart1"/>
    <dgm:cxn modelId="{3B2F8B9B-E5D5-44F6-B6B1-F6B6AA990F9E}" type="presParOf" srcId="{810E1FC5-F610-435F-BF80-FFCF4E13A8C0}" destId="{4AC3EAB7-A242-492A-930F-87609BA23432}" srcOrd="0" destOrd="0" presId="urn:microsoft.com/office/officeart/2005/8/layout/orgChart1"/>
    <dgm:cxn modelId="{A88E781D-10FA-4ABB-B9B6-5A05DC82D59C}" type="presParOf" srcId="{810E1FC5-F610-435F-BF80-FFCF4E13A8C0}" destId="{3D78B3DB-3A99-4CE6-9453-7FA77070DB98}" srcOrd="1" destOrd="0" presId="urn:microsoft.com/office/officeart/2005/8/layout/orgChart1"/>
    <dgm:cxn modelId="{9F5BD62F-1413-4377-B2E6-AC8222EC5907}" type="presParOf" srcId="{63EDDBF2-CA3F-4135-8152-827BDBDE35C0}" destId="{5A7696B3-92D3-4783-A60A-9AB62FF92296}" srcOrd="1" destOrd="0" presId="urn:microsoft.com/office/officeart/2005/8/layout/orgChart1"/>
    <dgm:cxn modelId="{8811E419-9912-4473-B313-12AF9C2C273C}" type="presParOf" srcId="{63EDDBF2-CA3F-4135-8152-827BDBDE35C0}" destId="{EBC99BAD-D48F-4A17-B7B4-B3ECE0054544}" srcOrd="2" destOrd="0" presId="urn:microsoft.com/office/officeart/2005/8/layout/orgChart1"/>
    <dgm:cxn modelId="{EBFEE51E-73DB-4C77-BE88-AF36D690CD9B}" type="presParOf" srcId="{9B387FBD-0356-4255-8681-28DFF766B77B}" destId="{5424A797-E732-40D4-9825-6779B9971D5E}" srcOrd="2" destOrd="0" presId="urn:microsoft.com/office/officeart/2005/8/layout/orgChart1"/>
    <dgm:cxn modelId="{D9BE1AE7-119A-4DF8-AFB4-6194A5C0257E}" type="presParOf" srcId="{9B387FBD-0356-4255-8681-28DFF766B77B}" destId="{9CDABA25-43DB-432B-8C53-F4928E13038F}" srcOrd="3" destOrd="0" presId="urn:microsoft.com/office/officeart/2005/8/layout/orgChart1"/>
    <dgm:cxn modelId="{63F93927-ED16-426A-A7BD-B7FBE0541C43}" type="presParOf" srcId="{9CDABA25-43DB-432B-8C53-F4928E13038F}" destId="{463893B2-2570-46A0-818A-8A31CDAE72BE}" srcOrd="0" destOrd="0" presId="urn:microsoft.com/office/officeart/2005/8/layout/orgChart1"/>
    <dgm:cxn modelId="{899DB3BC-13C8-40E3-B002-7853E18FBA75}" type="presParOf" srcId="{463893B2-2570-46A0-818A-8A31CDAE72BE}" destId="{A82B5133-25F1-40AF-971E-DAD1C0004364}" srcOrd="0" destOrd="0" presId="urn:microsoft.com/office/officeart/2005/8/layout/orgChart1"/>
    <dgm:cxn modelId="{343571FC-0C05-4825-A740-3D8CC7CD235E}" type="presParOf" srcId="{463893B2-2570-46A0-818A-8A31CDAE72BE}" destId="{9A9699FB-C9F7-42D2-AA47-235AABCAA27F}" srcOrd="1" destOrd="0" presId="urn:microsoft.com/office/officeart/2005/8/layout/orgChart1"/>
    <dgm:cxn modelId="{B2BFA1BC-F6F2-4F13-A804-90124A5D53A1}" type="presParOf" srcId="{9CDABA25-43DB-432B-8C53-F4928E13038F}" destId="{30D1B699-F31B-46B5-85DC-CA4959B63E0E}" srcOrd="1" destOrd="0" presId="urn:microsoft.com/office/officeart/2005/8/layout/orgChart1"/>
    <dgm:cxn modelId="{433A6987-1D4B-43FB-B115-746464F2CC90}" type="presParOf" srcId="{9CDABA25-43DB-432B-8C53-F4928E13038F}" destId="{BA068F53-AE15-46A6-BC77-931E315DDDC4}" srcOrd="2" destOrd="0" presId="urn:microsoft.com/office/officeart/2005/8/layout/orgChart1"/>
    <dgm:cxn modelId="{EECEA5F6-D9EA-4E90-9884-06C386A0BAB9}" type="presParOf" srcId="{AE390C26-08EA-45E3-BE3B-C7F998E96BCA}" destId="{764DC5D0-67C6-4F2F-A645-F874E608890C}" srcOrd="2" destOrd="0" presId="urn:microsoft.com/office/officeart/2005/8/layout/orgChart1"/>
    <dgm:cxn modelId="{50CB1307-959E-4D4B-A155-78B6A96D4C18}" type="presParOf" srcId="{1920C3D5-C8AA-4B14-9FE6-598BFECDFF3C}" destId="{16C63BCC-97A2-4617-8FA6-088E1BB7A876}" srcOrd="2" destOrd="0" presId="urn:microsoft.com/office/officeart/2005/8/layout/orgChart1"/>
    <dgm:cxn modelId="{42AB1933-6545-4D09-879C-B80381D29BDC}" type="presParOf" srcId="{1920C3D5-C8AA-4B14-9FE6-598BFECDFF3C}" destId="{0787836E-00EB-493D-ABB8-5A2EBD0CCF17}" srcOrd="3" destOrd="0" presId="urn:microsoft.com/office/officeart/2005/8/layout/orgChart1"/>
    <dgm:cxn modelId="{A2B35295-3F2F-45AF-AB9B-8FED7E037946}" type="presParOf" srcId="{0787836E-00EB-493D-ABB8-5A2EBD0CCF17}" destId="{EECBD64F-4CFD-4049-A863-5FE98B4EA657}" srcOrd="0" destOrd="0" presId="urn:microsoft.com/office/officeart/2005/8/layout/orgChart1"/>
    <dgm:cxn modelId="{F1E77F26-4088-4F5E-AA08-B81DD86BA7E6}" type="presParOf" srcId="{EECBD64F-4CFD-4049-A863-5FE98B4EA657}" destId="{3408664A-D606-47BF-B8EC-F0D94072A14E}" srcOrd="0" destOrd="0" presId="urn:microsoft.com/office/officeart/2005/8/layout/orgChart1"/>
    <dgm:cxn modelId="{E7930290-D828-40F4-B04A-95356B416850}" type="presParOf" srcId="{EECBD64F-4CFD-4049-A863-5FE98B4EA657}" destId="{5FE5C215-A99A-4899-A1DD-0F9F3EF0A2F9}" srcOrd="1" destOrd="0" presId="urn:microsoft.com/office/officeart/2005/8/layout/orgChart1"/>
    <dgm:cxn modelId="{A838CC19-D5D2-4404-B1FD-0F632372794D}" type="presParOf" srcId="{0787836E-00EB-493D-ABB8-5A2EBD0CCF17}" destId="{C4B29BF1-2684-47DC-B47F-04038A61297D}" srcOrd="1" destOrd="0" presId="urn:microsoft.com/office/officeart/2005/8/layout/orgChart1"/>
    <dgm:cxn modelId="{0E49A84F-AB59-4127-9BA5-46966ADB6421}" type="presParOf" srcId="{C4B29BF1-2684-47DC-B47F-04038A61297D}" destId="{83529F29-0FFC-494C-9A63-A1FB2A48AEF0}" srcOrd="0" destOrd="0" presId="urn:microsoft.com/office/officeart/2005/8/layout/orgChart1"/>
    <dgm:cxn modelId="{6CF6ED98-4A2B-48B3-9910-D34AC9B14CF4}" type="presParOf" srcId="{C4B29BF1-2684-47DC-B47F-04038A61297D}" destId="{C89C224A-BBC8-4F0F-A3B8-24FE368A4E28}" srcOrd="1" destOrd="0" presId="urn:microsoft.com/office/officeart/2005/8/layout/orgChart1"/>
    <dgm:cxn modelId="{E50BD436-F609-419C-984E-FBE5BE46A428}" type="presParOf" srcId="{C89C224A-BBC8-4F0F-A3B8-24FE368A4E28}" destId="{512158E2-F45E-498C-B077-13DB9668C1F5}" srcOrd="0" destOrd="0" presId="urn:microsoft.com/office/officeart/2005/8/layout/orgChart1"/>
    <dgm:cxn modelId="{00CB9EDF-53C2-4A2D-AF20-F9D87AFC6029}" type="presParOf" srcId="{512158E2-F45E-498C-B077-13DB9668C1F5}" destId="{FC4E208B-BB68-49D1-9DFA-316F6FD5B116}" srcOrd="0" destOrd="0" presId="urn:microsoft.com/office/officeart/2005/8/layout/orgChart1"/>
    <dgm:cxn modelId="{9FC67455-8527-43A6-94B1-01EE09325E96}" type="presParOf" srcId="{512158E2-F45E-498C-B077-13DB9668C1F5}" destId="{C74DB94B-5418-4CAB-A95E-3F933741244E}" srcOrd="1" destOrd="0" presId="urn:microsoft.com/office/officeart/2005/8/layout/orgChart1"/>
    <dgm:cxn modelId="{278A04EE-B166-408F-B06C-F1B060A57E18}" type="presParOf" srcId="{C89C224A-BBC8-4F0F-A3B8-24FE368A4E28}" destId="{67FE7CDE-D51F-4E6A-AC31-77664978A350}" srcOrd="1" destOrd="0" presId="urn:microsoft.com/office/officeart/2005/8/layout/orgChart1"/>
    <dgm:cxn modelId="{D747D817-79F0-4A5B-9FC1-9EC71B362A57}" type="presParOf" srcId="{C89C224A-BBC8-4F0F-A3B8-24FE368A4E28}" destId="{EB6C398D-58C9-4A3E-91FB-5786C41DAFED}" srcOrd="2" destOrd="0" presId="urn:microsoft.com/office/officeart/2005/8/layout/orgChart1"/>
    <dgm:cxn modelId="{8A3074DD-958A-44CA-B919-B9E8BAF0AA0E}" type="presParOf" srcId="{0787836E-00EB-493D-ABB8-5A2EBD0CCF17}" destId="{43E3471C-C733-46DD-BF55-EBD8ECD07BB0}" srcOrd="2" destOrd="0" presId="urn:microsoft.com/office/officeart/2005/8/layout/orgChart1"/>
    <dgm:cxn modelId="{4262A4EC-715C-4F9F-A343-E2E0BEBC1ED4}" type="presParOf" srcId="{1920C3D5-C8AA-4B14-9FE6-598BFECDFF3C}" destId="{838D4612-8F9A-4E3F-A1F4-B42C986C77A8}" srcOrd="4" destOrd="0" presId="urn:microsoft.com/office/officeart/2005/8/layout/orgChart1"/>
    <dgm:cxn modelId="{27FF6734-6455-4B93-BE6C-EF065396A813}" type="presParOf" srcId="{1920C3D5-C8AA-4B14-9FE6-598BFECDFF3C}" destId="{23E50CEC-270D-445A-8C24-137FC0C1DCE5}" srcOrd="5" destOrd="0" presId="urn:microsoft.com/office/officeart/2005/8/layout/orgChart1"/>
    <dgm:cxn modelId="{84EFFA23-58E1-4C2C-A562-BADBB053B084}" type="presParOf" srcId="{23E50CEC-270D-445A-8C24-137FC0C1DCE5}" destId="{CD304E3F-903C-45C6-BB08-C0F1D17DC906}" srcOrd="0" destOrd="0" presId="urn:microsoft.com/office/officeart/2005/8/layout/orgChart1"/>
    <dgm:cxn modelId="{7A6936BD-8878-4527-8214-9387D46CC317}" type="presParOf" srcId="{CD304E3F-903C-45C6-BB08-C0F1D17DC906}" destId="{21DA3B8E-ED2A-40BF-A8F1-5CD50C21F3BD}" srcOrd="0" destOrd="0" presId="urn:microsoft.com/office/officeart/2005/8/layout/orgChart1"/>
    <dgm:cxn modelId="{AA3296DB-FFE0-4413-A74B-B1CE3BF59787}" type="presParOf" srcId="{CD304E3F-903C-45C6-BB08-C0F1D17DC906}" destId="{5D302779-F3ED-4C84-96F9-ED9146CED38F}" srcOrd="1" destOrd="0" presId="urn:microsoft.com/office/officeart/2005/8/layout/orgChart1"/>
    <dgm:cxn modelId="{5EEB1A8B-185B-44C4-B91E-3FDFA8623033}" type="presParOf" srcId="{23E50CEC-270D-445A-8C24-137FC0C1DCE5}" destId="{CD5946B9-3C62-44A1-9718-0C4E5E946C30}" srcOrd="1" destOrd="0" presId="urn:microsoft.com/office/officeart/2005/8/layout/orgChart1"/>
    <dgm:cxn modelId="{68A37233-58B2-4BF9-9909-FBA506B519EF}" type="presParOf" srcId="{CD5946B9-3C62-44A1-9718-0C4E5E946C30}" destId="{F13788E4-F403-4F34-8775-18E2FB08F59F}" srcOrd="0" destOrd="0" presId="urn:microsoft.com/office/officeart/2005/8/layout/orgChart1"/>
    <dgm:cxn modelId="{E82E68AA-6BB4-4093-A350-06C8BC629F6F}" type="presParOf" srcId="{CD5946B9-3C62-44A1-9718-0C4E5E946C30}" destId="{CCCE439F-86A6-4E4D-9AFE-E242BDD2EC62}" srcOrd="1" destOrd="0" presId="urn:microsoft.com/office/officeart/2005/8/layout/orgChart1"/>
    <dgm:cxn modelId="{612AD3AF-F9B5-4AA2-B0F0-F8B8870740F5}" type="presParOf" srcId="{CCCE439F-86A6-4E4D-9AFE-E242BDD2EC62}" destId="{A71D7385-B768-47B9-9FFF-97BB78F755A1}" srcOrd="0" destOrd="0" presId="urn:microsoft.com/office/officeart/2005/8/layout/orgChart1"/>
    <dgm:cxn modelId="{71089304-680C-41B1-8CD7-484F91F85923}" type="presParOf" srcId="{A71D7385-B768-47B9-9FFF-97BB78F755A1}" destId="{D5690619-8084-44D4-BCD9-9DFDC8159B58}" srcOrd="0" destOrd="0" presId="urn:microsoft.com/office/officeart/2005/8/layout/orgChart1"/>
    <dgm:cxn modelId="{8C7FC8FA-4567-4FB8-BC33-A6C5FCF68C49}" type="presParOf" srcId="{A71D7385-B768-47B9-9FFF-97BB78F755A1}" destId="{36B46659-9654-4986-83F0-61D1625BA4F4}" srcOrd="1" destOrd="0" presId="urn:microsoft.com/office/officeart/2005/8/layout/orgChart1"/>
    <dgm:cxn modelId="{139670DE-DF9A-457D-A653-C378FBD32FD3}" type="presParOf" srcId="{CCCE439F-86A6-4E4D-9AFE-E242BDD2EC62}" destId="{3320447B-7048-4D16-9DF0-FF315431CC8E}" srcOrd="1" destOrd="0" presId="urn:microsoft.com/office/officeart/2005/8/layout/orgChart1"/>
    <dgm:cxn modelId="{80F7D568-B9AB-4737-9138-DE592A1B54F4}" type="presParOf" srcId="{CCCE439F-86A6-4E4D-9AFE-E242BDD2EC62}" destId="{458C60F8-B6B1-4B43-9C61-6763E8CB2B55}" srcOrd="2" destOrd="0" presId="urn:microsoft.com/office/officeart/2005/8/layout/orgChart1"/>
    <dgm:cxn modelId="{8686C898-1CAB-47FC-A55B-38F921607348}" type="presParOf" srcId="{CD5946B9-3C62-44A1-9718-0C4E5E946C30}" destId="{60A95735-2F98-49D0-A441-58C1B243AA8C}" srcOrd="2" destOrd="0" presId="urn:microsoft.com/office/officeart/2005/8/layout/orgChart1"/>
    <dgm:cxn modelId="{FEAF0FA1-7DC1-49CD-B055-5F1EDB34913C}" type="presParOf" srcId="{CD5946B9-3C62-44A1-9718-0C4E5E946C30}" destId="{A06A3775-CAC7-424D-8465-292475F99AAA}" srcOrd="3" destOrd="0" presId="urn:microsoft.com/office/officeart/2005/8/layout/orgChart1"/>
    <dgm:cxn modelId="{7C7A2D1C-8D45-4DB6-9EDA-705E05F47E7A}" type="presParOf" srcId="{A06A3775-CAC7-424D-8465-292475F99AAA}" destId="{FF7BB291-D354-401E-AEED-CD864D370305}" srcOrd="0" destOrd="0" presId="urn:microsoft.com/office/officeart/2005/8/layout/orgChart1"/>
    <dgm:cxn modelId="{B4FA3449-513C-413B-A1C2-1FF115F81911}" type="presParOf" srcId="{FF7BB291-D354-401E-AEED-CD864D370305}" destId="{D65D774A-4400-4157-8665-AC9406316326}" srcOrd="0" destOrd="0" presId="urn:microsoft.com/office/officeart/2005/8/layout/orgChart1"/>
    <dgm:cxn modelId="{A650D2A5-3C43-4A1D-8A77-BFDBA9AF0C5D}" type="presParOf" srcId="{FF7BB291-D354-401E-AEED-CD864D370305}" destId="{423E15EE-8A45-43EA-8C7C-B8C8AC67DF72}" srcOrd="1" destOrd="0" presId="urn:microsoft.com/office/officeart/2005/8/layout/orgChart1"/>
    <dgm:cxn modelId="{082DBA50-FBDF-46B6-9B2E-8C3C7E17F84D}" type="presParOf" srcId="{A06A3775-CAC7-424D-8465-292475F99AAA}" destId="{7BE2E17F-BA0F-4227-8F3A-0C3F8DC5052F}" srcOrd="1" destOrd="0" presId="urn:microsoft.com/office/officeart/2005/8/layout/orgChart1"/>
    <dgm:cxn modelId="{B101FA07-F899-4E18-A10D-3E8BE5A1A737}" type="presParOf" srcId="{A06A3775-CAC7-424D-8465-292475F99AAA}" destId="{7C6BE326-692C-444C-8785-128D4A1C5587}" srcOrd="2" destOrd="0" presId="urn:microsoft.com/office/officeart/2005/8/layout/orgChart1"/>
    <dgm:cxn modelId="{0C016301-8B3D-44D1-84E0-FC2057223904}" type="presParOf" srcId="{23E50CEC-270D-445A-8C24-137FC0C1DCE5}" destId="{59E96661-DD2A-446A-A8EE-C1E26616F210}" srcOrd="2" destOrd="0" presId="urn:microsoft.com/office/officeart/2005/8/layout/orgChart1"/>
    <dgm:cxn modelId="{83DE92A1-4B89-45E1-9AB4-FDB9791E108B}" type="presParOf" srcId="{1920C3D5-C8AA-4B14-9FE6-598BFECDFF3C}" destId="{3DBC6EBC-47F0-437E-B191-FE0D9976616F}" srcOrd="6" destOrd="0" presId="urn:microsoft.com/office/officeart/2005/8/layout/orgChart1"/>
    <dgm:cxn modelId="{9841E93B-C219-43E3-B4BA-8133BD0D0D57}" type="presParOf" srcId="{1920C3D5-C8AA-4B14-9FE6-598BFECDFF3C}" destId="{3074BBFB-9797-408F-9BC9-5501898AB760}" srcOrd="7" destOrd="0" presId="urn:microsoft.com/office/officeart/2005/8/layout/orgChart1"/>
    <dgm:cxn modelId="{AF574723-7A45-4275-B03C-824A15FB6950}" type="presParOf" srcId="{3074BBFB-9797-408F-9BC9-5501898AB760}" destId="{7F44E2D7-DB6D-4CB6-A113-19301DDF5693}" srcOrd="0" destOrd="0" presId="urn:microsoft.com/office/officeart/2005/8/layout/orgChart1"/>
    <dgm:cxn modelId="{14FACB79-4C20-403F-865C-7839246E1C86}" type="presParOf" srcId="{7F44E2D7-DB6D-4CB6-A113-19301DDF5693}" destId="{8115887D-6E35-4E2A-B0EE-A9D9CF38EC8A}" srcOrd="0" destOrd="0" presId="urn:microsoft.com/office/officeart/2005/8/layout/orgChart1"/>
    <dgm:cxn modelId="{4C952625-E510-41C9-9140-144BDFC93437}" type="presParOf" srcId="{7F44E2D7-DB6D-4CB6-A113-19301DDF5693}" destId="{8A296AC4-7CF5-4996-BA91-FA0E0248927F}" srcOrd="1" destOrd="0" presId="urn:microsoft.com/office/officeart/2005/8/layout/orgChart1"/>
    <dgm:cxn modelId="{62920AD4-8796-44C3-836A-D31E04670B08}" type="presParOf" srcId="{3074BBFB-9797-408F-9BC9-5501898AB760}" destId="{6935077C-95B6-49D0-99C6-EF8D99BDFE13}" srcOrd="1" destOrd="0" presId="urn:microsoft.com/office/officeart/2005/8/layout/orgChart1"/>
    <dgm:cxn modelId="{9150442C-2A4F-407E-98F0-498BE777BC58}" type="presParOf" srcId="{6935077C-95B6-49D0-99C6-EF8D99BDFE13}" destId="{CFEDA60F-D73B-42F8-B6D9-B34BF2678C99}" srcOrd="0" destOrd="0" presId="urn:microsoft.com/office/officeart/2005/8/layout/orgChart1"/>
    <dgm:cxn modelId="{FA1DDEA3-2B3F-4C18-8F6D-28E1751701B5}" type="presParOf" srcId="{6935077C-95B6-49D0-99C6-EF8D99BDFE13}" destId="{D2946AC9-7717-4F30-B01C-C95D56B6E9D9}" srcOrd="1" destOrd="0" presId="urn:microsoft.com/office/officeart/2005/8/layout/orgChart1"/>
    <dgm:cxn modelId="{96D60984-D5AA-4DEB-845C-43E404CCFC5B}" type="presParOf" srcId="{D2946AC9-7717-4F30-B01C-C95D56B6E9D9}" destId="{691BD4AD-0F1F-45EB-A67F-3AEFE16ADE9B}" srcOrd="0" destOrd="0" presId="urn:microsoft.com/office/officeart/2005/8/layout/orgChart1"/>
    <dgm:cxn modelId="{62835A54-E13B-44BD-B87D-E05E141A453E}" type="presParOf" srcId="{691BD4AD-0F1F-45EB-A67F-3AEFE16ADE9B}" destId="{951B79E3-B23F-4A95-841E-00B3AAF37698}" srcOrd="0" destOrd="0" presId="urn:microsoft.com/office/officeart/2005/8/layout/orgChart1"/>
    <dgm:cxn modelId="{963A70EC-5042-4EC2-86EA-766BE92242D2}" type="presParOf" srcId="{691BD4AD-0F1F-45EB-A67F-3AEFE16ADE9B}" destId="{7FBB3FE2-B70D-4828-BBA9-687E8F324CDB}" srcOrd="1" destOrd="0" presId="urn:microsoft.com/office/officeart/2005/8/layout/orgChart1"/>
    <dgm:cxn modelId="{BE3C65DE-6915-44C1-A58F-F705FA19DD04}" type="presParOf" srcId="{D2946AC9-7717-4F30-B01C-C95D56B6E9D9}" destId="{29AA903F-86BF-451D-885B-7FC792C0A090}" srcOrd="1" destOrd="0" presId="urn:microsoft.com/office/officeart/2005/8/layout/orgChart1"/>
    <dgm:cxn modelId="{01AD21E9-C931-46FC-BA23-515BB66919BA}" type="presParOf" srcId="{D2946AC9-7717-4F30-B01C-C95D56B6E9D9}" destId="{2731891A-7DBA-4B09-A839-3ECDA22987B0}" srcOrd="2" destOrd="0" presId="urn:microsoft.com/office/officeart/2005/8/layout/orgChart1"/>
    <dgm:cxn modelId="{CB56D995-2B78-4747-ACE0-F5B286618E1E}" type="presParOf" srcId="{6935077C-95B6-49D0-99C6-EF8D99BDFE13}" destId="{7948C8B2-9167-4CD2-B58E-204B1D1CD0C1}" srcOrd="2" destOrd="0" presId="urn:microsoft.com/office/officeart/2005/8/layout/orgChart1"/>
    <dgm:cxn modelId="{D239A1F1-867C-46C6-9CD7-383B8ADD0A0B}" type="presParOf" srcId="{6935077C-95B6-49D0-99C6-EF8D99BDFE13}" destId="{13F32748-DE62-4227-BCE1-ECCB94477BAC}" srcOrd="3" destOrd="0" presId="urn:microsoft.com/office/officeart/2005/8/layout/orgChart1"/>
    <dgm:cxn modelId="{369D797D-7B6A-41FE-981D-D074B959E606}" type="presParOf" srcId="{13F32748-DE62-4227-BCE1-ECCB94477BAC}" destId="{CB3EA01D-4254-4225-A0B5-5264DFAB6AE3}" srcOrd="0" destOrd="0" presId="urn:microsoft.com/office/officeart/2005/8/layout/orgChart1"/>
    <dgm:cxn modelId="{50FAB243-3DE9-4900-94FB-F34B8BBC32D2}" type="presParOf" srcId="{CB3EA01D-4254-4225-A0B5-5264DFAB6AE3}" destId="{56061BC1-81F9-4F93-92F1-4D86AE8450E9}" srcOrd="0" destOrd="0" presId="urn:microsoft.com/office/officeart/2005/8/layout/orgChart1"/>
    <dgm:cxn modelId="{8F4DD8A9-1A86-43FC-8351-687A34F7FD9D}" type="presParOf" srcId="{CB3EA01D-4254-4225-A0B5-5264DFAB6AE3}" destId="{C6BF2105-65B3-4F13-B191-5239E86BFDE2}" srcOrd="1" destOrd="0" presId="urn:microsoft.com/office/officeart/2005/8/layout/orgChart1"/>
    <dgm:cxn modelId="{E024A535-338B-4A73-8C1F-59E4E8C80332}" type="presParOf" srcId="{13F32748-DE62-4227-BCE1-ECCB94477BAC}" destId="{19EDF1B7-6BCB-435F-AE71-4FB8A616AFE9}" srcOrd="1" destOrd="0" presId="urn:microsoft.com/office/officeart/2005/8/layout/orgChart1"/>
    <dgm:cxn modelId="{63AD1438-C5DB-4EF9-A0A3-90736ADE1174}" type="presParOf" srcId="{13F32748-DE62-4227-BCE1-ECCB94477BAC}" destId="{686F3F07-0A1B-4EE9-B121-9380A4221A56}" srcOrd="2" destOrd="0" presId="urn:microsoft.com/office/officeart/2005/8/layout/orgChart1"/>
    <dgm:cxn modelId="{F8D37AB5-AF12-4CD0-A4C3-41BD98CFAB4B}" type="presParOf" srcId="{3074BBFB-9797-408F-9BC9-5501898AB760}" destId="{A9B930E7-66CF-4460-9F59-9B41A4EC2CD8}" srcOrd="2" destOrd="0" presId="urn:microsoft.com/office/officeart/2005/8/layout/orgChart1"/>
    <dgm:cxn modelId="{43C06095-B35F-4C88-B27A-FA28BF014C56}" type="presParOf" srcId="{1920C3D5-C8AA-4B14-9FE6-598BFECDFF3C}" destId="{5DA718B6-5F0E-40B6-AA6B-25780BEFC709}" srcOrd="8" destOrd="0" presId="urn:microsoft.com/office/officeart/2005/8/layout/orgChart1"/>
    <dgm:cxn modelId="{307A9E74-05C2-41FA-A908-7075297BA097}" type="presParOf" srcId="{1920C3D5-C8AA-4B14-9FE6-598BFECDFF3C}" destId="{89096112-2D2C-410E-A2F9-1F22AB9588B7}" srcOrd="9" destOrd="0" presId="urn:microsoft.com/office/officeart/2005/8/layout/orgChart1"/>
    <dgm:cxn modelId="{F39A8874-5708-4137-853E-8CE03F2E7650}" type="presParOf" srcId="{89096112-2D2C-410E-A2F9-1F22AB9588B7}" destId="{5AA0AF21-9760-477B-B54D-A750E00824BC}" srcOrd="0" destOrd="0" presId="urn:microsoft.com/office/officeart/2005/8/layout/orgChart1"/>
    <dgm:cxn modelId="{12981597-F0AE-4C39-877D-0964421ECAF7}" type="presParOf" srcId="{5AA0AF21-9760-477B-B54D-A750E00824BC}" destId="{4074EF21-11E5-4123-BDC9-D6F2EAAED852}" srcOrd="0" destOrd="0" presId="urn:microsoft.com/office/officeart/2005/8/layout/orgChart1"/>
    <dgm:cxn modelId="{043F54FD-C735-4635-A071-693755E43DC3}" type="presParOf" srcId="{5AA0AF21-9760-477B-B54D-A750E00824BC}" destId="{F71D51A2-3548-4AFB-8CEA-8FCAFB6A90D5}" srcOrd="1" destOrd="0" presId="urn:microsoft.com/office/officeart/2005/8/layout/orgChart1"/>
    <dgm:cxn modelId="{6594958A-9418-4A34-BC69-31E7952B672E}" type="presParOf" srcId="{89096112-2D2C-410E-A2F9-1F22AB9588B7}" destId="{DDBC0946-6B2F-457F-A109-DA460DEB2C8A}" srcOrd="1" destOrd="0" presId="urn:microsoft.com/office/officeart/2005/8/layout/orgChart1"/>
    <dgm:cxn modelId="{FE6C67DA-D97D-40B3-8819-593A57BB336D}" type="presParOf" srcId="{DDBC0946-6B2F-457F-A109-DA460DEB2C8A}" destId="{4380D529-70E7-4C99-AE7E-DD9E7E6193B7}" srcOrd="0" destOrd="0" presId="urn:microsoft.com/office/officeart/2005/8/layout/orgChart1"/>
    <dgm:cxn modelId="{813B2A29-7154-4311-A14D-73840552699C}" type="presParOf" srcId="{DDBC0946-6B2F-457F-A109-DA460DEB2C8A}" destId="{9AF42FCA-43D3-49D2-920C-F69E3FF0E009}" srcOrd="1" destOrd="0" presId="urn:microsoft.com/office/officeart/2005/8/layout/orgChart1"/>
    <dgm:cxn modelId="{EEECE791-3259-42F9-91D6-D603EE14DC33}" type="presParOf" srcId="{9AF42FCA-43D3-49D2-920C-F69E3FF0E009}" destId="{6364BF13-B71D-402A-BF54-78CF65F4B649}" srcOrd="0" destOrd="0" presId="urn:microsoft.com/office/officeart/2005/8/layout/orgChart1"/>
    <dgm:cxn modelId="{07A4EA26-2947-4044-9532-4F49E7EF3C93}" type="presParOf" srcId="{6364BF13-B71D-402A-BF54-78CF65F4B649}" destId="{8EEB2E61-BF3F-44AB-9FBB-4187A6DFDFCC}" srcOrd="0" destOrd="0" presId="urn:microsoft.com/office/officeart/2005/8/layout/orgChart1"/>
    <dgm:cxn modelId="{A1519A4A-BD28-40C4-806E-41821B2FB31C}" type="presParOf" srcId="{6364BF13-B71D-402A-BF54-78CF65F4B649}" destId="{0E065E11-74A7-4057-BCCF-4302A897C335}" srcOrd="1" destOrd="0" presId="urn:microsoft.com/office/officeart/2005/8/layout/orgChart1"/>
    <dgm:cxn modelId="{D2A9D72E-DD79-4FA7-B382-57F76D13729D}" type="presParOf" srcId="{9AF42FCA-43D3-49D2-920C-F69E3FF0E009}" destId="{0A74769C-0C07-4812-B5C8-0EE44A46AB54}" srcOrd="1" destOrd="0" presId="urn:microsoft.com/office/officeart/2005/8/layout/orgChart1"/>
    <dgm:cxn modelId="{2E58403D-C219-42AC-A208-28CB3919254A}" type="presParOf" srcId="{9AF42FCA-43D3-49D2-920C-F69E3FF0E009}" destId="{5B75CA03-4E5A-4725-908E-448512FA950A}" srcOrd="2" destOrd="0" presId="urn:microsoft.com/office/officeart/2005/8/layout/orgChart1"/>
    <dgm:cxn modelId="{D031DA9F-2FE6-45C6-AFA4-376655954913}" type="presParOf" srcId="{89096112-2D2C-410E-A2F9-1F22AB9588B7}" destId="{133A5209-5FCC-4113-936B-40740CFE5AB2}" srcOrd="2" destOrd="0" presId="urn:microsoft.com/office/officeart/2005/8/layout/orgChart1"/>
    <dgm:cxn modelId="{633B404F-D076-462A-86EF-BD07C843559D}" type="presParOf" srcId="{1920C3D5-C8AA-4B14-9FE6-598BFECDFF3C}" destId="{4822A574-38E8-4639-91CB-CB0682224D25}" srcOrd="10" destOrd="0" presId="urn:microsoft.com/office/officeart/2005/8/layout/orgChart1"/>
    <dgm:cxn modelId="{D29DB65C-C2C1-4356-829D-5AC144372ADC}" type="presParOf" srcId="{1920C3D5-C8AA-4B14-9FE6-598BFECDFF3C}" destId="{A11D99A6-C551-466F-91B2-2121108A264F}" srcOrd="11" destOrd="0" presId="urn:microsoft.com/office/officeart/2005/8/layout/orgChart1"/>
    <dgm:cxn modelId="{6F3BD5D0-92C0-4F05-8863-56633A5952F6}" type="presParOf" srcId="{A11D99A6-C551-466F-91B2-2121108A264F}" destId="{9BC7FBD7-A30D-4AA6-8502-FC3E7DC79365}" srcOrd="0" destOrd="0" presId="urn:microsoft.com/office/officeart/2005/8/layout/orgChart1"/>
    <dgm:cxn modelId="{032DE10A-7B69-4916-B5E7-A729AB174278}" type="presParOf" srcId="{9BC7FBD7-A30D-4AA6-8502-FC3E7DC79365}" destId="{69464A0E-FB7D-46E6-87A5-86091C52F8D6}" srcOrd="0" destOrd="0" presId="urn:microsoft.com/office/officeart/2005/8/layout/orgChart1"/>
    <dgm:cxn modelId="{9783EECF-311B-4627-AD5D-BF3940ED61E1}" type="presParOf" srcId="{9BC7FBD7-A30D-4AA6-8502-FC3E7DC79365}" destId="{B29C93E4-4A6E-4E60-AD74-36D46397DB0F}" srcOrd="1" destOrd="0" presId="urn:microsoft.com/office/officeart/2005/8/layout/orgChart1"/>
    <dgm:cxn modelId="{356FB8EA-FD1A-4AA1-B8DD-80109AE0DE0F}" type="presParOf" srcId="{A11D99A6-C551-466F-91B2-2121108A264F}" destId="{8A4CD675-E13F-4E52-A722-182C9202860B}" srcOrd="1" destOrd="0" presId="urn:microsoft.com/office/officeart/2005/8/layout/orgChart1"/>
    <dgm:cxn modelId="{D2C36A87-30CD-4CF0-A749-E7C59EA9C3A2}" type="presParOf" srcId="{8A4CD675-E13F-4E52-A722-182C9202860B}" destId="{3374F27D-1DAB-4EF4-BC00-E4EF7501FC9D}" srcOrd="0" destOrd="0" presId="urn:microsoft.com/office/officeart/2005/8/layout/orgChart1"/>
    <dgm:cxn modelId="{0DD4FC55-16CE-4ACF-8296-E42258B3F24E}" type="presParOf" srcId="{8A4CD675-E13F-4E52-A722-182C9202860B}" destId="{AD25C20B-BA54-4048-BD40-2CC38F8B3FED}" srcOrd="1" destOrd="0" presId="urn:microsoft.com/office/officeart/2005/8/layout/orgChart1"/>
    <dgm:cxn modelId="{5FF075AC-9A07-49EC-A3CA-344AA4352BBB}" type="presParOf" srcId="{AD25C20B-BA54-4048-BD40-2CC38F8B3FED}" destId="{A00E3FB4-77DB-4EDE-AFB3-B196A760598C}" srcOrd="0" destOrd="0" presId="urn:microsoft.com/office/officeart/2005/8/layout/orgChart1"/>
    <dgm:cxn modelId="{337384A8-7666-4077-ACD1-C0D73FAD50D7}" type="presParOf" srcId="{A00E3FB4-77DB-4EDE-AFB3-B196A760598C}" destId="{78856EB4-BF07-4795-B616-A7A1A509F51F}" srcOrd="0" destOrd="0" presId="urn:microsoft.com/office/officeart/2005/8/layout/orgChart1"/>
    <dgm:cxn modelId="{C1E7C7ED-A6C6-48D1-8A8D-F875CAD7CD24}" type="presParOf" srcId="{A00E3FB4-77DB-4EDE-AFB3-B196A760598C}" destId="{6BCFE267-DB54-4F17-A51A-D5FADF1550E3}" srcOrd="1" destOrd="0" presId="urn:microsoft.com/office/officeart/2005/8/layout/orgChart1"/>
    <dgm:cxn modelId="{A2E8A4BC-1C0F-4A4F-90FA-68D1056934FA}" type="presParOf" srcId="{AD25C20B-BA54-4048-BD40-2CC38F8B3FED}" destId="{CDFB043D-6FF4-4E21-8938-2369D4A1CDFC}" srcOrd="1" destOrd="0" presId="urn:microsoft.com/office/officeart/2005/8/layout/orgChart1"/>
    <dgm:cxn modelId="{1D46DD15-A282-498E-8DD1-C02366FC0BB5}" type="presParOf" srcId="{AD25C20B-BA54-4048-BD40-2CC38F8B3FED}" destId="{5AF5F424-FC8D-42C0-8FCC-2DB2D3F9F374}" srcOrd="2" destOrd="0" presId="urn:microsoft.com/office/officeart/2005/8/layout/orgChart1"/>
    <dgm:cxn modelId="{51918F98-5868-4D9C-AB06-F994808D1F62}" type="presParOf" srcId="{A11D99A6-C551-466F-91B2-2121108A264F}" destId="{0529ED49-D869-4271-A5FE-5671BE746C74}" srcOrd="2" destOrd="0" presId="urn:microsoft.com/office/officeart/2005/8/layout/orgChart1"/>
    <dgm:cxn modelId="{8E0B4C1D-B59B-472A-B775-7993B113DEB0}" type="presParOf" srcId="{1920C3D5-C8AA-4B14-9FE6-598BFECDFF3C}" destId="{FF9EF14C-77AB-4680-ACD4-F46741A7AB6C}" srcOrd="12" destOrd="0" presId="urn:microsoft.com/office/officeart/2005/8/layout/orgChart1"/>
    <dgm:cxn modelId="{93526A37-61A8-4555-BE3B-46DA956F53AC}" type="presParOf" srcId="{1920C3D5-C8AA-4B14-9FE6-598BFECDFF3C}" destId="{77DD8FBC-67D0-465B-9D75-DDB3C6F18D3F}" srcOrd="13" destOrd="0" presId="urn:microsoft.com/office/officeart/2005/8/layout/orgChart1"/>
    <dgm:cxn modelId="{3915D7B4-D73A-4A8D-92B2-E3F05D17F07F}" type="presParOf" srcId="{77DD8FBC-67D0-465B-9D75-DDB3C6F18D3F}" destId="{B096D043-7BA6-4F8F-A7FF-83C926A6CD0A}" srcOrd="0" destOrd="0" presId="urn:microsoft.com/office/officeart/2005/8/layout/orgChart1"/>
    <dgm:cxn modelId="{2CDD4550-D30D-4B2F-915C-DC140A25351A}" type="presParOf" srcId="{B096D043-7BA6-4F8F-A7FF-83C926A6CD0A}" destId="{DAC21631-6C25-423D-B238-D182CC6028E0}" srcOrd="0" destOrd="0" presId="urn:microsoft.com/office/officeart/2005/8/layout/orgChart1"/>
    <dgm:cxn modelId="{5AF2DE0B-EDE9-47D1-AA2F-280810B34EE1}" type="presParOf" srcId="{B096D043-7BA6-4F8F-A7FF-83C926A6CD0A}" destId="{C4FE0CEC-6898-469B-8310-DDBE77000597}" srcOrd="1" destOrd="0" presId="urn:microsoft.com/office/officeart/2005/8/layout/orgChart1"/>
    <dgm:cxn modelId="{60B382FF-7C65-457F-9274-7622221935A6}" type="presParOf" srcId="{77DD8FBC-67D0-465B-9D75-DDB3C6F18D3F}" destId="{C013FFCF-783C-4CE6-ABC6-E45888195710}" srcOrd="1" destOrd="0" presId="urn:microsoft.com/office/officeart/2005/8/layout/orgChart1"/>
    <dgm:cxn modelId="{CFB3D556-ABDD-4CD3-981F-8A39989A6487}" type="presParOf" srcId="{77DD8FBC-67D0-465B-9D75-DDB3C6F18D3F}" destId="{7D8E878A-4047-4507-B278-BA0A2FA2E23F}" srcOrd="2" destOrd="0" presId="urn:microsoft.com/office/officeart/2005/8/layout/orgChart1"/>
    <dgm:cxn modelId="{BD363488-808A-4195-80AA-CC86DE0E5641}" type="presParOf" srcId="{855FB47B-1E23-4CAA-A923-44D49A533FAE}" destId="{04B93CE3-E9E0-4059-AC6D-DED35CD2DB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14C-77AB-4680-ACD4-F46741A7AB6C}">
      <dsp:nvSpPr>
        <dsp:cNvPr id="0" name=""/>
        <dsp:cNvSpPr/>
      </dsp:nvSpPr>
      <dsp:spPr>
        <a:xfrm>
          <a:off x="5371936" y="889407"/>
          <a:ext cx="4882555" cy="24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1"/>
              </a:lnTo>
              <a:lnTo>
                <a:pt x="4882555" y="124261"/>
              </a:lnTo>
              <a:lnTo>
                <a:pt x="4882555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4F27D-1DAB-4EF4-BC00-E4EF7501FC9D}">
      <dsp:nvSpPr>
        <dsp:cNvPr id="0" name=""/>
        <dsp:cNvSpPr/>
      </dsp:nvSpPr>
      <dsp:spPr>
        <a:xfrm>
          <a:off x="8152291" y="1729649"/>
          <a:ext cx="198489" cy="655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296"/>
              </a:lnTo>
              <a:lnTo>
                <a:pt x="198489" y="65529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2A574-38E8-4639-91CB-CB0682224D25}">
      <dsp:nvSpPr>
        <dsp:cNvPr id="0" name=""/>
        <dsp:cNvSpPr/>
      </dsp:nvSpPr>
      <dsp:spPr>
        <a:xfrm>
          <a:off x="5371936" y="889407"/>
          <a:ext cx="3309659" cy="24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1"/>
              </a:lnTo>
              <a:lnTo>
                <a:pt x="3309659" y="124261"/>
              </a:lnTo>
              <a:lnTo>
                <a:pt x="3309659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0D529-70E7-4C99-AE7E-DD9E7E6193B7}">
      <dsp:nvSpPr>
        <dsp:cNvPr id="0" name=""/>
        <dsp:cNvSpPr/>
      </dsp:nvSpPr>
      <dsp:spPr>
        <a:xfrm>
          <a:off x="6443951" y="1729649"/>
          <a:ext cx="201411" cy="54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381"/>
              </a:lnTo>
              <a:lnTo>
                <a:pt x="201411" y="54438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718B6-5F0E-40B6-AA6B-25780BEFC709}">
      <dsp:nvSpPr>
        <dsp:cNvPr id="0" name=""/>
        <dsp:cNvSpPr/>
      </dsp:nvSpPr>
      <dsp:spPr>
        <a:xfrm>
          <a:off x="5371936" y="889407"/>
          <a:ext cx="1609111" cy="24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1"/>
              </a:lnTo>
              <a:lnTo>
                <a:pt x="1609111" y="124261"/>
              </a:lnTo>
              <a:lnTo>
                <a:pt x="1609111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8C8B2-9167-4CD2-B58E-204B1D1CD0C1}">
      <dsp:nvSpPr>
        <dsp:cNvPr id="0" name=""/>
        <dsp:cNvSpPr/>
      </dsp:nvSpPr>
      <dsp:spPr>
        <a:xfrm>
          <a:off x="4896122" y="1729649"/>
          <a:ext cx="177515" cy="1562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002"/>
              </a:lnTo>
              <a:lnTo>
                <a:pt x="177515" y="156200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A60F-D73B-42F8-B6D9-B34BF2678C99}">
      <dsp:nvSpPr>
        <dsp:cNvPr id="0" name=""/>
        <dsp:cNvSpPr/>
      </dsp:nvSpPr>
      <dsp:spPr>
        <a:xfrm>
          <a:off x="4896122" y="1729649"/>
          <a:ext cx="177515" cy="63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071"/>
              </a:lnTo>
              <a:lnTo>
                <a:pt x="177515" y="6330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C6EBC-47F0-437E-B191-FE0D9976616F}">
      <dsp:nvSpPr>
        <dsp:cNvPr id="0" name=""/>
        <dsp:cNvSpPr/>
      </dsp:nvSpPr>
      <dsp:spPr>
        <a:xfrm>
          <a:off x="5323777" y="889407"/>
          <a:ext cx="91440" cy="248522"/>
        </a:xfrm>
        <a:custGeom>
          <a:avLst/>
          <a:gdLst/>
          <a:ahLst/>
          <a:cxnLst/>
          <a:rect l="0" t="0" r="0" b="0"/>
          <a:pathLst>
            <a:path>
              <a:moveTo>
                <a:pt x="48159" y="0"/>
              </a:moveTo>
              <a:lnTo>
                <a:pt x="48159" y="124261"/>
              </a:lnTo>
              <a:lnTo>
                <a:pt x="45720" y="124261"/>
              </a:lnTo>
              <a:lnTo>
                <a:pt x="4572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95735-2F98-49D0-A441-58C1B243AA8C}">
      <dsp:nvSpPr>
        <dsp:cNvPr id="0" name=""/>
        <dsp:cNvSpPr/>
      </dsp:nvSpPr>
      <dsp:spPr>
        <a:xfrm>
          <a:off x="3267278" y="1729649"/>
          <a:ext cx="210329" cy="1502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665"/>
              </a:lnTo>
              <a:lnTo>
                <a:pt x="210329" y="150266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788E4-F403-4F34-8775-18E2FB08F59F}">
      <dsp:nvSpPr>
        <dsp:cNvPr id="0" name=""/>
        <dsp:cNvSpPr/>
      </dsp:nvSpPr>
      <dsp:spPr>
        <a:xfrm>
          <a:off x="3267278" y="1729649"/>
          <a:ext cx="210329" cy="54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381"/>
              </a:lnTo>
              <a:lnTo>
                <a:pt x="210329" y="54438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D4612-8F9A-4E3F-A1F4-B42C986C77A8}">
      <dsp:nvSpPr>
        <dsp:cNvPr id="0" name=""/>
        <dsp:cNvSpPr/>
      </dsp:nvSpPr>
      <dsp:spPr>
        <a:xfrm>
          <a:off x="3828157" y="889407"/>
          <a:ext cx="1543779" cy="248522"/>
        </a:xfrm>
        <a:custGeom>
          <a:avLst/>
          <a:gdLst/>
          <a:ahLst/>
          <a:cxnLst/>
          <a:rect l="0" t="0" r="0" b="0"/>
          <a:pathLst>
            <a:path>
              <a:moveTo>
                <a:pt x="1543779" y="0"/>
              </a:moveTo>
              <a:lnTo>
                <a:pt x="1543779" y="124261"/>
              </a:lnTo>
              <a:lnTo>
                <a:pt x="0" y="124261"/>
              </a:lnTo>
              <a:lnTo>
                <a:pt x="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29F29-0FFC-494C-9A63-A1FB2A48AEF0}">
      <dsp:nvSpPr>
        <dsp:cNvPr id="0" name=""/>
        <dsp:cNvSpPr/>
      </dsp:nvSpPr>
      <dsp:spPr>
        <a:xfrm>
          <a:off x="1886070" y="1729649"/>
          <a:ext cx="165410" cy="66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04"/>
              </a:lnTo>
              <a:lnTo>
                <a:pt x="165410" y="66970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63BCC-97A2-4617-8FA6-088E1BB7A876}">
      <dsp:nvSpPr>
        <dsp:cNvPr id="0" name=""/>
        <dsp:cNvSpPr/>
      </dsp:nvSpPr>
      <dsp:spPr>
        <a:xfrm>
          <a:off x="2327166" y="889407"/>
          <a:ext cx="3044769" cy="248522"/>
        </a:xfrm>
        <a:custGeom>
          <a:avLst/>
          <a:gdLst/>
          <a:ahLst/>
          <a:cxnLst/>
          <a:rect l="0" t="0" r="0" b="0"/>
          <a:pathLst>
            <a:path>
              <a:moveTo>
                <a:pt x="3044769" y="0"/>
              </a:moveTo>
              <a:lnTo>
                <a:pt x="3044769" y="124261"/>
              </a:lnTo>
              <a:lnTo>
                <a:pt x="0" y="124261"/>
              </a:lnTo>
              <a:lnTo>
                <a:pt x="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4A797-E732-40D4-9825-6779B9971D5E}">
      <dsp:nvSpPr>
        <dsp:cNvPr id="0" name=""/>
        <dsp:cNvSpPr/>
      </dsp:nvSpPr>
      <dsp:spPr>
        <a:xfrm>
          <a:off x="146357" y="1729649"/>
          <a:ext cx="209931" cy="167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246"/>
              </a:lnTo>
              <a:lnTo>
                <a:pt x="209931" y="167624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92F0-B62A-4A2F-94CA-F5FDA46F81DA}">
      <dsp:nvSpPr>
        <dsp:cNvPr id="0" name=""/>
        <dsp:cNvSpPr/>
      </dsp:nvSpPr>
      <dsp:spPr>
        <a:xfrm>
          <a:off x="146357" y="1729649"/>
          <a:ext cx="209931" cy="64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805"/>
              </a:lnTo>
              <a:lnTo>
                <a:pt x="209931" y="64480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9C665-ECF0-4E54-AA92-380F5BB03C56}">
      <dsp:nvSpPr>
        <dsp:cNvPr id="0" name=""/>
        <dsp:cNvSpPr/>
      </dsp:nvSpPr>
      <dsp:spPr>
        <a:xfrm>
          <a:off x="706175" y="889407"/>
          <a:ext cx="4665761" cy="248522"/>
        </a:xfrm>
        <a:custGeom>
          <a:avLst/>
          <a:gdLst/>
          <a:ahLst/>
          <a:cxnLst/>
          <a:rect l="0" t="0" r="0" b="0"/>
          <a:pathLst>
            <a:path>
              <a:moveTo>
                <a:pt x="4665761" y="0"/>
              </a:moveTo>
              <a:lnTo>
                <a:pt x="4665761" y="124261"/>
              </a:lnTo>
              <a:lnTo>
                <a:pt x="0" y="124261"/>
              </a:lnTo>
              <a:lnTo>
                <a:pt x="0" y="24852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59D37-BE64-4B92-89F5-3337CECD020A}">
      <dsp:nvSpPr>
        <dsp:cNvPr id="0" name=""/>
        <dsp:cNvSpPr/>
      </dsp:nvSpPr>
      <dsp:spPr>
        <a:xfrm>
          <a:off x="4292901" y="297688"/>
          <a:ext cx="2158071" cy="591719"/>
        </a:xfrm>
        <a:prstGeom prst="rect">
          <a:avLst/>
        </a:prstGeom>
        <a:solidFill>
          <a:schemeClr val="bg2"/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 dirty="0">
              <a:solidFill>
                <a:sysClr val="windowText" lastClr="000000"/>
              </a:solidFill>
              <a:latin typeface="Candara" panose="020E0502030303020204" pitchFamily="34" charset="0"/>
            </a:rPr>
            <a:t>Alur </a:t>
          </a:r>
          <a:r>
            <a:rPr lang="en-ID" sz="2000" b="1" kern="12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pengerjaan</a:t>
          </a:r>
          <a:endParaRPr lang="en-ID" sz="2000" b="1" kern="1200" dirty="0">
            <a:solidFill>
              <a:sysClr val="windowText" lastClr="000000"/>
            </a:solidFill>
            <a:latin typeface="Candara" panose="020E0502030303020204" pitchFamily="34" charset="0"/>
          </a:endParaRPr>
        </a:p>
      </dsp:txBody>
      <dsp:txXfrm>
        <a:off x="4292901" y="297688"/>
        <a:ext cx="2158071" cy="591719"/>
      </dsp:txXfrm>
    </dsp:sp>
    <dsp:sp modelId="{F3A6E848-346A-4340-9236-A21E9E65652B}">
      <dsp:nvSpPr>
        <dsp:cNvPr id="0" name=""/>
        <dsp:cNvSpPr/>
      </dsp:nvSpPr>
      <dsp:spPr>
        <a:xfrm>
          <a:off x="6402" y="1137929"/>
          <a:ext cx="1399546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 dirty="0">
              <a:latin typeface="Candara" panose="020E0502030303020204" pitchFamily="34" charset="0"/>
            </a:rPr>
            <a:t>Analisa dan Desain </a:t>
          </a:r>
          <a:r>
            <a:rPr lang="en-ID" sz="1600" b="1" kern="1200" dirty="0" err="1">
              <a:latin typeface="Candara" panose="020E0502030303020204" pitchFamily="34" charset="0"/>
            </a:rPr>
            <a:t>Sistem</a:t>
          </a:r>
          <a:endParaRPr lang="en-ID" sz="1600" b="1" kern="1200" dirty="0">
            <a:latin typeface="Candara" panose="020E0502030303020204" pitchFamily="34" charset="0"/>
          </a:endParaRPr>
        </a:p>
      </dsp:txBody>
      <dsp:txXfrm>
        <a:off x="6402" y="1137929"/>
        <a:ext cx="1399546" cy="591719"/>
      </dsp:txXfrm>
    </dsp:sp>
    <dsp:sp modelId="{4AC3EAB7-A242-492A-930F-87609BA23432}">
      <dsp:nvSpPr>
        <dsp:cNvPr id="0" name=""/>
        <dsp:cNvSpPr/>
      </dsp:nvSpPr>
      <dsp:spPr>
        <a:xfrm>
          <a:off x="356288" y="1978171"/>
          <a:ext cx="1446670" cy="79256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Mengumpulkan informasi yang dibutuhkan</a:t>
          </a:r>
        </a:p>
      </dsp:txBody>
      <dsp:txXfrm>
        <a:off x="356288" y="1978171"/>
        <a:ext cx="1446670" cy="792566"/>
      </dsp:txXfrm>
    </dsp:sp>
    <dsp:sp modelId="{A82B5133-25F1-40AF-971E-DAD1C0004364}">
      <dsp:nvSpPr>
        <dsp:cNvPr id="0" name=""/>
        <dsp:cNvSpPr/>
      </dsp:nvSpPr>
      <dsp:spPr>
        <a:xfrm>
          <a:off x="356288" y="3019259"/>
          <a:ext cx="1329060" cy="77327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Menganalisa bagaimana sistem berjalan</a:t>
          </a:r>
        </a:p>
      </dsp:txBody>
      <dsp:txXfrm>
        <a:off x="356288" y="3019259"/>
        <a:ext cx="1329060" cy="773270"/>
      </dsp:txXfrm>
    </dsp:sp>
    <dsp:sp modelId="{3408664A-D606-47BF-B8EC-F0D94072A14E}">
      <dsp:nvSpPr>
        <dsp:cNvPr id="0" name=""/>
        <dsp:cNvSpPr/>
      </dsp:nvSpPr>
      <dsp:spPr>
        <a:xfrm>
          <a:off x="1775796" y="1137929"/>
          <a:ext cx="1102739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Desain Aplikasi</a:t>
          </a:r>
        </a:p>
      </dsp:txBody>
      <dsp:txXfrm>
        <a:off x="1775796" y="1137929"/>
        <a:ext cx="1102739" cy="591719"/>
      </dsp:txXfrm>
    </dsp:sp>
    <dsp:sp modelId="{FC4E208B-BB68-49D1-9DFA-316F6FD5B116}">
      <dsp:nvSpPr>
        <dsp:cNvPr id="0" name=""/>
        <dsp:cNvSpPr/>
      </dsp:nvSpPr>
      <dsp:spPr>
        <a:xfrm>
          <a:off x="2051481" y="1978171"/>
          <a:ext cx="1152858" cy="84236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Membuat desain menu aplikasi</a:t>
          </a:r>
        </a:p>
      </dsp:txBody>
      <dsp:txXfrm>
        <a:off x="2051481" y="1978171"/>
        <a:ext cx="1152858" cy="842365"/>
      </dsp:txXfrm>
    </dsp:sp>
    <dsp:sp modelId="{21DA3B8E-ED2A-40BF-A8F1-5CD50C21F3BD}">
      <dsp:nvSpPr>
        <dsp:cNvPr id="0" name=""/>
        <dsp:cNvSpPr/>
      </dsp:nvSpPr>
      <dsp:spPr>
        <a:xfrm>
          <a:off x="3127058" y="1137929"/>
          <a:ext cx="1402197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Programming</a:t>
          </a:r>
        </a:p>
      </dsp:txBody>
      <dsp:txXfrm>
        <a:off x="3127058" y="1137929"/>
        <a:ext cx="1402197" cy="591719"/>
      </dsp:txXfrm>
    </dsp:sp>
    <dsp:sp modelId="{D5690619-8084-44D4-BCD9-9DFDC8159B58}">
      <dsp:nvSpPr>
        <dsp:cNvPr id="0" name=""/>
        <dsp:cNvSpPr/>
      </dsp:nvSpPr>
      <dsp:spPr>
        <a:xfrm>
          <a:off x="3477608" y="1978171"/>
          <a:ext cx="1318646" cy="5917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Membuat alur program</a:t>
          </a:r>
        </a:p>
      </dsp:txBody>
      <dsp:txXfrm>
        <a:off x="3477608" y="1978171"/>
        <a:ext cx="1318646" cy="591719"/>
      </dsp:txXfrm>
    </dsp:sp>
    <dsp:sp modelId="{D65D774A-4400-4157-8665-AC9406316326}">
      <dsp:nvSpPr>
        <dsp:cNvPr id="0" name=""/>
        <dsp:cNvSpPr/>
      </dsp:nvSpPr>
      <dsp:spPr>
        <a:xfrm>
          <a:off x="3477608" y="2818412"/>
          <a:ext cx="1261143" cy="827803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Menulis logika serta bahasa program</a:t>
          </a:r>
        </a:p>
      </dsp:txBody>
      <dsp:txXfrm>
        <a:off x="3477608" y="2818412"/>
        <a:ext cx="1261143" cy="827803"/>
      </dsp:txXfrm>
    </dsp:sp>
    <dsp:sp modelId="{8115887D-6E35-4E2A-B0EE-A9D9CF38EC8A}">
      <dsp:nvSpPr>
        <dsp:cNvPr id="0" name=""/>
        <dsp:cNvSpPr/>
      </dsp:nvSpPr>
      <dsp:spPr>
        <a:xfrm>
          <a:off x="4777778" y="1137929"/>
          <a:ext cx="1183438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Testing Program</a:t>
          </a:r>
        </a:p>
      </dsp:txBody>
      <dsp:txXfrm>
        <a:off x="4777778" y="1137929"/>
        <a:ext cx="1183438" cy="591719"/>
      </dsp:txXfrm>
    </dsp:sp>
    <dsp:sp modelId="{951B79E3-B23F-4A95-841E-00B3AAF37698}">
      <dsp:nvSpPr>
        <dsp:cNvPr id="0" name=""/>
        <dsp:cNvSpPr/>
      </dsp:nvSpPr>
      <dsp:spPr>
        <a:xfrm>
          <a:off x="5073637" y="1978171"/>
          <a:ext cx="1323202" cy="76909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Melakukan test terhadap program</a:t>
          </a:r>
        </a:p>
      </dsp:txBody>
      <dsp:txXfrm>
        <a:off x="5073637" y="1978171"/>
        <a:ext cx="1323202" cy="769098"/>
      </dsp:txXfrm>
    </dsp:sp>
    <dsp:sp modelId="{56061BC1-81F9-4F93-92F1-4D86AE8450E9}">
      <dsp:nvSpPr>
        <dsp:cNvPr id="0" name=""/>
        <dsp:cNvSpPr/>
      </dsp:nvSpPr>
      <dsp:spPr>
        <a:xfrm>
          <a:off x="5073637" y="2995792"/>
          <a:ext cx="1183438" cy="5917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Menganalisa</a:t>
          </a:r>
          <a:r>
            <a:rPr lang="en-ID" sz="1400" kern="1200" dirty="0">
              <a:solidFill>
                <a:sysClr val="windowText" lastClr="000000"/>
              </a:solidFill>
              <a:latin typeface="Candara" panose="020E0502030303020204" pitchFamily="34" charset="0"/>
            </a:rPr>
            <a:t> </a:t>
          </a:r>
          <a:r>
            <a:rPr lang="en-ID" sz="1400" kern="1200" dirty="0" err="1">
              <a:solidFill>
                <a:sysClr val="windowText" lastClr="000000"/>
              </a:solidFill>
              <a:latin typeface="Candara" panose="020E0502030303020204" pitchFamily="34" charset="0"/>
            </a:rPr>
            <a:t>kesalahan</a:t>
          </a:r>
          <a:endParaRPr lang="en-ID" sz="1400" kern="1200" dirty="0">
            <a:solidFill>
              <a:sysClr val="windowText" lastClr="000000"/>
            </a:solidFill>
            <a:latin typeface="Candara" panose="020E0502030303020204" pitchFamily="34" charset="0"/>
          </a:endParaRPr>
        </a:p>
      </dsp:txBody>
      <dsp:txXfrm>
        <a:off x="5073637" y="2995792"/>
        <a:ext cx="1183438" cy="591719"/>
      </dsp:txXfrm>
    </dsp:sp>
    <dsp:sp modelId="{4074EF21-11E5-4123-BDC9-D6F2EAAED852}">
      <dsp:nvSpPr>
        <dsp:cNvPr id="0" name=""/>
        <dsp:cNvSpPr/>
      </dsp:nvSpPr>
      <dsp:spPr>
        <a:xfrm>
          <a:off x="6309677" y="1137929"/>
          <a:ext cx="1342741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Pemeliharaan</a:t>
          </a:r>
        </a:p>
      </dsp:txBody>
      <dsp:txXfrm>
        <a:off x="6309677" y="1137929"/>
        <a:ext cx="1342741" cy="591719"/>
      </dsp:txXfrm>
    </dsp:sp>
    <dsp:sp modelId="{8EEB2E61-BF3F-44AB-9FBB-4187A6DFDFCC}">
      <dsp:nvSpPr>
        <dsp:cNvPr id="0" name=""/>
        <dsp:cNvSpPr/>
      </dsp:nvSpPr>
      <dsp:spPr>
        <a:xfrm>
          <a:off x="6645362" y="1978171"/>
          <a:ext cx="1456895" cy="5917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</a:rPr>
            <a:t>Penyempurnaan </a:t>
          </a: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aplikasi</a:t>
          </a:r>
        </a:p>
      </dsp:txBody>
      <dsp:txXfrm>
        <a:off x="6645362" y="1978171"/>
        <a:ext cx="1456895" cy="591719"/>
      </dsp:txXfrm>
    </dsp:sp>
    <dsp:sp modelId="{69464A0E-FB7D-46E6-87A5-86091C52F8D6}">
      <dsp:nvSpPr>
        <dsp:cNvPr id="0" name=""/>
        <dsp:cNvSpPr/>
      </dsp:nvSpPr>
      <dsp:spPr>
        <a:xfrm>
          <a:off x="8019964" y="1137929"/>
          <a:ext cx="1323261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Training User</a:t>
          </a:r>
        </a:p>
      </dsp:txBody>
      <dsp:txXfrm>
        <a:off x="8019964" y="1137929"/>
        <a:ext cx="1323261" cy="591719"/>
      </dsp:txXfrm>
    </dsp:sp>
    <dsp:sp modelId="{78856EB4-BF07-4795-B616-A7A1A509F51F}">
      <dsp:nvSpPr>
        <dsp:cNvPr id="0" name=""/>
        <dsp:cNvSpPr/>
      </dsp:nvSpPr>
      <dsp:spPr>
        <a:xfrm>
          <a:off x="8350780" y="1978171"/>
          <a:ext cx="1183438" cy="81354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>
              <a:solidFill>
                <a:sysClr val="windowText" lastClr="000000"/>
              </a:solidFill>
              <a:latin typeface="Candara" panose="020E0502030303020204" pitchFamily="34" charset="0"/>
            </a:rPr>
            <a:t>Melakukan pelatihan kepada user</a:t>
          </a:r>
        </a:p>
      </dsp:txBody>
      <dsp:txXfrm>
        <a:off x="8350780" y="1978171"/>
        <a:ext cx="1183438" cy="813548"/>
      </dsp:txXfrm>
    </dsp:sp>
    <dsp:sp modelId="{DAC21631-6C25-423D-B238-D182CC6028E0}">
      <dsp:nvSpPr>
        <dsp:cNvPr id="0" name=""/>
        <dsp:cNvSpPr/>
      </dsp:nvSpPr>
      <dsp:spPr>
        <a:xfrm>
          <a:off x="9591748" y="1137929"/>
          <a:ext cx="1325486" cy="591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1" kern="1200">
              <a:latin typeface="Candara" panose="020E0502030303020204" pitchFamily="34" charset="0"/>
            </a:rPr>
            <a:t>Dokumentasi</a:t>
          </a:r>
        </a:p>
      </dsp:txBody>
      <dsp:txXfrm>
        <a:off x="9591748" y="1137929"/>
        <a:ext cx="1325486" cy="59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1918E-9D1F-465C-86C5-BCC917377373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AB6E7-B746-4851-B5CC-E3C3B8425F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AB6E7-B746-4851-B5CC-E3C3B8425FB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89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26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108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21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4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57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78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03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2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91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01D8AF-7BA0-4AB7-952B-6B7141B82187}" type="datetimeFigureOut">
              <a:rPr lang="en-ID" smtClean="0"/>
              <a:t>17/07/2022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A3FE71-D72E-4C56-AE79-1C838D9C27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9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DA7C-0995-2444-8C35-68237DD5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15283"/>
          </a:xfrm>
        </p:spPr>
        <p:txBody>
          <a:bodyPr/>
          <a:lstStyle/>
          <a:p>
            <a:r>
              <a:rPr lang="en-US" dirty="0" err="1">
                <a:latin typeface="Candara" panose="020E0502030303020204" pitchFamily="34" charset="0"/>
              </a:rPr>
              <a:t>Kelompok</a:t>
            </a:r>
            <a:r>
              <a:rPr lang="en-US" dirty="0">
                <a:latin typeface="Candara" panose="020E0502030303020204" pitchFamily="34" charset="0"/>
              </a:rPr>
              <a:t> 17</a:t>
            </a:r>
            <a:endParaRPr lang="en-ID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57BD-1B6E-5A4E-D6A4-442981C4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991678"/>
            <a:ext cx="9418320" cy="1691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James </a:t>
            </a:r>
            <a:r>
              <a:rPr lang="en-US" dirty="0" err="1">
                <a:latin typeface="Candara" panose="020E0502030303020204" pitchFamily="34" charset="0"/>
              </a:rPr>
              <a:t>Victorio</a:t>
            </a:r>
            <a:r>
              <a:rPr lang="en-US" dirty="0">
                <a:latin typeface="Candara" panose="020E0502030303020204" pitchFamily="34" charset="0"/>
              </a:rPr>
              <a:t> – A11.2020.13209 (A11.4605)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Candara" panose="020E0502030303020204" pitchFamily="34" charset="0"/>
              </a:rPr>
              <a:t>Fauzan</a:t>
            </a:r>
            <a:r>
              <a:rPr lang="en-US" dirty="0">
                <a:latin typeface="Candara" panose="020E0502030303020204" pitchFamily="34" charset="0"/>
              </a:rPr>
              <a:t> Azmi – A11.2019.12181 </a:t>
            </a:r>
            <a:r>
              <a:rPr lang="en-US">
                <a:latin typeface="Candara" panose="020E0502030303020204" pitchFamily="34" charset="0"/>
              </a:rPr>
              <a:t>(A11.4605)</a:t>
            </a:r>
            <a:endParaRPr lang="en-US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ndara" panose="020E0502030303020204" pitchFamily="34" charset="0"/>
              </a:rPr>
              <a:t>Agung </a:t>
            </a:r>
            <a:r>
              <a:rPr lang="en-US" dirty="0" err="1">
                <a:latin typeface="Candara" panose="020E0502030303020204" pitchFamily="34" charset="0"/>
              </a:rPr>
              <a:t>Laksono</a:t>
            </a:r>
            <a:r>
              <a:rPr lang="en-US" dirty="0">
                <a:latin typeface="Candara" panose="020E0502030303020204" pitchFamily="34" charset="0"/>
              </a:rPr>
              <a:t> – A11.2019.12328 (A11.4605)</a:t>
            </a:r>
            <a:endParaRPr lang="en-ID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9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703-B37C-404D-70CC-500DDAF7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6764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DESAIN UI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869D-0D3A-A8A7-D595-CDEFB966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160206"/>
            <a:ext cx="10764078" cy="5584722"/>
          </a:xfrm>
        </p:spPr>
        <p:txBody>
          <a:bodyPr/>
          <a:lstStyle/>
          <a:p>
            <a:pPr marL="0" indent="0" algn="ctr">
              <a:buNone/>
            </a:pPr>
            <a:endParaRPr lang="en-ID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8B0E717-2AD3-6D87-B232-947BB83A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561847"/>
            <a:ext cx="2778867" cy="5181157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F5FD4B-F1E4-2253-B60E-F9DC8E586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09" y="1559923"/>
            <a:ext cx="2730698" cy="5181157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417513A-00B7-6A9F-F740-71F1483A4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92" y="1559923"/>
            <a:ext cx="2914401" cy="51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703-B37C-404D-70CC-500DDAF7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6764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DESAIN UI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869D-0D3A-A8A7-D595-CDEFB966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160206"/>
            <a:ext cx="10764078" cy="5584722"/>
          </a:xfrm>
        </p:spPr>
        <p:txBody>
          <a:bodyPr/>
          <a:lstStyle/>
          <a:p>
            <a:pPr marL="0" indent="0" algn="ctr">
              <a:buNone/>
            </a:pPr>
            <a:endParaRPr lang="en-ID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FDC4066-A54E-0401-8C61-4687476D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40" y="1228490"/>
            <a:ext cx="2914401" cy="5181157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79B6CB-19F0-9B19-D17E-BECC45796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88" y="1233742"/>
            <a:ext cx="2917355" cy="5186409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65F0103-16F5-8088-7433-1A54D50C0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33" y="1228490"/>
            <a:ext cx="2917355" cy="51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18CF-F78F-4DCC-76F5-1F865FD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9ABA-2526-97A2-EBE1-B827296E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0FA68A9-8457-8FB3-7D09-949D3818F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0" y="1117963"/>
            <a:ext cx="2914400" cy="51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39F-492D-4C67-7B06-D618A38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452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USER STORY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57E6-759C-F30C-62FD-8DD90DC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3162"/>
            <a:ext cx="8595360" cy="4606976"/>
          </a:xfrm>
        </p:spPr>
        <p:txBody>
          <a:bodyPr/>
          <a:lstStyle/>
          <a:p>
            <a:r>
              <a:rPr lang="en-ID" dirty="0"/>
              <a:t>Client Pak.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 err="1"/>
              <a:t>Requirenments</a:t>
            </a:r>
            <a:endParaRPr lang="en-ID" dirty="0"/>
          </a:p>
          <a:p>
            <a:pPr lvl="1"/>
            <a:r>
              <a:rPr lang="en-ID" dirty="0"/>
              <a:t>Digital changeable menu</a:t>
            </a:r>
          </a:p>
          <a:p>
            <a:pPr lvl="1"/>
            <a:r>
              <a:rPr lang="en-ID" dirty="0"/>
              <a:t>Remote Ordering</a:t>
            </a:r>
          </a:p>
          <a:p>
            <a:pPr lvl="1"/>
            <a:r>
              <a:rPr lang="en-ID" dirty="0"/>
              <a:t>Game inventory record and management</a:t>
            </a:r>
          </a:p>
          <a:p>
            <a:r>
              <a:rPr lang="en-ID" dirty="0"/>
              <a:t>Loyalty rewards suggestions </a:t>
            </a:r>
          </a:p>
          <a:p>
            <a:pPr lvl="1"/>
            <a:r>
              <a:rPr lang="en-ID" dirty="0"/>
              <a:t>Off resto board game renting</a:t>
            </a:r>
          </a:p>
          <a:p>
            <a:pPr lvl="1"/>
            <a:r>
              <a:rPr lang="en-US" dirty="0"/>
              <a:t>Exclusive monthly discounts</a:t>
            </a:r>
          </a:p>
          <a:p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63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39F-492D-4C67-7B06-D618A38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452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USER STORY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57E6-759C-F30C-62FD-8DD90DC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3162"/>
            <a:ext cx="8595360" cy="4606976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Pak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minuman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semacam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café.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dikarenakan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game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sambil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menunggu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gratis. 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memanage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–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café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inventory. Karena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tentunya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resiko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Pak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Ketika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loyal customer (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kali),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Pak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bingung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 loyal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benefit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Menu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café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diganti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780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C010-5E8C-AEB1-7C0F-D209B5AE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74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KEBUTUHAN TEKNIS DAN NON-TEKNIS</a:t>
            </a:r>
            <a:endParaRPr lang="en-ID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EE91-5AF4-2DF8-9FAD-1A693F4B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latin typeface="Candara" panose="020E0502030303020204" pitchFamily="34" charset="0"/>
              </a:rPr>
              <a:t>Kebutuhan</a:t>
            </a:r>
            <a:r>
              <a:rPr lang="en-US" sz="2800" b="1" dirty="0">
                <a:latin typeface="Candara" panose="020E0502030303020204" pitchFamily="34" charset="0"/>
              </a:rPr>
              <a:t> Teknis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yang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membedakan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peminjaman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game.</a:t>
            </a:r>
          </a:p>
          <a:p>
            <a:pPr lvl="0">
              <a:lnSpc>
                <a:spcPct val="106000"/>
              </a:lnSpc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voucher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voucher pada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pinjam</a:t>
            </a:r>
            <a:r>
              <a:rPr lang="en-ID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 game.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12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7810-A206-7EE9-253B-8FD940F8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latin typeface="Candara" panose="020E0502030303020204" pitchFamily="34" charset="0"/>
              </a:rPr>
              <a:t>Kebutuhan</a:t>
            </a:r>
            <a:r>
              <a:rPr lang="en-US" sz="2800" b="1" dirty="0">
                <a:latin typeface="Candara" panose="020E0502030303020204" pitchFamily="34" charset="0"/>
              </a:rPr>
              <a:t> Non-Teknis</a:t>
            </a:r>
          </a:p>
          <a:p>
            <a:pPr lvl="0">
              <a:lnSpc>
                <a:spcPct val="106000"/>
              </a:lnSpc>
            </a:pP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6000"/>
              </a:lnSpc>
            </a:pP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yang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input, edit, dan delete.</a:t>
            </a:r>
          </a:p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diberbagai</a:t>
            </a:r>
            <a:r>
              <a:rPr lang="en-ID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browser dan device.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BEF64-A5DF-B258-693C-D130FB15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774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KEBUTUHAN TEKNIS DAN NON-TEKNIS</a:t>
            </a:r>
            <a:endParaRPr lang="en-ID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327E-DC1E-6DB1-485E-D8825C3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688373" cy="6862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GANTT CHART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A46AA31-29D3-A40E-45E5-4A1004EA4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383787"/>
              </p:ext>
            </p:extLst>
          </p:nvPr>
        </p:nvGraphicFramePr>
        <p:xfrm>
          <a:off x="1261872" y="1720644"/>
          <a:ext cx="8688375" cy="408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690">
                  <a:extLst>
                    <a:ext uri="{9D8B030D-6E8A-4147-A177-3AD203B41FA5}">
                      <a16:colId xmlns:a16="http://schemas.microsoft.com/office/drawing/2014/main" val="4224458791"/>
                    </a:ext>
                  </a:extLst>
                </a:gridCol>
                <a:gridCol w="447725">
                  <a:extLst>
                    <a:ext uri="{9D8B030D-6E8A-4147-A177-3AD203B41FA5}">
                      <a16:colId xmlns:a16="http://schemas.microsoft.com/office/drawing/2014/main" val="1133230372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089378257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7563851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074521921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3106734594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447386340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658990753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758073927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302917462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811904454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36781663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808560641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1366836160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42858825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2457717288"/>
                    </a:ext>
                  </a:extLst>
                </a:gridCol>
                <a:gridCol w="406264">
                  <a:extLst>
                    <a:ext uri="{9D8B030D-6E8A-4147-A177-3AD203B41FA5}">
                      <a16:colId xmlns:a16="http://schemas.microsoft.com/office/drawing/2014/main" val="3008049124"/>
                    </a:ext>
                  </a:extLst>
                </a:gridCol>
              </a:tblGrid>
              <a:tr h="437184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KEGIATAN PELAKSANAAN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Mei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Juni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Juli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Agustus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3219"/>
                  </a:ext>
                </a:extLst>
              </a:tr>
              <a:tr h="43718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413524"/>
                  </a:ext>
                </a:extLst>
              </a:tr>
              <a:tr h="58291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Analisa dan Desain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Sistem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80853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Desain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Aplikasi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24754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Programming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18500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Testing Program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253448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Pemeliharaan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35642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Training User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89378"/>
                  </a:ext>
                </a:extLst>
              </a:tr>
              <a:tr h="4371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Dokumentasi</a:t>
                      </a:r>
                      <a:endParaRPr lang="en-ID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11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7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CD0B-1B41-039D-0A36-FCC381E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2" y="403121"/>
            <a:ext cx="8594725" cy="8064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WORK BREAKDOWN STRUCTURE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2122B5-7E0D-8AC7-43B0-8995DA18D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64251"/>
              </p:ext>
            </p:extLst>
          </p:nvPr>
        </p:nvGraphicFramePr>
        <p:xfrm>
          <a:off x="216310" y="1474839"/>
          <a:ext cx="10923638" cy="409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88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2018-6059-2A0A-708D-A41A566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85735" cy="7157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COST ANALYSIS</a:t>
            </a:r>
            <a:endParaRPr lang="en-ID" b="1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B61EF-77E1-77C2-1756-32A0C0CBE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99969"/>
              </p:ext>
            </p:extLst>
          </p:nvPr>
        </p:nvGraphicFramePr>
        <p:xfrm>
          <a:off x="1262063" y="1649897"/>
          <a:ext cx="8785735" cy="4452183"/>
        </p:xfrm>
        <a:graphic>
          <a:graphicData uri="http://schemas.openxmlformats.org/drawingml/2006/table">
            <a:tbl>
              <a:tblPr firstRow="1" firstCol="1" bandRow="1"/>
              <a:tblGrid>
                <a:gridCol w="4264288">
                  <a:extLst>
                    <a:ext uri="{9D8B030D-6E8A-4147-A177-3AD203B41FA5}">
                      <a16:colId xmlns:a16="http://schemas.microsoft.com/office/drawing/2014/main" val="140672504"/>
                    </a:ext>
                  </a:extLst>
                </a:gridCol>
                <a:gridCol w="4521447">
                  <a:extLst>
                    <a:ext uri="{9D8B030D-6E8A-4147-A177-3AD203B41FA5}">
                      <a16:colId xmlns:a16="http://schemas.microsoft.com/office/drawing/2014/main" val="3218598169"/>
                    </a:ext>
                  </a:extLst>
                </a:gridCol>
              </a:tblGrid>
              <a:tr h="52818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23857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Analisa dan Desain Sistem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Rp500.000,00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874952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Desain Aplikasi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Rp1.200.000,00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16974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Rp1.500.000,00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78776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Program 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Rp500.000,00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08075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Pemeliharaan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Gratis 2x; Rp200.000,00 = 1x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31266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User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Rp100.000,00/</a:t>
                      </a:r>
                      <a:r>
                        <a:rPr lang="en-ID" sz="1600" b="0" i="0" u="none" strike="noStrike" dirty="0" err="1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hari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85563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Dokumentasi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Gratis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32646"/>
                  </a:ext>
                </a:extLst>
              </a:tr>
              <a:tr h="49050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1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D" sz="27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b="0" i="0" u="none" strike="noStrike" dirty="0"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Rp3.800.000,00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71" marR="100971" marT="140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61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2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7703-B37C-404D-70CC-500DDAF7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67645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ndara" panose="020E0502030303020204" pitchFamily="34" charset="0"/>
              </a:rPr>
              <a:t>DESAIN UI</a:t>
            </a:r>
            <a:endParaRPr lang="en-ID" sz="4000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869D-0D3A-A8A7-D595-CDEFB966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160206"/>
            <a:ext cx="10764078" cy="5584722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3DAF16-A293-952C-3488-A88716CC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53" y="1311082"/>
            <a:ext cx="2776318" cy="51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770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77</TotalTime>
  <Words>415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Century Schoolbook</vt:lpstr>
      <vt:lpstr>Wingdings</vt:lpstr>
      <vt:lpstr>Wingdings 2</vt:lpstr>
      <vt:lpstr>View</vt:lpstr>
      <vt:lpstr>Kelompok 17</vt:lpstr>
      <vt:lpstr>USER STORY</vt:lpstr>
      <vt:lpstr>USER STORY</vt:lpstr>
      <vt:lpstr>KEBUTUHAN TEKNIS DAN NON-TEKNIS</vt:lpstr>
      <vt:lpstr>KEBUTUHAN TEKNIS DAN NON-TEKNIS</vt:lpstr>
      <vt:lpstr>GANTT CHART</vt:lpstr>
      <vt:lpstr>WORK BREAKDOWN STRUCTURE</vt:lpstr>
      <vt:lpstr>COST ANALYSIS</vt:lpstr>
      <vt:lpstr>DESAIN UI</vt:lpstr>
      <vt:lpstr>DESAIN UI</vt:lpstr>
      <vt:lpstr>DESAIN 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17</dc:title>
  <dc:creator>Fzan.ID</dc:creator>
  <cp:lastModifiedBy>victoriojames30</cp:lastModifiedBy>
  <cp:revision>14</cp:revision>
  <dcterms:created xsi:type="dcterms:W3CDTF">2022-07-16T04:35:32Z</dcterms:created>
  <dcterms:modified xsi:type="dcterms:W3CDTF">2022-07-17T10:10:20Z</dcterms:modified>
</cp:coreProperties>
</file>