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bhaya Libre" panose="020B0604020202020204" charset="0"/>
      <p:regular r:id="rId7"/>
      <p:bold r:id="rId8"/>
    </p:embeddedFont>
    <p:embeddedFont>
      <p:font typeface="Bahnschrift SemiLight" panose="020B0502040204020203" pitchFamily="34" charset="0"/>
      <p:regular r:id="rId9"/>
    </p:embeddedFont>
    <p:embeddedFont>
      <p:font typeface="Cascadia Code" panose="020B0609020000020004" pitchFamily="49" charset="0"/>
      <p:regular r:id="rId10"/>
      <p:bold r:id="rId11"/>
      <p:italic r:id="rId12"/>
      <p:boldItalic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Chivo Light" panose="020B060402020202020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F68A2-C1B3-480F-8B18-A20C2D874FC3}">
  <a:tblStyle styleId="{BB3F68A2-C1B3-480F-8B18-A20C2D874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2CDDA-DA7D-45C0-96AC-73043FE9185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51090C7-E7DD-4430-9546-F87F26441C74}">
      <dgm:prSet phldrT="[Text]"/>
      <dgm:spPr/>
      <dgm:t>
        <a:bodyPr/>
        <a:lstStyle/>
        <a:p>
          <a:r>
            <a:rPr lang="en-US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Upload Personal Meal Plan</a:t>
          </a:r>
        </a:p>
      </dgm:t>
    </dgm:pt>
    <dgm:pt modelId="{924BCB4A-5D0E-4F33-B48D-A3AB715F9389}" type="parTrans" cxnId="{C1D9B53F-CAE5-43D8-8E16-4AA62B8A27ED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940E9F90-98B9-46AB-9022-C27E6D8DA0B3}" type="sibTrans" cxnId="{C1D9B53F-CAE5-43D8-8E16-4AA62B8A27ED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B0BAC3AB-2973-45E9-BA74-D98686F7EA8C}">
      <dgm:prSet phldrT="[Text]"/>
      <dgm:spPr/>
      <dgm:t>
        <a:bodyPr/>
        <a:lstStyle/>
        <a:p>
          <a:r>
            <a:rPr lang="en-US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Respond to Questions  Upload Splits</a:t>
          </a:r>
        </a:p>
      </dgm:t>
    </dgm:pt>
    <dgm:pt modelId="{3A621F91-9A54-4E67-81E6-6B3B72C701BC}" type="parTrans" cxnId="{95BF3111-46F2-4008-8D0A-000BF141B1A4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FF1B4351-B202-4C30-9A2C-097748BF2D27}" type="sibTrans" cxnId="{95BF3111-46F2-4008-8D0A-000BF141B1A4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188EEF08-EA74-40CB-AB48-7E249C72BE19}">
      <dgm:prSet phldrT="[Text]"/>
      <dgm:spPr/>
      <dgm:t>
        <a:bodyPr/>
        <a:lstStyle/>
        <a:p>
          <a:r>
            <a:rPr lang="en-US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Login |  Ask Question  Request Workout Partner</a:t>
          </a:r>
        </a:p>
      </dgm:t>
    </dgm:pt>
    <dgm:pt modelId="{302AD377-1D83-4B26-8A11-80AB3404CEBA}" type="parTrans" cxnId="{D537664A-13E5-4DCB-8B16-A43F151F8011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DD99A32D-6E43-41E7-BFCE-017B3DD0D013}" type="sibTrans" cxnId="{D537664A-13E5-4DCB-8B16-A43F151F8011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13291423-61CA-4B0B-B71F-88256DBEEF78}">
      <dgm:prSet phldrT="[Text]"/>
      <dgm:spPr/>
      <dgm:t>
        <a:bodyPr/>
        <a:lstStyle/>
        <a:p>
          <a:r>
            <a:rPr lang="en-US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Upload Tutorial Videos   Advertise Services</a:t>
          </a:r>
        </a:p>
      </dgm:t>
    </dgm:pt>
    <dgm:pt modelId="{732A0B75-3E61-44E7-B126-C6E7178A2FD9}" type="parTrans" cxnId="{47FD35F9-D272-4263-874F-765D834593AB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12DC9683-E026-4D89-81AB-0F80A0BE6441}" type="sibTrans" cxnId="{47FD35F9-D272-4263-874F-765D834593AB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96CE95FB-4B92-48E5-94E0-C6BAF2ABEDCE}">
      <dgm:prSet phldrT="[Text]"/>
      <dgm:spPr/>
      <dgm:t>
        <a:bodyPr/>
        <a:lstStyle/>
        <a:p>
          <a:r>
            <a:rPr lang="en-US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Update Gym News, Add Classes</a:t>
          </a:r>
        </a:p>
      </dgm:t>
    </dgm:pt>
    <dgm:pt modelId="{6ACF6407-B06F-4954-B913-946E77D9C74D}" type="parTrans" cxnId="{F9632BCA-ACC9-4625-BA06-C20CCCFBDC47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A594EAAB-AAC9-459E-AE13-F85FD693BEAD}" type="sibTrans" cxnId="{F9632BCA-ACC9-4625-BA06-C20CCCFBDC47}">
      <dgm:prSet/>
      <dgm:spPr/>
      <dgm:t>
        <a:bodyPr/>
        <a:lstStyle/>
        <a:p>
          <a:endParaRPr lang="en-US">
            <a:latin typeface="Chivo Light" panose="020B0604020202020204" charset="0"/>
            <a:ea typeface="Chivo Light" panose="020B0604020202020204" charset="0"/>
            <a:cs typeface="Chivo Light" panose="020B0604020202020204" charset="0"/>
          </a:endParaRPr>
        </a:p>
      </dgm:t>
    </dgm:pt>
    <dgm:pt modelId="{E01CC756-1FAF-4046-9134-D3719E99A41E}" type="pres">
      <dgm:prSet presAssocID="{C2A2CDDA-DA7D-45C0-96AC-73043FE9185A}" presName="Name0" presStyleCnt="0">
        <dgm:presLayoutVars>
          <dgm:dir/>
          <dgm:animLvl val="lvl"/>
          <dgm:resizeHandles val="exact"/>
        </dgm:presLayoutVars>
      </dgm:prSet>
      <dgm:spPr/>
    </dgm:pt>
    <dgm:pt modelId="{A4CC7D61-729C-4B9F-9344-FC35AD59ECBD}" type="pres">
      <dgm:prSet presAssocID="{96CE95FB-4B92-48E5-94E0-C6BAF2ABEDCE}" presName="Name8" presStyleCnt="0"/>
      <dgm:spPr/>
    </dgm:pt>
    <dgm:pt modelId="{73C0D82B-7D7E-4C4A-BD6E-60AB5FA3D0EA}" type="pres">
      <dgm:prSet presAssocID="{96CE95FB-4B92-48E5-94E0-C6BAF2ABEDCE}" presName="level" presStyleLbl="node1" presStyleIdx="0" presStyleCnt="5" custScaleX="382046" custScaleY="46415" custLinFactNeighborX="0" custLinFactNeighborY="-163">
        <dgm:presLayoutVars>
          <dgm:chMax val="1"/>
          <dgm:bulletEnabled val="1"/>
        </dgm:presLayoutVars>
      </dgm:prSet>
      <dgm:spPr/>
    </dgm:pt>
    <dgm:pt modelId="{72C07681-E5FB-4E1C-B495-84C9A0DA23D4}" type="pres">
      <dgm:prSet presAssocID="{96CE95FB-4B92-48E5-94E0-C6BAF2ABED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AF305A-6579-44AD-A723-382B1D90B747}" type="pres">
      <dgm:prSet presAssocID="{13291423-61CA-4B0B-B71F-88256DBEEF78}" presName="Name8" presStyleCnt="0"/>
      <dgm:spPr/>
    </dgm:pt>
    <dgm:pt modelId="{48B8F066-5479-47A1-87D6-BBAD68616AFC}" type="pres">
      <dgm:prSet presAssocID="{13291423-61CA-4B0B-B71F-88256DBEEF78}" presName="level" presStyleLbl="node1" presStyleIdx="1" presStyleCnt="5" custScaleX="137160" custScaleY="59398">
        <dgm:presLayoutVars>
          <dgm:chMax val="1"/>
          <dgm:bulletEnabled val="1"/>
        </dgm:presLayoutVars>
      </dgm:prSet>
      <dgm:spPr/>
    </dgm:pt>
    <dgm:pt modelId="{EFB0AFB8-A1F1-4EE9-81F0-1CA674E4531D}" type="pres">
      <dgm:prSet presAssocID="{13291423-61CA-4B0B-B71F-88256DBEEF7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FB94074-6939-4F49-9BBA-5D0D5FC54569}" type="pres">
      <dgm:prSet presAssocID="{C51090C7-E7DD-4430-9546-F87F26441C74}" presName="Name8" presStyleCnt="0"/>
      <dgm:spPr/>
    </dgm:pt>
    <dgm:pt modelId="{FC1D2B69-C0E3-4DC7-BFD4-16CA4B97D6F1}" type="pres">
      <dgm:prSet presAssocID="{C51090C7-E7DD-4430-9546-F87F26441C74}" presName="level" presStyleLbl="node1" presStyleIdx="2" presStyleCnt="5" custScaleX="87461" custScaleY="55647">
        <dgm:presLayoutVars>
          <dgm:chMax val="1"/>
          <dgm:bulletEnabled val="1"/>
        </dgm:presLayoutVars>
      </dgm:prSet>
      <dgm:spPr/>
    </dgm:pt>
    <dgm:pt modelId="{D1CC0BB0-C5C7-48A8-97B1-F0ADBB311D13}" type="pres">
      <dgm:prSet presAssocID="{C51090C7-E7DD-4430-9546-F87F26441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166B79-AC7B-4844-9B37-7A645AD87651}" type="pres">
      <dgm:prSet presAssocID="{B0BAC3AB-2973-45E9-BA74-D98686F7EA8C}" presName="Name8" presStyleCnt="0"/>
      <dgm:spPr/>
    </dgm:pt>
    <dgm:pt modelId="{6AA7B35B-8EB3-4D44-9B85-A2151C7E12C8}" type="pres">
      <dgm:prSet presAssocID="{B0BAC3AB-2973-45E9-BA74-D98686F7EA8C}" presName="level" presStyleLbl="node1" presStyleIdx="3" presStyleCnt="5" custScaleX="68956" custScaleY="62035">
        <dgm:presLayoutVars>
          <dgm:chMax val="1"/>
          <dgm:bulletEnabled val="1"/>
        </dgm:presLayoutVars>
      </dgm:prSet>
      <dgm:spPr/>
    </dgm:pt>
    <dgm:pt modelId="{94075B4D-9CB2-44A0-8792-D720292BA5A9}" type="pres">
      <dgm:prSet presAssocID="{B0BAC3AB-2973-45E9-BA74-D98686F7EA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4C30F8-A763-4138-B14F-72D510A260B6}" type="pres">
      <dgm:prSet presAssocID="{188EEF08-EA74-40CB-AB48-7E249C72BE19}" presName="Name8" presStyleCnt="0"/>
      <dgm:spPr/>
    </dgm:pt>
    <dgm:pt modelId="{025C86D4-F6D5-4471-924B-401D55BB410F}" type="pres">
      <dgm:prSet presAssocID="{188EEF08-EA74-40CB-AB48-7E249C72BE19}" presName="level" presStyleLbl="node1" presStyleIdx="4" presStyleCnt="5" custScaleX="60582" custScaleY="64743" custLinFactNeighborY="22080">
        <dgm:presLayoutVars>
          <dgm:chMax val="1"/>
          <dgm:bulletEnabled val="1"/>
        </dgm:presLayoutVars>
      </dgm:prSet>
      <dgm:spPr/>
    </dgm:pt>
    <dgm:pt modelId="{1475F04B-5EC8-4858-88B6-F924FEF05055}" type="pres">
      <dgm:prSet presAssocID="{188EEF08-EA74-40CB-AB48-7E249C72BE1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BF3111-46F2-4008-8D0A-000BF141B1A4}" srcId="{C2A2CDDA-DA7D-45C0-96AC-73043FE9185A}" destId="{B0BAC3AB-2973-45E9-BA74-D98686F7EA8C}" srcOrd="3" destOrd="0" parTransId="{3A621F91-9A54-4E67-81E6-6B3B72C701BC}" sibTransId="{FF1B4351-B202-4C30-9A2C-097748BF2D27}"/>
    <dgm:cxn modelId="{DB193938-95BD-4854-9543-A859EA92F982}" type="presOf" srcId="{188EEF08-EA74-40CB-AB48-7E249C72BE19}" destId="{1475F04B-5EC8-4858-88B6-F924FEF05055}" srcOrd="1" destOrd="0" presId="urn:microsoft.com/office/officeart/2005/8/layout/pyramid1"/>
    <dgm:cxn modelId="{C1D9B53F-CAE5-43D8-8E16-4AA62B8A27ED}" srcId="{C2A2CDDA-DA7D-45C0-96AC-73043FE9185A}" destId="{C51090C7-E7DD-4430-9546-F87F26441C74}" srcOrd="2" destOrd="0" parTransId="{924BCB4A-5D0E-4F33-B48D-A3AB715F9389}" sibTransId="{940E9F90-98B9-46AB-9022-C27E6D8DA0B3}"/>
    <dgm:cxn modelId="{20A47B60-83B4-49A8-8727-D9C98BE6E9A8}" type="presOf" srcId="{C51090C7-E7DD-4430-9546-F87F26441C74}" destId="{D1CC0BB0-C5C7-48A8-97B1-F0ADBB311D13}" srcOrd="1" destOrd="0" presId="urn:microsoft.com/office/officeart/2005/8/layout/pyramid1"/>
    <dgm:cxn modelId="{D537664A-13E5-4DCB-8B16-A43F151F8011}" srcId="{C2A2CDDA-DA7D-45C0-96AC-73043FE9185A}" destId="{188EEF08-EA74-40CB-AB48-7E249C72BE19}" srcOrd="4" destOrd="0" parTransId="{302AD377-1D83-4B26-8A11-80AB3404CEBA}" sibTransId="{DD99A32D-6E43-41E7-BFCE-017B3DD0D013}"/>
    <dgm:cxn modelId="{3455FC6E-CD94-458B-A992-01A7A7ABB565}" type="presOf" srcId="{96CE95FB-4B92-48E5-94E0-C6BAF2ABEDCE}" destId="{73C0D82B-7D7E-4C4A-BD6E-60AB5FA3D0EA}" srcOrd="0" destOrd="0" presId="urn:microsoft.com/office/officeart/2005/8/layout/pyramid1"/>
    <dgm:cxn modelId="{25575850-BA2F-4478-B212-901DA4B5E67E}" type="presOf" srcId="{B0BAC3AB-2973-45E9-BA74-D98686F7EA8C}" destId="{6AA7B35B-8EB3-4D44-9B85-A2151C7E12C8}" srcOrd="0" destOrd="0" presId="urn:microsoft.com/office/officeart/2005/8/layout/pyramid1"/>
    <dgm:cxn modelId="{E7418B73-55BC-49B7-881F-BBC1A2A5CBC9}" type="presOf" srcId="{13291423-61CA-4B0B-B71F-88256DBEEF78}" destId="{48B8F066-5479-47A1-87D6-BBAD68616AFC}" srcOrd="0" destOrd="0" presId="urn:microsoft.com/office/officeart/2005/8/layout/pyramid1"/>
    <dgm:cxn modelId="{7F56CB53-30BB-42AA-943F-77C352CAB1B3}" type="presOf" srcId="{188EEF08-EA74-40CB-AB48-7E249C72BE19}" destId="{025C86D4-F6D5-4471-924B-401D55BB410F}" srcOrd="0" destOrd="0" presId="urn:microsoft.com/office/officeart/2005/8/layout/pyramid1"/>
    <dgm:cxn modelId="{00985DAC-EB73-4D97-BF82-957B4D4DE766}" type="presOf" srcId="{C51090C7-E7DD-4430-9546-F87F26441C74}" destId="{FC1D2B69-C0E3-4DC7-BFD4-16CA4B97D6F1}" srcOrd="0" destOrd="0" presId="urn:microsoft.com/office/officeart/2005/8/layout/pyramid1"/>
    <dgm:cxn modelId="{F9632BCA-ACC9-4625-BA06-C20CCCFBDC47}" srcId="{C2A2CDDA-DA7D-45C0-96AC-73043FE9185A}" destId="{96CE95FB-4B92-48E5-94E0-C6BAF2ABEDCE}" srcOrd="0" destOrd="0" parTransId="{6ACF6407-B06F-4954-B913-946E77D9C74D}" sibTransId="{A594EAAB-AAC9-459E-AE13-F85FD693BEAD}"/>
    <dgm:cxn modelId="{17D4E3CF-686B-40A5-9785-34537C6B23F2}" type="presOf" srcId="{96CE95FB-4B92-48E5-94E0-C6BAF2ABEDCE}" destId="{72C07681-E5FB-4E1C-B495-84C9A0DA23D4}" srcOrd="1" destOrd="0" presId="urn:microsoft.com/office/officeart/2005/8/layout/pyramid1"/>
    <dgm:cxn modelId="{14B744E1-06FF-40F8-9213-3FE73755FB6B}" type="presOf" srcId="{B0BAC3AB-2973-45E9-BA74-D98686F7EA8C}" destId="{94075B4D-9CB2-44A0-8792-D720292BA5A9}" srcOrd="1" destOrd="0" presId="urn:microsoft.com/office/officeart/2005/8/layout/pyramid1"/>
    <dgm:cxn modelId="{FB34C6E6-B9C5-452E-B29E-AAB731CD909F}" type="presOf" srcId="{C2A2CDDA-DA7D-45C0-96AC-73043FE9185A}" destId="{E01CC756-1FAF-4046-9134-D3719E99A41E}" srcOrd="0" destOrd="0" presId="urn:microsoft.com/office/officeart/2005/8/layout/pyramid1"/>
    <dgm:cxn modelId="{7270F7EA-0B04-4870-8431-14488288BB14}" type="presOf" srcId="{13291423-61CA-4B0B-B71F-88256DBEEF78}" destId="{EFB0AFB8-A1F1-4EE9-81F0-1CA674E4531D}" srcOrd="1" destOrd="0" presId="urn:microsoft.com/office/officeart/2005/8/layout/pyramid1"/>
    <dgm:cxn modelId="{47FD35F9-D272-4263-874F-765D834593AB}" srcId="{C2A2CDDA-DA7D-45C0-96AC-73043FE9185A}" destId="{13291423-61CA-4B0B-B71F-88256DBEEF78}" srcOrd="1" destOrd="0" parTransId="{732A0B75-3E61-44E7-B126-C6E7178A2FD9}" sibTransId="{12DC9683-E026-4D89-81AB-0F80A0BE6441}"/>
    <dgm:cxn modelId="{A5DA782F-FBC4-48C9-B0AC-4C451B3A8B44}" type="presParOf" srcId="{E01CC756-1FAF-4046-9134-D3719E99A41E}" destId="{A4CC7D61-729C-4B9F-9344-FC35AD59ECBD}" srcOrd="0" destOrd="0" presId="urn:microsoft.com/office/officeart/2005/8/layout/pyramid1"/>
    <dgm:cxn modelId="{EA8B7981-4E93-4CC7-8054-6D895E783A43}" type="presParOf" srcId="{A4CC7D61-729C-4B9F-9344-FC35AD59ECBD}" destId="{73C0D82B-7D7E-4C4A-BD6E-60AB5FA3D0EA}" srcOrd="0" destOrd="0" presId="urn:microsoft.com/office/officeart/2005/8/layout/pyramid1"/>
    <dgm:cxn modelId="{6888023F-AA6F-4DDE-A135-800E9772DB7C}" type="presParOf" srcId="{A4CC7D61-729C-4B9F-9344-FC35AD59ECBD}" destId="{72C07681-E5FB-4E1C-B495-84C9A0DA23D4}" srcOrd="1" destOrd="0" presId="urn:microsoft.com/office/officeart/2005/8/layout/pyramid1"/>
    <dgm:cxn modelId="{3FA89E47-9535-4436-9F2F-30F84FD59C38}" type="presParOf" srcId="{E01CC756-1FAF-4046-9134-D3719E99A41E}" destId="{98AF305A-6579-44AD-A723-382B1D90B747}" srcOrd="1" destOrd="0" presId="urn:microsoft.com/office/officeart/2005/8/layout/pyramid1"/>
    <dgm:cxn modelId="{E528F744-84C6-405E-B710-DB8045E7C042}" type="presParOf" srcId="{98AF305A-6579-44AD-A723-382B1D90B747}" destId="{48B8F066-5479-47A1-87D6-BBAD68616AFC}" srcOrd="0" destOrd="0" presId="urn:microsoft.com/office/officeart/2005/8/layout/pyramid1"/>
    <dgm:cxn modelId="{2EC17BF6-987B-444D-B91D-AEB14C25D155}" type="presParOf" srcId="{98AF305A-6579-44AD-A723-382B1D90B747}" destId="{EFB0AFB8-A1F1-4EE9-81F0-1CA674E4531D}" srcOrd="1" destOrd="0" presId="urn:microsoft.com/office/officeart/2005/8/layout/pyramid1"/>
    <dgm:cxn modelId="{579900FE-751B-4F17-9999-6ADB0A3041D4}" type="presParOf" srcId="{E01CC756-1FAF-4046-9134-D3719E99A41E}" destId="{4FB94074-6939-4F49-9BBA-5D0D5FC54569}" srcOrd="2" destOrd="0" presId="urn:microsoft.com/office/officeart/2005/8/layout/pyramid1"/>
    <dgm:cxn modelId="{116D3E03-A5CD-4A23-9C05-D9452A60FFC9}" type="presParOf" srcId="{4FB94074-6939-4F49-9BBA-5D0D5FC54569}" destId="{FC1D2B69-C0E3-4DC7-BFD4-16CA4B97D6F1}" srcOrd="0" destOrd="0" presId="urn:microsoft.com/office/officeart/2005/8/layout/pyramid1"/>
    <dgm:cxn modelId="{97B2DEB3-1E6A-45B3-80EE-F63A10F2A238}" type="presParOf" srcId="{4FB94074-6939-4F49-9BBA-5D0D5FC54569}" destId="{D1CC0BB0-C5C7-48A8-97B1-F0ADBB311D13}" srcOrd="1" destOrd="0" presId="urn:microsoft.com/office/officeart/2005/8/layout/pyramid1"/>
    <dgm:cxn modelId="{A55163AD-9794-411B-93BE-E602478BAA42}" type="presParOf" srcId="{E01CC756-1FAF-4046-9134-D3719E99A41E}" destId="{1D166B79-AC7B-4844-9B37-7A645AD87651}" srcOrd="3" destOrd="0" presId="urn:microsoft.com/office/officeart/2005/8/layout/pyramid1"/>
    <dgm:cxn modelId="{B00AD806-D647-4A1D-ABBF-0AB6BFEA3449}" type="presParOf" srcId="{1D166B79-AC7B-4844-9B37-7A645AD87651}" destId="{6AA7B35B-8EB3-4D44-9B85-A2151C7E12C8}" srcOrd="0" destOrd="0" presId="urn:microsoft.com/office/officeart/2005/8/layout/pyramid1"/>
    <dgm:cxn modelId="{060A92E9-AF49-4A10-A909-2A29501BB72A}" type="presParOf" srcId="{1D166B79-AC7B-4844-9B37-7A645AD87651}" destId="{94075B4D-9CB2-44A0-8792-D720292BA5A9}" srcOrd="1" destOrd="0" presId="urn:microsoft.com/office/officeart/2005/8/layout/pyramid1"/>
    <dgm:cxn modelId="{FCEA6FA9-0BE4-4F82-9244-4BEC4E87E9C7}" type="presParOf" srcId="{E01CC756-1FAF-4046-9134-D3719E99A41E}" destId="{284C30F8-A763-4138-B14F-72D510A260B6}" srcOrd="4" destOrd="0" presId="urn:microsoft.com/office/officeart/2005/8/layout/pyramid1"/>
    <dgm:cxn modelId="{2018DFB1-A36F-40E7-A79F-44CEA536A0E8}" type="presParOf" srcId="{284C30F8-A763-4138-B14F-72D510A260B6}" destId="{025C86D4-F6D5-4471-924B-401D55BB410F}" srcOrd="0" destOrd="0" presId="urn:microsoft.com/office/officeart/2005/8/layout/pyramid1"/>
    <dgm:cxn modelId="{C01F3227-EE61-4CBD-8098-F6DC3F353655}" type="presParOf" srcId="{284C30F8-A763-4138-B14F-72D510A260B6}" destId="{1475F04B-5EC8-4858-88B6-F924FEF050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0D82B-7D7E-4C4A-BD6E-60AB5FA3D0EA}">
      <dsp:nvSpPr>
        <dsp:cNvPr id="0" name=""/>
        <dsp:cNvSpPr/>
      </dsp:nvSpPr>
      <dsp:spPr>
        <a:xfrm>
          <a:off x="1562096" y="0"/>
          <a:ext cx="4995006" cy="624261"/>
        </a:xfrm>
        <a:prstGeom prst="trapezoid">
          <a:avLst>
            <a:gd name="adj" fmla="val 104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Update Gym News, Add Classes</a:t>
          </a:r>
        </a:p>
      </dsp:txBody>
      <dsp:txXfrm>
        <a:off x="1562096" y="0"/>
        <a:ext cx="4995006" cy="624261"/>
      </dsp:txXfrm>
    </dsp:sp>
    <dsp:sp modelId="{48B8F066-5479-47A1-87D6-BBAD68616AFC}">
      <dsp:nvSpPr>
        <dsp:cNvPr id="0" name=""/>
        <dsp:cNvSpPr/>
      </dsp:nvSpPr>
      <dsp:spPr>
        <a:xfrm>
          <a:off x="2015517" y="624261"/>
          <a:ext cx="4088165" cy="798877"/>
        </a:xfrm>
        <a:prstGeom prst="trapezoid">
          <a:avLst>
            <a:gd name="adj" fmla="val 104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Upload Tutorial Videos   Advertise Services</a:t>
          </a:r>
        </a:p>
      </dsp:txBody>
      <dsp:txXfrm>
        <a:off x="2730946" y="624261"/>
        <a:ext cx="2657307" cy="798877"/>
      </dsp:txXfrm>
    </dsp:sp>
    <dsp:sp modelId="{FC1D2B69-C0E3-4DC7-BFD4-16CA4B97D6F1}">
      <dsp:nvSpPr>
        <dsp:cNvPr id="0" name=""/>
        <dsp:cNvSpPr/>
      </dsp:nvSpPr>
      <dsp:spPr>
        <a:xfrm>
          <a:off x="2070707" y="1423138"/>
          <a:ext cx="3977785" cy="748427"/>
        </a:xfrm>
        <a:prstGeom prst="trapezoid">
          <a:avLst>
            <a:gd name="adj" fmla="val 104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Upload Personal Meal Plan</a:t>
          </a:r>
        </a:p>
      </dsp:txBody>
      <dsp:txXfrm>
        <a:off x="2766819" y="1423138"/>
        <a:ext cx="2585560" cy="748427"/>
      </dsp:txXfrm>
    </dsp:sp>
    <dsp:sp modelId="{6AA7B35B-8EB3-4D44-9B85-A2151C7E12C8}">
      <dsp:nvSpPr>
        <dsp:cNvPr id="0" name=""/>
        <dsp:cNvSpPr/>
      </dsp:nvSpPr>
      <dsp:spPr>
        <a:xfrm>
          <a:off x="1889039" y="2171566"/>
          <a:ext cx="4341120" cy="834343"/>
        </a:xfrm>
        <a:prstGeom prst="trapezoid">
          <a:avLst>
            <a:gd name="adj" fmla="val 104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Respond to Questions  Upload Splits</a:t>
          </a:r>
        </a:p>
      </dsp:txBody>
      <dsp:txXfrm>
        <a:off x="2648735" y="2171566"/>
        <a:ext cx="2821728" cy="834343"/>
      </dsp:txXfrm>
    </dsp:sp>
    <dsp:sp modelId="{025C86D4-F6D5-4471-924B-401D55BB410F}">
      <dsp:nvSpPr>
        <dsp:cNvPr id="0" name=""/>
        <dsp:cNvSpPr/>
      </dsp:nvSpPr>
      <dsp:spPr>
        <a:xfrm>
          <a:off x="1600213" y="3005909"/>
          <a:ext cx="4918773" cy="870765"/>
        </a:xfrm>
        <a:prstGeom prst="trapezoid">
          <a:avLst>
            <a:gd name="adj" fmla="val 104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hivo Light" panose="020B0604020202020204" charset="0"/>
              <a:ea typeface="Chivo Light" panose="020B0604020202020204" charset="0"/>
              <a:cs typeface="Chivo Light" panose="020B0604020202020204" charset="0"/>
            </a:rPr>
            <a:t>Login |  Ask Question  Request Workout Partner</a:t>
          </a:r>
        </a:p>
      </dsp:txBody>
      <dsp:txXfrm>
        <a:off x="2460998" y="3005909"/>
        <a:ext cx="3197202" cy="87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239957" y="1574108"/>
            <a:ext cx="438002" cy="1641014"/>
          </a:xfrm>
          <a:custGeom>
            <a:avLst/>
            <a:gdLst/>
            <a:ahLst/>
            <a:cxnLst/>
            <a:rect l="l" t="t" r="r" b="b"/>
            <a:pathLst>
              <a:path w="55704" h="208700" fill="none" extrusionOk="0">
                <a:moveTo>
                  <a:pt x="27875" y="1"/>
                </a:moveTo>
                <a:lnTo>
                  <a:pt x="27875" y="1"/>
                </a:lnTo>
                <a:cubicBezTo>
                  <a:pt x="12459" y="1"/>
                  <a:pt x="1" y="12459"/>
                  <a:pt x="1" y="27875"/>
                </a:cubicBezTo>
                <a:lnTo>
                  <a:pt x="1" y="180825"/>
                </a:lnTo>
                <a:cubicBezTo>
                  <a:pt x="1" y="196196"/>
                  <a:pt x="12459" y="208699"/>
                  <a:pt x="27875" y="208699"/>
                </a:cubicBezTo>
                <a:lnTo>
                  <a:pt x="27875" y="208699"/>
                </a:lnTo>
                <a:cubicBezTo>
                  <a:pt x="43246" y="208699"/>
                  <a:pt x="55704" y="196196"/>
                  <a:pt x="55704" y="180825"/>
                </a:cubicBezTo>
                <a:lnTo>
                  <a:pt x="55704" y="27875"/>
                </a:lnTo>
                <a:cubicBezTo>
                  <a:pt x="55704" y="12459"/>
                  <a:pt x="43246" y="1"/>
                  <a:pt x="27875" y="1"/>
                </a:cubicBezTo>
                <a:close/>
                <a:moveTo>
                  <a:pt x="40467" y="180825"/>
                </a:moveTo>
                <a:cubicBezTo>
                  <a:pt x="40467" y="187771"/>
                  <a:pt x="34821" y="193418"/>
                  <a:pt x="27875" y="193418"/>
                </a:cubicBezTo>
                <a:cubicBezTo>
                  <a:pt x="20884" y="193418"/>
                  <a:pt x="15237" y="187771"/>
                  <a:pt x="15237" y="180825"/>
                </a:cubicBezTo>
                <a:lnTo>
                  <a:pt x="15237" y="27875"/>
                </a:lnTo>
                <a:cubicBezTo>
                  <a:pt x="15237" y="20884"/>
                  <a:pt x="20884" y="15238"/>
                  <a:pt x="27875" y="15238"/>
                </a:cubicBezTo>
                <a:cubicBezTo>
                  <a:pt x="34821" y="15238"/>
                  <a:pt x="40467" y="20884"/>
                  <a:pt x="40467" y="27875"/>
                </a:cubicBezTo>
                <a:close/>
              </a:path>
            </a:pathLst>
          </a:custGeom>
          <a:noFill/>
          <a:ln w="14575" cap="flat" cmpd="sng">
            <a:solidFill>
              <a:schemeClr val="lt1"/>
            </a:solidFill>
            <a:prstDash val="solid"/>
            <a:miter lim="44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28735" y="3311876"/>
            <a:ext cx="809639" cy="1677444"/>
          </a:xfrm>
          <a:custGeom>
            <a:avLst/>
            <a:gdLst/>
            <a:ahLst/>
            <a:cxnLst/>
            <a:rect l="l" t="t" r="r" b="b"/>
            <a:pathLst>
              <a:path w="100527" h="208276" fill="none" extrusionOk="0">
                <a:moveTo>
                  <a:pt x="50264" y="0"/>
                </a:moveTo>
                <a:lnTo>
                  <a:pt x="50264" y="0"/>
                </a:lnTo>
                <a:cubicBezTo>
                  <a:pt x="22513" y="0"/>
                  <a:pt x="0" y="22513"/>
                  <a:pt x="0" y="50264"/>
                </a:cubicBezTo>
                <a:lnTo>
                  <a:pt x="0" y="158012"/>
                </a:lnTo>
                <a:cubicBezTo>
                  <a:pt x="0" y="185763"/>
                  <a:pt x="22513" y="208276"/>
                  <a:pt x="50264" y="208276"/>
                </a:cubicBezTo>
                <a:lnTo>
                  <a:pt x="50264" y="208276"/>
                </a:lnTo>
                <a:cubicBezTo>
                  <a:pt x="78015" y="208276"/>
                  <a:pt x="100527" y="185763"/>
                  <a:pt x="100527" y="158012"/>
                </a:cubicBezTo>
                <a:lnTo>
                  <a:pt x="100527" y="50264"/>
                </a:lnTo>
                <a:cubicBezTo>
                  <a:pt x="100527" y="22513"/>
                  <a:pt x="78015" y="0"/>
                  <a:pt x="50264" y="0"/>
                </a:cubicBezTo>
                <a:close/>
                <a:moveTo>
                  <a:pt x="73059" y="158012"/>
                </a:moveTo>
                <a:cubicBezTo>
                  <a:pt x="73059" y="170614"/>
                  <a:pt x="62865" y="180808"/>
                  <a:pt x="50264" y="180808"/>
                </a:cubicBezTo>
                <a:cubicBezTo>
                  <a:pt x="37662" y="180808"/>
                  <a:pt x="27468" y="170614"/>
                  <a:pt x="27468" y="158012"/>
                </a:cubicBezTo>
                <a:lnTo>
                  <a:pt x="27468" y="50264"/>
                </a:lnTo>
                <a:cubicBezTo>
                  <a:pt x="27468" y="37663"/>
                  <a:pt x="37662" y="27468"/>
                  <a:pt x="50264" y="27468"/>
                </a:cubicBezTo>
                <a:cubicBezTo>
                  <a:pt x="62865" y="27468"/>
                  <a:pt x="73059" y="37663"/>
                  <a:pt x="73059" y="50264"/>
                </a:cubicBezTo>
                <a:close/>
              </a:path>
            </a:pathLst>
          </a:custGeom>
          <a:noFill/>
          <a:ln w="15350" cap="flat" cmpd="sng">
            <a:solidFill>
              <a:schemeClr val="lt1"/>
            </a:solidFill>
            <a:prstDash val="solid"/>
            <a:miter lim="471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845222" y="-1154465"/>
            <a:ext cx="109552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6963368" y="-665143"/>
            <a:ext cx="9100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7969998" y="1760706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91175" y="669225"/>
            <a:ext cx="50200" cy="50900"/>
          </a:xfrm>
          <a:custGeom>
            <a:avLst/>
            <a:gdLst/>
            <a:ahLst/>
            <a:cxnLst/>
            <a:rect l="l" t="t" r="r" b="b"/>
            <a:pathLst>
              <a:path w="2008" h="2036" extrusionOk="0">
                <a:moveTo>
                  <a:pt x="2007" y="1032"/>
                </a:moveTo>
                <a:cubicBezTo>
                  <a:pt x="2007" y="474"/>
                  <a:pt x="1561" y="1"/>
                  <a:pt x="1004" y="1"/>
                </a:cubicBezTo>
                <a:cubicBezTo>
                  <a:pt x="446" y="1"/>
                  <a:pt x="0" y="447"/>
                  <a:pt x="0" y="1032"/>
                </a:cubicBezTo>
                <a:cubicBezTo>
                  <a:pt x="0" y="1562"/>
                  <a:pt x="446" y="2035"/>
                  <a:pt x="1004" y="2035"/>
                </a:cubicBezTo>
                <a:cubicBezTo>
                  <a:pt x="1561" y="2035"/>
                  <a:pt x="2007" y="1589"/>
                  <a:pt x="2007" y="10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303750" y="4843650"/>
            <a:ext cx="50900" cy="50200"/>
          </a:xfrm>
          <a:custGeom>
            <a:avLst/>
            <a:gdLst/>
            <a:ahLst/>
            <a:cxnLst/>
            <a:rect l="l" t="t" r="r" b="b"/>
            <a:pathLst>
              <a:path w="2036" h="2008" extrusionOk="0">
                <a:moveTo>
                  <a:pt x="2035" y="1004"/>
                </a:moveTo>
                <a:cubicBezTo>
                  <a:pt x="2035" y="447"/>
                  <a:pt x="1589" y="1"/>
                  <a:pt x="1032" y="1"/>
                </a:cubicBezTo>
                <a:cubicBezTo>
                  <a:pt x="474" y="1"/>
                  <a:pt x="0" y="447"/>
                  <a:pt x="0" y="1004"/>
                </a:cubicBezTo>
                <a:cubicBezTo>
                  <a:pt x="0" y="1562"/>
                  <a:pt x="474" y="2008"/>
                  <a:pt x="1032" y="2008"/>
                </a:cubicBezTo>
                <a:cubicBezTo>
                  <a:pt x="1589" y="2008"/>
                  <a:pt x="2035" y="1562"/>
                  <a:pt x="2035" y="10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92350" y="4272050"/>
            <a:ext cx="50200" cy="50900"/>
          </a:xfrm>
          <a:custGeom>
            <a:avLst/>
            <a:gdLst/>
            <a:ahLst/>
            <a:cxnLst/>
            <a:rect l="l" t="t" r="r" b="b"/>
            <a:pathLst>
              <a:path w="2008" h="2036" extrusionOk="0">
                <a:moveTo>
                  <a:pt x="2008" y="1004"/>
                </a:moveTo>
                <a:cubicBezTo>
                  <a:pt x="2008" y="447"/>
                  <a:pt x="1562" y="1"/>
                  <a:pt x="1004" y="1"/>
                </a:cubicBezTo>
                <a:cubicBezTo>
                  <a:pt x="446" y="1"/>
                  <a:pt x="0" y="447"/>
                  <a:pt x="0" y="1004"/>
                </a:cubicBezTo>
                <a:cubicBezTo>
                  <a:pt x="0" y="1562"/>
                  <a:pt x="446" y="2035"/>
                  <a:pt x="1004" y="2035"/>
                </a:cubicBezTo>
                <a:cubicBezTo>
                  <a:pt x="1562" y="2035"/>
                  <a:pt x="2008" y="1562"/>
                  <a:pt x="2008" y="10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082550" y="4535275"/>
            <a:ext cx="25800" cy="25825"/>
          </a:xfrm>
          <a:custGeom>
            <a:avLst/>
            <a:gdLst/>
            <a:ahLst/>
            <a:cxnLst/>
            <a:rect l="l" t="t" r="r" b="b"/>
            <a:pathLst>
              <a:path w="1032" h="1033" extrusionOk="0">
                <a:moveTo>
                  <a:pt x="1032" y="531"/>
                </a:moveTo>
                <a:cubicBezTo>
                  <a:pt x="1032" y="252"/>
                  <a:pt x="809" y="1"/>
                  <a:pt x="530" y="1"/>
                </a:cubicBezTo>
                <a:cubicBezTo>
                  <a:pt x="251" y="1"/>
                  <a:pt x="1" y="252"/>
                  <a:pt x="1" y="531"/>
                </a:cubicBezTo>
                <a:cubicBezTo>
                  <a:pt x="1" y="809"/>
                  <a:pt x="251" y="1032"/>
                  <a:pt x="530" y="1032"/>
                </a:cubicBezTo>
                <a:cubicBezTo>
                  <a:pt x="837" y="1032"/>
                  <a:pt x="1032" y="809"/>
                  <a:pt x="1032" y="53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5375" y="669225"/>
            <a:ext cx="26525" cy="26500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60" y="530"/>
                </a:moveTo>
                <a:cubicBezTo>
                  <a:pt x="1060" y="251"/>
                  <a:pt x="809" y="0"/>
                  <a:pt x="530" y="0"/>
                </a:cubicBezTo>
                <a:cubicBezTo>
                  <a:pt x="252" y="0"/>
                  <a:pt x="1" y="251"/>
                  <a:pt x="1" y="530"/>
                </a:cubicBezTo>
                <a:cubicBezTo>
                  <a:pt x="1" y="808"/>
                  <a:pt x="252" y="1059"/>
                  <a:pt x="530" y="1059"/>
                </a:cubicBezTo>
                <a:cubicBezTo>
                  <a:pt x="809" y="1059"/>
                  <a:pt x="1060" y="836"/>
                  <a:pt x="1060" y="5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107200" y="1073675"/>
            <a:ext cx="26500" cy="26525"/>
          </a:xfrm>
          <a:custGeom>
            <a:avLst/>
            <a:gdLst/>
            <a:ahLst/>
            <a:cxnLst/>
            <a:rect l="l" t="t" r="r" b="b"/>
            <a:pathLst>
              <a:path w="1060" h="1061" extrusionOk="0">
                <a:moveTo>
                  <a:pt x="1060" y="531"/>
                </a:moveTo>
                <a:cubicBezTo>
                  <a:pt x="1060" y="809"/>
                  <a:pt x="809" y="1060"/>
                  <a:pt x="530" y="1060"/>
                </a:cubicBezTo>
                <a:cubicBezTo>
                  <a:pt x="224" y="1060"/>
                  <a:pt x="1" y="809"/>
                  <a:pt x="1" y="531"/>
                </a:cubicBezTo>
                <a:cubicBezTo>
                  <a:pt x="1" y="224"/>
                  <a:pt x="224" y="1"/>
                  <a:pt x="530" y="1"/>
                </a:cubicBezTo>
                <a:cubicBezTo>
                  <a:pt x="809" y="1"/>
                  <a:pt x="1060" y="224"/>
                  <a:pt x="1060" y="53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326700" y="3965525"/>
            <a:ext cx="25800" cy="26500"/>
          </a:xfrm>
          <a:custGeom>
            <a:avLst/>
            <a:gdLst/>
            <a:ahLst/>
            <a:cxnLst/>
            <a:rect l="l" t="t" r="r" b="b"/>
            <a:pathLst>
              <a:path w="1032" h="1060" extrusionOk="0">
                <a:moveTo>
                  <a:pt x="1032" y="530"/>
                </a:moveTo>
                <a:cubicBezTo>
                  <a:pt x="1032" y="251"/>
                  <a:pt x="781" y="0"/>
                  <a:pt x="502" y="0"/>
                </a:cubicBezTo>
                <a:cubicBezTo>
                  <a:pt x="224" y="0"/>
                  <a:pt x="1" y="251"/>
                  <a:pt x="1" y="530"/>
                </a:cubicBezTo>
                <a:cubicBezTo>
                  <a:pt x="1" y="809"/>
                  <a:pt x="224" y="1059"/>
                  <a:pt x="502" y="1059"/>
                </a:cubicBezTo>
                <a:cubicBezTo>
                  <a:pt x="781" y="1059"/>
                  <a:pt x="1032" y="809"/>
                  <a:pt x="1032" y="5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33075" y="810000"/>
            <a:ext cx="32775" cy="33475"/>
          </a:xfrm>
          <a:custGeom>
            <a:avLst/>
            <a:gdLst/>
            <a:ahLst/>
            <a:cxnLst/>
            <a:rect l="l" t="t" r="r" b="b"/>
            <a:pathLst>
              <a:path w="1311" h="1339" extrusionOk="0">
                <a:moveTo>
                  <a:pt x="1311" y="670"/>
                </a:moveTo>
                <a:cubicBezTo>
                  <a:pt x="1311" y="1032"/>
                  <a:pt x="1004" y="1339"/>
                  <a:pt x="642" y="1339"/>
                </a:cubicBezTo>
                <a:cubicBezTo>
                  <a:pt x="280" y="1339"/>
                  <a:pt x="1" y="1032"/>
                  <a:pt x="1" y="670"/>
                </a:cubicBezTo>
                <a:cubicBezTo>
                  <a:pt x="1" y="307"/>
                  <a:pt x="280" y="1"/>
                  <a:pt x="642" y="1"/>
                </a:cubicBezTo>
                <a:cubicBezTo>
                  <a:pt x="1004" y="1"/>
                  <a:pt x="1311" y="307"/>
                  <a:pt x="1311" y="6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29275" y="4389050"/>
            <a:ext cx="33475" cy="33475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1338" y="670"/>
                </a:moveTo>
                <a:cubicBezTo>
                  <a:pt x="1338" y="279"/>
                  <a:pt x="1032" y="1"/>
                  <a:pt x="669" y="1"/>
                </a:cubicBezTo>
                <a:cubicBezTo>
                  <a:pt x="335" y="1"/>
                  <a:pt x="0" y="335"/>
                  <a:pt x="0" y="670"/>
                </a:cubicBezTo>
                <a:cubicBezTo>
                  <a:pt x="0" y="1032"/>
                  <a:pt x="335" y="1339"/>
                  <a:pt x="669" y="1339"/>
                </a:cubicBezTo>
                <a:cubicBezTo>
                  <a:pt x="1032" y="1339"/>
                  <a:pt x="1338" y="1060"/>
                  <a:pt x="1338" y="6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048125" y="358863"/>
            <a:ext cx="33475" cy="33475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1338" y="670"/>
                </a:moveTo>
                <a:cubicBezTo>
                  <a:pt x="1338" y="280"/>
                  <a:pt x="1031" y="1"/>
                  <a:pt x="669" y="1"/>
                </a:cubicBezTo>
                <a:cubicBezTo>
                  <a:pt x="335" y="1"/>
                  <a:pt x="0" y="335"/>
                  <a:pt x="0" y="670"/>
                </a:cubicBezTo>
                <a:cubicBezTo>
                  <a:pt x="0" y="1060"/>
                  <a:pt x="335" y="1339"/>
                  <a:pt x="669" y="1339"/>
                </a:cubicBezTo>
                <a:cubicBezTo>
                  <a:pt x="1031" y="1339"/>
                  <a:pt x="1338" y="1060"/>
                  <a:pt x="1338" y="6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392500" y="3474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050" y="1129475"/>
            <a:ext cx="7713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73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 rot="-2700543">
            <a:off x="-1750964" y="398859"/>
            <a:ext cx="5369062" cy="85574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8099457">
            <a:off x="5380323" y="3977921"/>
            <a:ext cx="5369062" cy="85574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8">
            <a:off x="6664076" y="556030"/>
            <a:ext cx="1382294" cy="648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529714" y="-2110243"/>
            <a:ext cx="1316872" cy="744319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/>
          <p:nvPr/>
        </p:nvSpPr>
        <p:spPr>
          <a:xfrm rot="2700000">
            <a:off x="8239957" y="4014233"/>
            <a:ext cx="438002" cy="1641014"/>
          </a:xfrm>
          <a:custGeom>
            <a:avLst/>
            <a:gdLst/>
            <a:ahLst/>
            <a:cxnLst/>
            <a:rect l="l" t="t" r="r" b="b"/>
            <a:pathLst>
              <a:path w="55704" h="208700" fill="none" extrusionOk="0">
                <a:moveTo>
                  <a:pt x="27875" y="1"/>
                </a:moveTo>
                <a:lnTo>
                  <a:pt x="27875" y="1"/>
                </a:lnTo>
                <a:cubicBezTo>
                  <a:pt x="12459" y="1"/>
                  <a:pt x="1" y="12459"/>
                  <a:pt x="1" y="27875"/>
                </a:cubicBezTo>
                <a:lnTo>
                  <a:pt x="1" y="180825"/>
                </a:lnTo>
                <a:cubicBezTo>
                  <a:pt x="1" y="196196"/>
                  <a:pt x="12459" y="208699"/>
                  <a:pt x="27875" y="208699"/>
                </a:cubicBezTo>
                <a:lnTo>
                  <a:pt x="27875" y="208699"/>
                </a:lnTo>
                <a:cubicBezTo>
                  <a:pt x="43246" y="208699"/>
                  <a:pt x="55704" y="196196"/>
                  <a:pt x="55704" y="180825"/>
                </a:cubicBezTo>
                <a:lnTo>
                  <a:pt x="55704" y="27875"/>
                </a:lnTo>
                <a:cubicBezTo>
                  <a:pt x="55704" y="12459"/>
                  <a:pt x="43246" y="1"/>
                  <a:pt x="27875" y="1"/>
                </a:cubicBezTo>
                <a:close/>
                <a:moveTo>
                  <a:pt x="40467" y="180825"/>
                </a:moveTo>
                <a:cubicBezTo>
                  <a:pt x="40467" y="187771"/>
                  <a:pt x="34821" y="193418"/>
                  <a:pt x="27875" y="193418"/>
                </a:cubicBezTo>
                <a:cubicBezTo>
                  <a:pt x="20884" y="193418"/>
                  <a:pt x="15237" y="187771"/>
                  <a:pt x="15237" y="180825"/>
                </a:cubicBezTo>
                <a:lnTo>
                  <a:pt x="15237" y="27875"/>
                </a:lnTo>
                <a:cubicBezTo>
                  <a:pt x="15237" y="20884"/>
                  <a:pt x="20884" y="15238"/>
                  <a:pt x="27875" y="15238"/>
                </a:cubicBezTo>
                <a:cubicBezTo>
                  <a:pt x="34821" y="15238"/>
                  <a:pt x="40467" y="20884"/>
                  <a:pt x="40467" y="27875"/>
                </a:cubicBezTo>
                <a:close/>
              </a:path>
            </a:pathLst>
          </a:custGeom>
          <a:noFill/>
          <a:ln w="14575" cap="flat" cmpd="sng">
            <a:solidFill>
              <a:schemeClr val="lt1"/>
            </a:solidFill>
            <a:prstDash val="solid"/>
            <a:miter lim="44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2700000">
            <a:off x="7644097" y="-964749"/>
            <a:ext cx="809639" cy="1677444"/>
          </a:xfrm>
          <a:custGeom>
            <a:avLst/>
            <a:gdLst/>
            <a:ahLst/>
            <a:cxnLst/>
            <a:rect l="l" t="t" r="r" b="b"/>
            <a:pathLst>
              <a:path w="100527" h="208276" fill="none" extrusionOk="0">
                <a:moveTo>
                  <a:pt x="50264" y="0"/>
                </a:moveTo>
                <a:lnTo>
                  <a:pt x="50264" y="0"/>
                </a:lnTo>
                <a:cubicBezTo>
                  <a:pt x="22513" y="0"/>
                  <a:pt x="0" y="22513"/>
                  <a:pt x="0" y="50264"/>
                </a:cubicBezTo>
                <a:lnTo>
                  <a:pt x="0" y="158012"/>
                </a:lnTo>
                <a:cubicBezTo>
                  <a:pt x="0" y="185763"/>
                  <a:pt x="22513" y="208276"/>
                  <a:pt x="50264" y="208276"/>
                </a:cubicBezTo>
                <a:lnTo>
                  <a:pt x="50264" y="208276"/>
                </a:lnTo>
                <a:cubicBezTo>
                  <a:pt x="78015" y="208276"/>
                  <a:pt x="100527" y="185763"/>
                  <a:pt x="100527" y="158012"/>
                </a:cubicBezTo>
                <a:lnTo>
                  <a:pt x="100527" y="50264"/>
                </a:lnTo>
                <a:cubicBezTo>
                  <a:pt x="100527" y="22513"/>
                  <a:pt x="78015" y="0"/>
                  <a:pt x="50264" y="0"/>
                </a:cubicBezTo>
                <a:close/>
                <a:moveTo>
                  <a:pt x="73059" y="158012"/>
                </a:moveTo>
                <a:cubicBezTo>
                  <a:pt x="73059" y="170614"/>
                  <a:pt x="62865" y="180808"/>
                  <a:pt x="50264" y="180808"/>
                </a:cubicBezTo>
                <a:cubicBezTo>
                  <a:pt x="37662" y="180808"/>
                  <a:pt x="27468" y="170614"/>
                  <a:pt x="27468" y="158012"/>
                </a:cubicBezTo>
                <a:lnTo>
                  <a:pt x="27468" y="50264"/>
                </a:lnTo>
                <a:cubicBezTo>
                  <a:pt x="27468" y="37663"/>
                  <a:pt x="37662" y="27468"/>
                  <a:pt x="50264" y="27468"/>
                </a:cubicBezTo>
                <a:cubicBezTo>
                  <a:pt x="62865" y="27468"/>
                  <a:pt x="73059" y="37663"/>
                  <a:pt x="73059" y="50264"/>
                </a:cubicBezTo>
                <a:close/>
              </a:path>
            </a:pathLst>
          </a:custGeom>
          <a:noFill/>
          <a:ln w="15350" cap="flat" cmpd="sng">
            <a:solidFill>
              <a:schemeClr val="lt1"/>
            </a:solidFill>
            <a:prstDash val="solid"/>
            <a:miter lim="471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2700000">
            <a:off x="-1171177" y="3226781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196950" y="359450"/>
            <a:ext cx="8783175" cy="4707150"/>
            <a:chOff x="196950" y="359450"/>
            <a:chExt cx="8783175" cy="4707150"/>
          </a:xfrm>
        </p:grpSpPr>
        <p:sp>
          <p:nvSpPr>
            <p:cNvPr id="73" name="Google Shape;73;p4"/>
            <p:cNvSpPr/>
            <p:nvPr/>
          </p:nvSpPr>
          <p:spPr>
            <a:xfrm>
              <a:off x="8298900" y="11766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722175" y="5016400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67300" y="3046300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315975" y="5039875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953600" y="3939350"/>
              <a:ext cx="26525" cy="26500"/>
            </a:xfrm>
            <a:custGeom>
              <a:avLst/>
              <a:gdLst/>
              <a:ahLst/>
              <a:cxnLst/>
              <a:rect l="l" t="t" r="r" b="b"/>
              <a:pathLst>
                <a:path w="1061" h="1060" extrusionOk="0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49700" y="3719600"/>
              <a:ext cx="25800" cy="26500"/>
            </a:xfrm>
            <a:custGeom>
              <a:avLst/>
              <a:gdLst/>
              <a:ahLst/>
              <a:cxnLst/>
              <a:rect l="l" t="t" r="r" b="b"/>
              <a:pathLst>
                <a:path w="1032" h="1060" extrusionOk="0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96950" y="359450"/>
              <a:ext cx="32775" cy="33475"/>
            </a:xfrm>
            <a:custGeom>
              <a:avLst/>
              <a:gdLst/>
              <a:ahLst/>
              <a:cxnLst/>
              <a:rect l="l" t="t" r="r" b="b"/>
              <a:pathLst>
                <a:path w="1311" h="1339" extrusionOk="0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65625" y="502625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280200" y="4837988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720000" y="1050475"/>
            <a:ext cx="77040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59080" rtl="0">
              <a:spcBef>
                <a:spcPts val="0"/>
              </a:spcBef>
              <a:spcAft>
                <a:spcPts val="0"/>
              </a:spcAft>
              <a:buSzPts val="480"/>
              <a:buFont typeface="Chivo"/>
              <a:buAutoNum type="arabicPeriod"/>
              <a:defRPr sz="1200"/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alphaLcPeriod"/>
              <a:defRPr/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romanLcPeriod"/>
              <a:defRPr/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arabicPeriod"/>
              <a:defRPr/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alphaLcPeriod"/>
              <a:defRPr/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romanLcPeriod"/>
              <a:defRPr/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arabicPeriod"/>
              <a:defRPr/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alphaLcPeriod"/>
              <a:defRPr/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1255806" y="523631"/>
            <a:ext cx="7325150" cy="4322500"/>
            <a:chOff x="44550" y="835250"/>
            <a:chExt cx="7325150" cy="4322500"/>
          </a:xfrm>
        </p:grpSpPr>
        <p:sp>
          <p:nvSpPr>
            <p:cNvPr id="85" name="Google Shape;85;p4"/>
            <p:cNvSpPr/>
            <p:nvPr/>
          </p:nvSpPr>
          <p:spPr>
            <a:xfrm>
              <a:off x="7319500" y="2436700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409050" y="5131925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4550" y="1197650"/>
              <a:ext cx="32775" cy="33475"/>
            </a:xfrm>
            <a:custGeom>
              <a:avLst/>
              <a:gdLst/>
              <a:ahLst/>
              <a:cxnLst/>
              <a:rect l="l" t="t" r="r" b="b"/>
              <a:pathLst>
                <a:path w="1311" h="1339" extrusionOk="0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513825" y="83525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0200" y="4837988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 rot="-2700473">
            <a:off x="7234083" y="921875"/>
            <a:ext cx="3083976" cy="4917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-2700500" flipH="1">
            <a:off x="7484542" y="3280193"/>
            <a:ext cx="2916816" cy="46499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C1D4D2">
            <a:alpha val="0"/>
          </a:srgb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33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873" name="Google Shape;873;p33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874" name="Google Shape;874;p33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33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5" name="Google Shape;885;p3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2699994">
            <a:off x="-1626728" y="-2189969"/>
            <a:ext cx="1242004" cy="907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-8100000">
            <a:off x="1675340" y="-1780318"/>
            <a:ext cx="1316872" cy="872213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33"/>
          <p:cNvSpPr/>
          <p:nvPr/>
        </p:nvSpPr>
        <p:spPr>
          <a:xfrm rot="2700000">
            <a:off x="-339589" y="1999543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85600" y="233100"/>
            <a:ext cx="8539800" cy="4491850"/>
            <a:chOff x="375700" y="222875"/>
            <a:chExt cx="8539800" cy="4491850"/>
          </a:xfrm>
        </p:grpSpPr>
        <p:sp>
          <p:nvSpPr>
            <p:cNvPr id="889" name="Google Shape;889;p33"/>
            <p:cNvSpPr/>
            <p:nvPr/>
          </p:nvSpPr>
          <p:spPr>
            <a:xfrm>
              <a:off x="5195775" y="6692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4331575" y="434792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75700" y="46638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1877375" y="4447600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2162200" y="222875"/>
              <a:ext cx="26525" cy="26500"/>
            </a:xfrm>
            <a:custGeom>
              <a:avLst/>
              <a:gdLst/>
              <a:ahLst/>
              <a:cxnLst/>
              <a:rect l="l" t="t" r="r" b="b"/>
              <a:pathLst>
                <a:path w="1061" h="1060" extrusionOk="0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8889000" y="10736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031300" y="3965525"/>
              <a:ext cx="25800" cy="26500"/>
            </a:xfrm>
            <a:custGeom>
              <a:avLst/>
              <a:gdLst/>
              <a:ahLst/>
              <a:cxnLst/>
              <a:rect l="l" t="t" r="r" b="b"/>
              <a:pathLst>
                <a:path w="1032" h="1060" extrusionOk="0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4916424">
              <a:off x="7258600" y="815974"/>
              <a:ext cx="32774" cy="33474"/>
            </a:xfrm>
            <a:custGeom>
              <a:avLst/>
              <a:gdLst/>
              <a:ahLst/>
              <a:cxnLst/>
              <a:rect l="l" t="t" r="r" b="b"/>
              <a:pathLst>
                <a:path w="1311" h="1339" extrusionOk="0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8628425" y="2833775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2790200" y="889988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3"/>
          <p:cNvSpPr/>
          <p:nvPr/>
        </p:nvSpPr>
        <p:spPr>
          <a:xfrm rot="2700000">
            <a:off x="8209995" y="87258"/>
            <a:ext cx="438002" cy="1641014"/>
          </a:xfrm>
          <a:custGeom>
            <a:avLst/>
            <a:gdLst/>
            <a:ahLst/>
            <a:cxnLst/>
            <a:rect l="l" t="t" r="r" b="b"/>
            <a:pathLst>
              <a:path w="55704" h="208700" fill="none" extrusionOk="0">
                <a:moveTo>
                  <a:pt x="27875" y="1"/>
                </a:moveTo>
                <a:lnTo>
                  <a:pt x="27875" y="1"/>
                </a:lnTo>
                <a:cubicBezTo>
                  <a:pt x="12459" y="1"/>
                  <a:pt x="1" y="12459"/>
                  <a:pt x="1" y="27875"/>
                </a:cubicBezTo>
                <a:lnTo>
                  <a:pt x="1" y="180825"/>
                </a:lnTo>
                <a:cubicBezTo>
                  <a:pt x="1" y="196196"/>
                  <a:pt x="12459" y="208699"/>
                  <a:pt x="27875" y="208699"/>
                </a:cubicBezTo>
                <a:lnTo>
                  <a:pt x="27875" y="208699"/>
                </a:lnTo>
                <a:cubicBezTo>
                  <a:pt x="43246" y="208699"/>
                  <a:pt x="55704" y="196196"/>
                  <a:pt x="55704" y="180825"/>
                </a:cubicBezTo>
                <a:lnTo>
                  <a:pt x="55704" y="27875"/>
                </a:lnTo>
                <a:cubicBezTo>
                  <a:pt x="55704" y="12459"/>
                  <a:pt x="43246" y="1"/>
                  <a:pt x="27875" y="1"/>
                </a:cubicBezTo>
                <a:close/>
                <a:moveTo>
                  <a:pt x="40467" y="180825"/>
                </a:moveTo>
                <a:cubicBezTo>
                  <a:pt x="40467" y="187771"/>
                  <a:pt x="34821" y="193418"/>
                  <a:pt x="27875" y="193418"/>
                </a:cubicBezTo>
                <a:cubicBezTo>
                  <a:pt x="20884" y="193418"/>
                  <a:pt x="15237" y="187771"/>
                  <a:pt x="15237" y="180825"/>
                </a:cubicBezTo>
                <a:lnTo>
                  <a:pt x="15237" y="27875"/>
                </a:lnTo>
                <a:cubicBezTo>
                  <a:pt x="15237" y="20884"/>
                  <a:pt x="20884" y="15238"/>
                  <a:pt x="27875" y="15238"/>
                </a:cubicBezTo>
                <a:cubicBezTo>
                  <a:pt x="34821" y="15238"/>
                  <a:pt x="40467" y="20884"/>
                  <a:pt x="40467" y="27875"/>
                </a:cubicBezTo>
                <a:close/>
              </a:path>
            </a:pathLst>
          </a:custGeom>
          <a:noFill/>
          <a:ln w="14575" cap="flat" cmpd="sng">
            <a:solidFill>
              <a:schemeClr val="lt1"/>
            </a:solidFill>
            <a:prstDash val="solid"/>
            <a:miter lim="44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3"/>
          <p:cNvSpPr/>
          <p:nvPr/>
        </p:nvSpPr>
        <p:spPr>
          <a:xfrm rot="2700000">
            <a:off x="9300886" y="-955594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1" name="Google Shape;901;p3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2699994">
            <a:off x="6879997" y="-2551994"/>
            <a:ext cx="1242004" cy="90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3"/>
          <p:cNvSpPr/>
          <p:nvPr/>
        </p:nvSpPr>
        <p:spPr>
          <a:xfrm rot="2700000">
            <a:off x="854560" y="69039"/>
            <a:ext cx="809639" cy="1677444"/>
          </a:xfrm>
          <a:custGeom>
            <a:avLst/>
            <a:gdLst/>
            <a:ahLst/>
            <a:cxnLst/>
            <a:rect l="l" t="t" r="r" b="b"/>
            <a:pathLst>
              <a:path w="100527" h="208276" fill="none" extrusionOk="0">
                <a:moveTo>
                  <a:pt x="50264" y="0"/>
                </a:moveTo>
                <a:lnTo>
                  <a:pt x="50264" y="0"/>
                </a:lnTo>
                <a:cubicBezTo>
                  <a:pt x="22513" y="0"/>
                  <a:pt x="0" y="22513"/>
                  <a:pt x="0" y="50264"/>
                </a:cubicBezTo>
                <a:lnTo>
                  <a:pt x="0" y="158012"/>
                </a:lnTo>
                <a:cubicBezTo>
                  <a:pt x="0" y="185763"/>
                  <a:pt x="22513" y="208276"/>
                  <a:pt x="50264" y="208276"/>
                </a:cubicBezTo>
                <a:lnTo>
                  <a:pt x="50264" y="208276"/>
                </a:lnTo>
                <a:cubicBezTo>
                  <a:pt x="78015" y="208276"/>
                  <a:pt x="100527" y="185763"/>
                  <a:pt x="100527" y="158012"/>
                </a:cubicBezTo>
                <a:lnTo>
                  <a:pt x="100527" y="50264"/>
                </a:lnTo>
                <a:cubicBezTo>
                  <a:pt x="100527" y="22513"/>
                  <a:pt x="78015" y="0"/>
                  <a:pt x="50264" y="0"/>
                </a:cubicBezTo>
                <a:close/>
                <a:moveTo>
                  <a:pt x="73059" y="158012"/>
                </a:moveTo>
                <a:cubicBezTo>
                  <a:pt x="73059" y="170614"/>
                  <a:pt x="62865" y="180808"/>
                  <a:pt x="50264" y="180808"/>
                </a:cubicBezTo>
                <a:cubicBezTo>
                  <a:pt x="37662" y="180808"/>
                  <a:pt x="27468" y="170614"/>
                  <a:pt x="27468" y="158012"/>
                </a:cubicBezTo>
                <a:lnTo>
                  <a:pt x="27468" y="50264"/>
                </a:lnTo>
                <a:cubicBezTo>
                  <a:pt x="27468" y="37663"/>
                  <a:pt x="37662" y="27468"/>
                  <a:pt x="50264" y="27468"/>
                </a:cubicBezTo>
                <a:cubicBezTo>
                  <a:pt x="62865" y="27468"/>
                  <a:pt x="73059" y="37663"/>
                  <a:pt x="73059" y="50264"/>
                </a:cubicBezTo>
                <a:close/>
              </a:path>
            </a:pathLst>
          </a:custGeom>
          <a:noFill/>
          <a:ln w="15350" cap="flat" cmpd="sng">
            <a:solidFill>
              <a:schemeClr val="lt1"/>
            </a:solidFill>
            <a:prstDash val="solid"/>
            <a:miter lim="471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3"/>
          <p:cNvSpPr/>
          <p:nvPr/>
        </p:nvSpPr>
        <p:spPr>
          <a:xfrm rot="2700000">
            <a:off x="1006370" y="3135033"/>
            <a:ext cx="438002" cy="1641014"/>
          </a:xfrm>
          <a:custGeom>
            <a:avLst/>
            <a:gdLst/>
            <a:ahLst/>
            <a:cxnLst/>
            <a:rect l="l" t="t" r="r" b="b"/>
            <a:pathLst>
              <a:path w="55704" h="208700" fill="none" extrusionOk="0">
                <a:moveTo>
                  <a:pt x="27875" y="1"/>
                </a:moveTo>
                <a:lnTo>
                  <a:pt x="27875" y="1"/>
                </a:lnTo>
                <a:cubicBezTo>
                  <a:pt x="12459" y="1"/>
                  <a:pt x="1" y="12459"/>
                  <a:pt x="1" y="27875"/>
                </a:cubicBezTo>
                <a:lnTo>
                  <a:pt x="1" y="180825"/>
                </a:lnTo>
                <a:cubicBezTo>
                  <a:pt x="1" y="196196"/>
                  <a:pt x="12459" y="208699"/>
                  <a:pt x="27875" y="208699"/>
                </a:cubicBezTo>
                <a:lnTo>
                  <a:pt x="27875" y="208699"/>
                </a:lnTo>
                <a:cubicBezTo>
                  <a:pt x="43246" y="208699"/>
                  <a:pt x="55704" y="196196"/>
                  <a:pt x="55704" y="180825"/>
                </a:cubicBezTo>
                <a:lnTo>
                  <a:pt x="55704" y="27875"/>
                </a:lnTo>
                <a:cubicBezTo>
                  <a:pt x="55704" y="12459"/>
                  <a:pt x="43246" y="1"/>
                  <a:pt x="27875" y="1"/>
                </a:cubicBezTo>
                <a:close/>
                <a:moveTo>
                  <a:pt x="40467" y="180825"/>
                </a:moveTo>
                <a:cubicBezTo>
                  <a:pt x="40467" y="187771"/>
                  <a:pt x="34821" y="193418"/>
                  <a:pt x="27875" y="193418"/>
                </a:cubicBezTo>
                <a:cubicBezTo>
                  <a:pt x="20884" y="193418"/>
                  <a:pt x="15237" y="187771"/>
                  <a:pt x="15237" y="180825"/>
                </a:cubicBezTo>
                <a:lnTo>
                  <a:pt x="15237" y="27875"/>
                </a:lnTo>
                <a:cubicBezTo>
                  <a:pt x="15237" y="20884"/>
                  <a:pt x="20884" y="15238"/>
                  <a:pt x="27875" y="15238"/>
                </a:cubicBezTo>
                <a:cubicBezTo>
                  <a:pt x="34821" y="15238"/>
                  <a:pt x="40467" y="20884"/>
                  <a:pt x="40467" y="27875"/>
                </a:cubicBezTo>
                <a:close/>
              </a:path>
            </a:pathLst>
          </a:custGeom>
          <a:noFill/>
          <a:ln w="14575" cap="flat" cmpd="sng">
            <a:solidFill>
              <a:schemeClr val="lt1"/>
            </a:solidFill>
            <a:prstDash val="solid"/>
            <a:miter lim="44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3"/>
          <p:cNvSpPr/>
          <p:nvPr/>
        </p:nvSpPr>
        <p:spPr>
          <a:xfrm rot="-2700551">
            <a:off x="-2185475" y="3197782"/>
            <a:ext cx="3973445" cy="63342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3"/>
          <p:cNvSpPr/>
          <p:nvPr/>
        </p:nvSpPr>
        <p:spPr>
          <a:xfrm rot="8099449">
            <a:off x="7189900" y="1485000"/>
            <a:ext cx="3973445" cy="63342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34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908" name="Google Shape;908;p34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909" name="Google Shape;909;p34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34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0" name="Google Shape;920;p3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-8100000">
            <a:off x="1922398" y="-1210418"/>
            <a:ext cx="1316872" cy="74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-8099993">
            <a:off x="8051726" y="-1050804"/>
            <a:ext cx="1316872" cy="800390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34"/>
          <p:cNvSpPr/>
          <p:nvPr/>
        </p:nvSpPr>
        <p:spPr>
          <a:xfrm rot="2700000">
            <a:off x="8018986" y="2736918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4"/>
          <p:cNvGrpSpPr/>
          <p:nvPr/>
        </p:nvGrpSpPr>
        <p:grpSpPr>
          <a:xfrm>
            <a:off x="299500" y="70475"/>
            <a:ext cx="8542075" cy="4936350"/>
            <a:chOff x="299500" y="70475"/>
            <a:chExt cx="8542075" cy="4936350"/>
          </a:xfrm>
        </p:grpSpPr>
        <p:grpSp>
          <p:nvGrpSpPr>
            <p:cNvPr id="924" name="Google Shape;924;p34"/>
            <p:cNvGrpSpPr/>
            <p:nvPr/>
          </p:nvGrpSpPr>
          <p:grpSpPr>
            <a:xfrm>
              <a:off x="299500" y="70475"/>
              <a:ext cx="8542075" cy="4936350"/>
              <a:chOff x="299500" y="70475"/>
              <a:chExt cx="8542075" cy="4936350"/>
            </a:xfrm>
          </p:grpSpPr>
          <p:sp>
            <p:nvSpPr>
              <p:cNvPr id="925" name="Google Shape;925;p34"/>
              <p:cNvSpPr/>
              <p:nvPr/>
            </p:nvSpPr>
            <p:spPr>
              <a:xfrm>
                <a:off x="8791375" y="164857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2162200" y="704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7790225" y="3953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901300" y="152813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5" name="Google Shape;935;p34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34"/>
          <p:cNvSpPr/>
          <p:nvPr/>
        </p:nvSpPr>
        <p:spPr>
          <a:xfrm rot="2700000">
            <a:off x="375182" y="4123183"/>
            <a:ext cx="438002" cy="1641014"/>
          </a:xfrm>
          <a:custGeom>
            <a:avLst/>
            <a:gdLst/>
            <a:ahLst/>
            <a:cxnLst/>
            <a:rect l="l" t="t" r="r" b="b"/>
            <a:pathLst>
              <a:path w="55704" h="208700" fill="none" extrusionOk="0">
                <a:moveTo>
                  <a:pt x="27875" y="1"/>
                </a:moveTo>
                <a:lnTo>
                  <a:pt x="27875" y="1"/>
                </a:lnTo>
                <a:cubicBezTo>
                  <a:pt x="12459" y="1"/>
                  <a:pt x="1" y="12459"/>
                  <a:pt x="1" y="27875"/>
                </a:cubicBezTo>
                <a:lnTo>
                  <a:pt x="1" y="180825"/>
                </a:lnTo>
                <a:cubicBezTo>
                  <a:pt x="1" y="196196"/>
                  <a:pt x="12459" y="208699"/>
                  <a:pt x="27875" y="208699"/>
                </a:cubicBezTo>
                <a:lnTo>
                  <a:pt x="27875" y="208699"/>
                </a:lnTo>
                <a:cubicBezTo>
                  <a:pt x="43246" y="208699"/>
                  <a:pt x="55704" y="196196"/>
                  <a:pt x="55704" y="180825"/>
                </a:cubicBezTo>
                <a:lnTo>
                  <a:pt x="55704" y="27875"/>
                </a:lnTo>
                <a:cubicBezTo>
                  <a:pt x="55704" y="12459"/>
                  <a:pt x="43246" y="1"/>
                  <a:pt x="27875" y="1"/>
                </a:cubicBezTo>
                <a:close/>
                <a:moveTo>
                  <a:pt x="40467" y="180825"/>
                </a:moveTo>
                <a:cubicBezTo>
                  <a:pt x="40467" y="187771"/>
                  <a:pt x="34821" y="193418"/>
                  <a:pt x="27875" y="193418"/>
                </a:cubicBezTo>
                <a:cubicBezTo>
                  <a:pt x="20884" y="193418"/>
                  <a:pt x="15237" y="187771"/>
                  <a:pt x="15237" y="180825"/>
                </a:cubicBezTo>
                <a:lnTo>
                  <a:pt x="15237" y="27875"/>
                </a:lnTo>
                <a:cubicBezTo>
                  <a:pt x="15237" y="20884"/>
                  <a:pt x="20884" y="15238"/>
                  <a:pt x="27875" y="15238"/>
                </a:cubicBezTo>
                <a:cubicBezTo>
                  <a:pt x="34821" y="15238"/>
                  <a:pt x="40467" y="20884"/>
                  <a:pt x="40467" y="27875"/>
                </a:cubicBezTo>
                <a:close/>
              </a:path>
            </a:pathLst>
          </a:custGeom>
          <a:noFill/>
          <a:ln w="14575" cap="flat" cmpd="sng">
            <a:solidFill>
              <a:schemeClr val="lt1"/>
            </a:solidFill>
            <a:prstDash val="solid"/>
            <a:miter lim="44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 rot="2700000">
            <a:off x="7644097" y="-964749"/>
            <a:ext cx="809639" cy="1677444"/>
          </a:xfrm>
          <a:custGeom>
            <a:avLst/>
            <a:gdLst/>
            <a:ahLst/>
            <a:cxnLst/>
            <a:rect l="l" t="t" r="r" b="b"/>
            <a:pathLst>
              <a:path w="100527" h="208276" fill="none" extrusionOk="0">
                <a:moveTo>
                  <a:pt x="50264" y="0"/>
                </a:moveTo>
                <a:lnTo>
                  <a:pt x="50264" y="0"/>
                </a:lnTo>
                <a:cubicBezTo>
                  <a:pt x="22513" y="0"/>
                  <a:pt x="0" y="22513"/>
                  <a:pt x="0" y="50264"/>
                </a:cubicBezTo>
                <a:lnTo>
                  <a:pt x="0" y="158012"/>
                </a:lnTo>
                <a:cubicBezTo>
                  <a:pt x="0" y="185763"/>
                  <a:pt x="22513" y="208276"/>
                  <a:pt x="50264" y="208276"/>
                </a:cubicBezTo>
                <a:lnTo>
                  <a:pt x="50264" y="208276"/>
                </a:lnTo>
                <a:cubicBezTo>
                  <a:pt x="78015" y="208276"/>
                  <a:pt x="100527" y="185763"/>
                  <a:pt x="100527" y="158012"/>
                </a:cubicBezTo>
                <a:lnTo>
                  <a:pt x="100527" y="50264"/>
                </a:lnTo>
                <a:cubicBezTo>
                  <a:pt x="100527" y="22513"/>
                  <a:pt x="78015" y="0"/>
                  <a:pt x="50264" y="0"/>
                </a:cubicBezTo>
                <a:close/>
                <a:moveTo>
                  <a:pt x="73059" y="158012"/>
                </a:moveTo>
                <a:cubicBezTo>
                  <a:pt x="73059" y="170614"/>
                  <a:pt x="62865" y="180808"/>
                  <a:pt x="50264" y="180808"/>
                </a:cubicBezTo>
                <a:cubicBezTo>
                  <a:pt x="37662" y="180808"/>
                  <a:pt x="27468" y="170614"/>
                  <a:pt x="27468" y="158012"/>
                </a:cubicBezTo>
                <a:lnTo>
                  <a:pt x="27468" y="50264"/>
                </a:lnTo>
                <a:cubicBezTo>
                  <a:pt x="27468" y="37663"/>
                  <a:pt x="37662" y="27468"/>
                  <a:pt x="50264" y="27468"/>
                </a:cubicBezTo>
                <a:cubicBezTo>
                  <a:pt x="62865" y="27468"/>
                  <a:pt x="73059" y="37663"/>
                  <a:pt x="73059" y="50264"/>
                </a:cubicBezTo>
                <a:close/>
              </a:path>
            </a:pathLst>
          </a:custGeom>
          <a:noFill/>
          <a:ln w="15350" cap="flat" cmpd="sng">
            <a:solidFill>
              <a:schemeClr val="lt1"/>
            </a:solidFill>
            <a:prstDash val="solid"/>
            <a:miter lim="471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 rot="2700000">
            <a:off x="-665552" y="1489431"/>
            <a:ext cx="16600" cy="4214729"/>
          </a:xfrm>
          <a:custGeom>
            <a:avLst/>
            <a:gdLst/>
            <a:ahLst/>
            <a:cxnLst/>
            <a:rect l="l" t="t" r="r" b="b"/>
            <a:pathLst>
              <a:path w="824" h="209178" extrusionOk="0">
                <a:moveTo>
                  <a:pt x="0" y="209177"/>
                </a:moveTo>
                <a:lnTo>
                  <a:pt x="0" y="0"/>
                </a:lnTo>
                <a:lnTo>
                  <a:pt x="824" y="0"/>
                </a:lnTo>
                <a:lnTo>
                  <a:pt x="824" y="209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 rot="-2700551">
            <a:off x="-2286050" y="2433882"/>
            <a:ext cx="3973445" cy="63342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 rot="8099449">
            <a:off x="7185300" y="3884025"/>
            <a:ext cx="3973445" cy="63342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0017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325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bhaya Libre"/>
              <a:buNone/>
              <a:defRPr sz="38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●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○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■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●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○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■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●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Light"/>
              <a:buChar char="○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238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Chivo Light"/>
              <a:buChar char="■"/>
              <a:defRPr sz="15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8"/>
          <p:cNvSpPr txBox="1">
            <a:spLocks noGrp="1"/>
          </p:cNvSpPr>
          <p:nvPr>
            <p:ph type="ctrTitle"/>
          </p:nvPr>
        </p:nvSpPr>
        <p:spPr>
          <a:xfrm>
            <a:off x="715050" y="1129475"/>
            <a:ext cx="7713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Progress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2" name="Google Shape;952;p38"/>
          <p:cNvSpPr txBox="1">
            <a:spLocks noGrp="1"/>
          </p:cNvSpPr>
          <p:nvPr>
            <p:ph type="subTitle" idx="1"/>
          </p:nvPr>
        </p:nvSpPr>
        <p:spPr>
          <a:xfrm>
            <a:off x="1619249" y="2785300"/>
            <a:ext cx="5905501" cy="1228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fit, make friends, and crush your goals with Progress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Progress</a:t>
            </a:r>
            <a:endParaRPr dirty="0"/>
          </a:p>
        </p:txBody>
      </p:sp>
      <p:sp>
        <p:nvSpPr>
          <p:cNvPr id="958" name="Google Shape;958;p39"/>
          <p:cNvSpPr txBox="1">
            <a:spLocks noGrp="1"/>
          </p:cNvSpPr>
          <p:nvPr>
            <p:ph type="body" idx="1"/>
          </p:nvPr>
        </p:nvSpPr>
        <p:spPr>
          <a:xfrm>
            <a:off x="720000" y="1050475"/>
            <a:ext cx="77040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"Progress" is a comprehensive platform designed to provide gyms with an innovative approach to managing and promoting fitness activities. The platform is offered to gyms in a similar way to Canvas, a learning management system, as a software-as-a-service (SaaS) solution.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endParaRPr lang="en-US" sz="16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As a cloud-based platform, "Progress" can be easily accessed from any device with an internet connection, making it an ideal solution for gyms of all sizes. The platform offers a range of features, including user profiles, workout tracking, goal setting, and communication tools, allowing gym users to easily connect and collaborate with each other.</a:t>
            </a: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8081A-22DE-C92B-F9A5-BA0E10CE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59" y="3143249"/>
            <a:ext cx="2512441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AD598FB-1A70-5D24-958F-F9B235B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9853"/>
            <a:ext cx="7704000" cy="572700"/>
          </a:xfrm>
        </p:spPr>
        <p:txBody>
          <a:bodyPr/>
          <a:lstStyle/>
          <a:p>
            <a:r>
              <a:rPr lang="en-US" dirty="0">
                <a:latin typeface="Bahnschrift SemiLight" panose="020B0502040204020203" pitchFamily="34" charset="0"/>
                <a:ea typeface="Chivo" panose="020B0604020202020204" charset="0"/>
                <a:cs typeface="Abhaya Libre" panose="020B0604020202020204" charset="0"/>
              </a:rPr>
              <a:t>Use Cases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2549545-CA14-12CE-FF71-51192F6B7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281079"/>
              </p:ext>
            </p:extLst>
          </p:nvPr>
        </p:nvGraphicFramePr>
        <p:xfrm>
          <a:off x="1705100" y="1002744"/>
          <a:ext cx="81192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F4E906-F529-F3D6-C3F3-A801119C78CE}"/>
              </a:ext>
            </a:extLst>
          </p:cNvPr>
          <p:cNvSpPr txBox="1"/>
          <p:nvPr/>
        </p:nvSpPr>
        <p:spPr>
          <a:xfrm>
            <a:off x="1428750" y="1143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Gym Owner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E1546-6BDF-6ABD-FC55-FAC03978BC1D}"/>
              </a:ext>
            </a:extLst>
          </p:cNvPr>
          <p:cNvSpPr txBox="1"/>
          <p:nvPr/>
        </p:nvSpPr>
        <p:spPr>
          <a:xfrm>
            <a:off x="1419208" y="1857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Certified 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4C9CD-5D3A-ED58-3D48-CC195693D352}"/>
              </a:ext>
            </a:extLst>
          </p:cNvPr>
          <p:cNvSpPr txBox="1"/>
          <p:nvPr/>
        </p:nvSpPr>
        <p:spPr>
          <a:xfrm>
            <a:off x="1419208" y="2571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Advance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D3F0A-766A-7C32-E24C-FAD8FC29566D}"/>
              </a:ext>
            </a:extLst>
          </p:cNvPr>
          <p:cNvSpPr txBox="1"/>
          <p:nvPr/>
        </p:nvSpPr>
        <p:spPr>
          <a:xfrm>
            <a:off x="1226847" y="337129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Intermediate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7A461-21C9-19CA-F7B1-D5BFCDED028A}"/>
              </a:ext>
            </a:extLst>
          </p:cNvPr>
          <p:cNvSpPr txBox="1"/>
          <p:nvPr/>
        </p:nvSpPr>
        <p:spPr>
          <a:xfrm>
            <a:off x="1393560" y="421094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Beginner User</a:t>
            </a:r>
          </a:p>
        </p:txBody>
      </p:sp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C7C5E832-2867-3E9D-C476-8EAA90B85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90602" y="1106192"/>
            <a:ext cx="3621203" cy="36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391CFDD0-3614-2AA4-91C9-75F090B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43" y="1742123"/>
            <a:ext cx="3329606" cy="165925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B9515-0FE2-9EA5-426A-F24AE4F1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40475"/>
            <a:ext cx="7704000" cy="35580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"Progress" provides gym owners and managers with powerful tools to manage their gym's operations and marketing activities. With its analytics and reporting features, gym owners can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gain valuable insights into their gym’s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performance, monitor user engagement,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and make data-driven decisions.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endParaRPr lang="en-US" sz="16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"Progress" offers gyms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comprehensive and user-friendly solution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646E"/>
              </a:buClr>
              <a:buSzPts val="440"/>
              <a:buFont typeface="Arial"/>
              <a:buNone/>
            </a:pPr>
            <a:r>
              <a:rPr lang="en-US" sz="1600" dirty="0">
                <a:solidFill>
                  <a:schemeClr val="accent6"/>
                </a:solidFill>
              </a:rPr>
              <a:t>to managing fitness activities, engaging with gym users, and growing their business. By providing a digital platform that streamlines gym operations and enhances the user experience, "Progress" is a valuable asset for gyms looking to stay ahead of the competition and provide the best possible service to their customers.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1E1303-208B-3E0A-8886-734DB8E4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Progress</a:t>
            </a:r>
          </a:p>
        </p:txBody>
      </p:sp>
    </p:spTree>
    <p:extLst>
      <p:ext uri="{BB962C8B-B14F-4D97-AF65-F5344CB8AC3E}">
        <p14:creationId xmlns:p14="http://schemas.microsoft.com/office/powerpoint/2010/main" val="232510033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Gold Pitch Deck by Slidesgo">
  <a:themeElements>
    <a:clrScheme name="Simple Light">
      <a:dk1>
        <a:srgbClr val="FFFFFF"/>
      </a:dk1>
      <a:lt1>
        <a:srgbClr val="9B6D28"/>
      </a:lt1>
      <a:dk2>
        <a:srgbClr val="E8C98A"/>
      </a:dk2>
      <a:lt2>
        <a:srgbClr val="9DA8B7"/>
      </a:lt2>
      <a:accent1>
        <a:srgbClr val="0A1548"/>
      </a:accent1>
      <a:accent2>
        <a:srgbClr val="00001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2761ec8-7198-4440-bea0-e9dd2af28b51}" enabled="1" method="Privilege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On-screen Show (16:9)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Abhaya Libre</vt:lpstr>
      <vt:lpstr>Roboto Condensed Light</vt:lpstr>
      <vt:lpstr>Bahnschrift SemiLight</vt:lpstr>
      <vt:lpstr>Chivo Light</vt:lpstr>
      <vt:lpstr>Arial</vt:lpstr>
      <vt:lpstr>Cascadia Code</vt:lpstr>
      <vt:lpstr>Chivo</vt:lpstr>
      <vt:lpstr>Blue and Gold Pitch Deck by Slidesgo</vt:lpstr>
      <vt:lpstr>Progress</vt:lpstr>
      <vt:lpstr>What is Progress</vt:lpstr>
      <vt:lpstr>Use Cases</vt:lpstr>
      <vt:lpstr>Why use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cp:lastModifiedBy>Gary Li</cp:lastModifiedBy>
  <cp:revision>2</cp:revision>
  <dcterms:modified xsi:type="dcterms:W3CDTF">2023-03-23T17:25:20Z</dcterms:modified>
</cp:coreProperties>
</file>