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72" r:id="rId4"/>
    <p:sldId id="257" r:id="rId5"/>
    <p:sldId id="277" r:id="rId6"/>
    <p:sldId id="275" r:id="rId7"/>
    <p:sldId id="260" r:id="rId8"/>
    <p:sldId id="263" r:id="rId9"/>
    <p:sldId id="259" r:id="rId10"/>
    <p:sldId id="265" r:id="rId11"/>
    <p:sldId id="262" r:id="rId12"/>
    <p:sldId id="273" r:id="rId13"/>
    <p:sldId id="276" r:id="rId14"/>
    <p:sldId id="274" r:id="rId15"/>
    <p:sldId id="270" r:id="rId16"/>
    <p:sldId id="278" r:id="rId17"/>
    <p:sldId id="266" r:id="rId18"/>
    <p:sldId id="268" r:id="rId19"/>
    <p:sldId id="26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94660"/>
  </p:normalViewPr>
  <p:slideViewPr>
    <p:cSldViewPr snapToGrid="0">
      <p:cViewPr varScale="1">
        <p:scale>
          <a:sx n="114" d="100"/>
          <a:sy n="114" d="100"/>
        </p:scale>
        <p:origin x="210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B19CF-E6F0-48BB-ACFE-C7FF3BE315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0596A65-2945-4438-9900-737FA512E2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1B6DD77-972A-4776-82BD-9FE6477CFAFA}"/>
              </a:ext>
            </a:extLst>
          </p:cNvPr>
          <p:cNvSpPr>
            <a:spLocks noGrp="1"/>
          </p:cNvSpPr>
          <p:nvPr>
            <p:ph type="dt" sz="half" idx="10"/>
          </p:nvPr>
        </p:nvSpPr>
        <p:spPr/>
        <p:txBody>
          <a:bodyPr/>
          <a:lstStyle/>
          <a:p>
            <a:fld id="{4F310B94-E1D3-489B-B937-AD32C8AE8533}" type="datetimeFigureOut">
              <a:rPr lang="en-GB" smtClean="0"/>
              <a:t>13/05/2018</a:t>
            </a:fld>
            <a:endParaRPr lang="en-GB"/>
          </a:p>
        </p:txBody>
      </p:sp>
      <p:sp>
        <p:nvSpPr>
          <p:cNvPr id="5" name="Footer Placeholder 4">
            <a:extLst>
              <a:ext uri="{FF2B5EF4-FFF2-40B4-BE49-F238E27FC236}">
                <a16:creationId xmlns:a16="http://schemas.microsoft.com/office/drawing/2014/main" id="{B8F12849-359F-4660-9855-693A4D191B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0A1003B-1F30-4872-B520-1C3E579F5184}"/>
              </a:ext>
            </a:extLst>
          </p:cNvPr>
          <p:cNvSpPr>
            <a:spLocks noGrp="1"/>
          </p:cNvSpPr>
          <p:nvPr>
            <p:ph type="sldNum" sz="quarter" idx="12"/>
          </p:nvPr>
        </p:nvSpPr>
        <p:spPr/>
        <p:txBody>
          <a:bodyPr/>
          <a:lstStyle/>
          <a:p>
            <a:fld id="{D926191C-B100-4D35-B9D0-2F6AA5620B6B}" type="slidenum">
              <a:rPr lang="en-GB" smtClean="0"/>
              <a:t>‹#›</a:t>
            </a:fld>
            <a:endParaRPr lang="en-GB"/>
          </a:p>
        </p:txBody>
      </p:sp>
    </p:spTree>
    <p:extLst>
      <p:ext uri="{BB962C8B-B14F-4D97-AF65-F5344CB8AC3E}">
        <p14:creationId xmlns:p14="http://schemas.microsoft.com/office/powerpoint/2010/main" val="2297474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1442E-06A3-43D7-89B2-92F3449A21A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2DB91D0-1540-4EA0-9ED3-77C3DB9482F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27F3332-1DDE-4024-8C1E-FF7C459B4554}"/>
              </a:ext>
            </a:extLst>
          </p:cNvPr>
          <p:cNvSpPr>
            <a:spLocks noGrp="1"/>
          </p:cNvSpPr>
          <p:nvPr>
            <p:ph type="dt" sz="half" idx="10"/>
          </p:nvPr>
        </p:nvSpPr>
        <p:spPr/>
        <p:txBody>
          <a:bodyPr/>
          <a:lstStyle/>
          <a:p>
            <a:fld id="{4F310B94-E1D3-489B-B937-AD32C8AE8533}" type="datetimeFigureOut">
              <a:rPr lang="en-GB" smtClean="0"/>
              <a:t>13/05/2018</a:t>
            </a:fld>
            <a:endParaRPr lang="en-GB"/>
          </a:p>
        </p:txBody>
      </p:sp>
      <p:sp>
        <p:nvSpPr>
          <p:cNvPr id="5" name="Footer Placeholder 4">
            <a:extLst>
              <a:ext uri="{FF2B5EF4-FFF2-40B4-BE49-F238E27FC236}">
                <a16:creationId xmlns:a16="http://schemas.microsoft.com/office/drawing/2014/main" id="{BF31C4FB-90CD-42C8-B977-A19A6333FDB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C929C18-06E0-4A78-A15F-6CF5E47CC1A7}"/>
              </a:ext>
            </a:extLst>
          </p:cNvPr>
          <p:cNvSpPr>
            <a:spLocks noGrp="1"/>
          </p:cNvSpPr>
          <p:nvPr>
            <p:ph type="sldNum" sz="quarter" idx="12"/>
          </p:nvPr>
        </p:nvSpPr>
        <p:spPr/>
        <p:txBody>
          <a:bodyPr/>
          <a:lstStyle/>
          <a:p>
            <a:fld id="{D926191C-B100-4D35-B9D0-2F6AA5620B6B}" type="slidenum">
              <a:rPr lang="en-GB" smtClean="0"/>
              <a:t>‹#›</a:t>
            </a:fld>
            <a:endParaRPr lang="en-GB"/>
          </a:p>
        </p:txBody>
      </p:sp>
    </p:spTree>
    <p:extLst>
      <p:ext uri="{BB962C8B-B14F-4D97-AF65-F5344CB8AC3E}">
        <p14:creationId xmlns:p14="http://schemas.microsoft.com/office/powerpoint/2010/main" val="3273149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D9248F-E3C6-4C97-AA20-B10DB46E1E3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1DD6DE2-7E5E-44E3-B08D-00216B99475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286EFD5-2A16-44E2-924C-6E50B93474C5}"/>
              </a:ext>
            </a:extLst>
          </p:cNvPr>
          <p:cNvSpPr>
            <a:spLocks noGrp="1"/>
          </p:cNvSpPr>
          <p:nvPr>
            <p:ph type="dt" sz="half" idx="10"/>
          </p:nvPr>
        </p:nvSpPr>
        <p:spPr/>
        <p:txBody>
          <a:bodyPr/>
          <a:lstStyle/>
          <a:p>
            <a:fld id="{4F310B94-E1D3-489B-B937-AD32C8AE8533}" type="datetimeFigureOut">
              <a:rPr lang="en-GB" smtClean="0"/>
              <a:t>13/05/2018</a:t>
            </a:fld>
            <a:endParaRPr lang="en-GB"/>
          </a:p>
        </p:txBody>
      </p:sp>
      <p:sp>
        <p:nvSpPr>
          <p:cNvPr id="5" name="Footer Placeholder 4">
            <a:extLst>
              <a:ext uri="{FF2B5EF4-FFF2-40B4-BE49-F238E27FC236}">
                <a16:creationId xmlns:a16="http://schemas.microsoft.com/office/drawing/2014/main" id="{86E25536-2072-47AB-9C67-8D1CC91FBDD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7D79FCD-DB5A-4640-8AA2-744F0076B04C}"/>
              </a:ext>
            </a:extLst>
          </p:cNvPr>
          <p:cNvSpPr>
            <a:spLocks noGrp="1"/>
          </p:cNvSpPr>
          <p:nvPr>
            <p:ph type="sldNum" sz="quarter" idx="12"/>
          </p:nvPr>
        </p:nvSpPr>
        <p:spPr/>
        <p:txBody>
          <a:bodyPr/>
          <a:lstStyle/>
          <a:p>
            <a:fld id="{D926191C-B100-4D35-B9D0-2F6AA5620B6B}" type="slidenum">
              <a:rPr lang="en-GB" smtClean="0"/>
              <a:t>‹#›</a:t>
            </a:fld>
            <a:endParaRPr lang="en-GB"/>
          </a:p>
        </p:txBody>
      </p:sp>
    </p:spTree>
    <p:extLst>
      <p:ext uri="{BB962C8B-B14F-4D97-AF65-F5344CB8AC3E}">
        <p14:creationId xmlns:p14="http://schemas.microsoft.com/office/powerpoint/2010/main" val="3838005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0AD5B-6888-4D56-8D1E-13BFBD7BF9D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F9A6A23-8D64-47C4-80D7-EBC0B66E7C6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441C0E3-6A93-475D-B63C-35AF3A052767}"/>
              </a:ext>
            </a:extLst>
          </p:cNvPr>
          <p:cNvSpPr>
            <a:spLocks noGrp="1"/>
          </p:cNvSpPr>
          <p:nvPr>
            <p:ph type="dt" sz="half" idx="10"/>
          </p:nvPr>
        </p:nvSpPr>
        <p:spPr/>
        <p:txBody>
          <a:bodyPr/>
          <a:lstStyle/>
          <a:p>
            <a:fld id="{4F310B94-E1D3-489B-B937-AD32C8AE8533}" type="datetimeFigureOut">
              <a:rPr lang="en-GB" smtClean="0"/>
              <a:t>13/05/2018</a:t>
            </a:fld>
            <a:endParaRPr lang="en-GB"/>
          </a:p>
        </p:txBody>
      </p:sp>
      <p:sp>
        <p:nvSpPr>
          <p:cNvPr id="5" name="Footer Placeholder 4">
            <a:extLst>
              <a:ext uri="{FF2B5EF4-FFF2-40B4-BE49-F238E27FC236}">
                <a16:creationId xmlns:a16="http://schemas.microsoft.com/office/drawing/2014/main" id="{D616992B-1F16-4C12-9F25-D49C192D369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87815A4-64F7-47B6-8A13-32DF4573BE11}"/>
              </a:ext>
            </a:extLst>
          </p:cNvPr>
          <p:cNvSpPr>
            <a:spLocks noGrp="1"/>
          </p:cNvSpPr>
          <p:nvPr>
            <p:ph type="sldNum" sz="quarter" idx="12"/>
          </p:nvPr>
        </p:nvSpPr>
        <p:spPr/>
        <p:txBody>
          <a:bodyPr/>
          <a:lstStyle/>
          <a:p>
            <a:fld id="{D926191C-B100-4D35-B9D0-2F6AA5620B6B}" type="slidenum">
              <a:rPr lang="en-GB" smtClean="0"/>
              <a:t>‹#›</a:t>
            </a:fld>
            <a:endParaRPr lang="en-GB"/>
          </a:p>
        </p:txBody>
      </p:sp>
    </p:spTree>
    <p:extLst>
      <p:ext uri="{BB962C8B-B14F-4D97-AF65-F5344CB8AC3E}">
        <p14:creationId xmlns:p14="http://schemas.microsoft.com/office/powerpoint/2010/main" val="4118914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37C14-4F63-4413-B9F3-97A38F5D9E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1368A33-B223-439D-8650-36AF8C1DBB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16144CD-D14D-420D-82AE-5BEB148FDC50}"/>
              </a:ext>
            </a:extLst>
          </p:cNvPr>
          <p:cNvSpPr>
            <a:spLocks noGrp="1"/>
          </p:cNvSpPr>
          <p:nvPr>
            <p:ph type="dt" sz="half" idx="10"/>
          </p:nvPr>
        </p:nvSpPr>
        <p:spPr/>
        <p:txBody>
          <a:bodyPr/>
          <a:lstStyle/>
          <a:p>
            <a:fld id="{4F310B94-E1D3-489B-B937-AD32C8AE8533}" type="datetimeFigureOut">
              <a:rPr lang="en-GB" smtClean="0"/>
              <a:t>13/05/2018</a:t>
            </a:fld>
            <a:endParaRPr lang="en-GB"/>
          </a:p>
        </p:txBody>
      </p:sp>
      <p:sp>
        <p:nvSpPr>
          <p:cNvPr id="5" name="Footer Placeholder 4">
            <a:extLst>
              <a:ext uri="{FF2B5EF4-FFF2-40B4-BE49-F238E27FC236}">
                <a16:creationId xmlns:a16="http://schemas.microsoft.com/office/drawing/2014/main" id="{582717D5-A5BF-4BBE-8B42-63AEF0ED504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908C254-8AEA-4FDF-BE69-07435E27A67F}"/>
              </a:ext>
            </a:extLst>
          </p:cNvPr>
          <p:cNvSpPr>
            <a:spLocks noGrp="1"/>
          </p:cNvSpPr>
          <p:nvPr>
            <p:ph type="sldNum" sz="quarter" idx="12"/>
          </p:nvPr>
        </p:nvSpPr>
        <p:spPr/>
        <p:txBody>
          <a:bodyPr/>
          <a:lstStyle/>
          <a:p>
            <a:fld id="{D926191C-B100-4D35-B9D0-2F6AA5620B6B}" type="slidenum">
              <a:rPr lang="en-GB" smtClean="0"/>
              <a:t>‹#›</a:t>
            </a:fld>
            <a:endParaRPr lang="en-GB"/>
          </a:p>
        </p:txBody>
      </p:sp>
    </p:spTree>
    <p:extLst>
      <p:ext uri="{BB962C8B-B14F-4D97-AF65-F5344CB8AC3E}">
        <p14:creationId xmlns:p14="http://schemas.microsoft.com/office/powerpoint/2010/main" val="1027308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A3273-B4CF-49BD-81F6-187799DC751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FD9A745-E671-4F8B-B0C4-665F4BD9BEE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7A14873-461F-46DE-B4A5-6FB72599562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09C8BD3-3393-4E92-8F97-EE6A2C05C341}"/>
              </a:ext>
            </a:extLst>
          </p:cNvPr>
          <p:cNvSpPr>
            <a:spLocks noGrp="1"/>
          </p:cNvSpPr>
          <p:nvPr>
            <p:ph type="dt" sz="half" idx="10"/>
          </p:nvPr>
        </p:nvSpPr>
        <p:spPr/>
        <p:txBody>
          <a:bodyPr/>
          <a:lstStyle/>
          <a:p>
            <a:fld id="{4F310B94-E1D3-489B-B937-AD32C8AE8533}" type="datetimeFigureOut">
              <a:rPr lang="en-GB" smtClean="0"/>
              <a:t>13/05/2018</a:t>
            </a:fld>
            <a:endParaRPr lang="en-GB"/>
          </a:p>
        </p:txBody>
      </p:sp>
      <p:sp>
        <p:nvSpPr>
          <p:cNvPr id="6" name="Footer Placeholder 5">
            <a:extLst>
              <a:ext uri="{FF2B5EF4-FFF2-40B4-BE49-F238E27FC236}">
                <a16:creationId xmlns:a16="http://schemas.microsoft.com/office/drawing/2014/main" id="{18B0CF33-2E23-477E-BFA7-11B515C5696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AD77898-A382-4735-9820-DFF5E6E4E1AC}"/>
              </a:ext>
            </a:extLst>
          </p:cNvPr>
          <p:cNvSpPr>
            <a:spLocks noGrp="1"/>
          </p:cNvSpPr>
          <p:nvPr>
            <p:ph type="sldNum" sz="quarter" idx="12"/>
          </p:nvPr>
        </p:nvSpPr>
        <p:spPr/>
        <p:txBody>
          <a:bodyPr/>
          <a:lstStyle/>
          <a:p>
            <a:fld id="{D926191C-B100-4D35-B9D0-2F6AA5620B6B}" type="slidenum">
              <a:rPr lang="en-GB" smtClean="0"/>
              <a:t>‹#›</a:t>
            </a:fld>
            <a:endParaRPr lang="en-GB"/>
          </a:p>
        </p:txBody>
      </p:sp>
    </p:spTree>
    <p:extLst>
      <p:ext uri="{BB962C8B-B14F-4D97-AF65-F5344CB8AC3E}">
        <p14:creationId xmlns:p14="http://schemas.microsoft.com/office/powerpoint/2010/main" val="3593661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639D9-E756-42C5-BCE7-0CF8066B179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DA3A1DC-1D44-4C89-B149-DBFFF9F5FD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4DC3C58-DE6D-4745-8A17-2F8AF1BC5B3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A6B953E-AAFA-4500-B704-C35AE6C391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92D6E8C-C10F-47E7-A867-5EB3E058D2C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1101DA8-1440-4B9B-9C6F-C1AA6ACD0E49}"/>
              </a:ext>
            </a:extLst>
          </p:cNvPr>
          <p:cNvSpPr>
            <a:spLocks noGrp="1"/>
          </p:cNvSpPr>
          <p:nvPr>
            <p:ph type="dt" sz="half" idx="10"/>
          </p:nvPr>
        </p:nvSpPr>
        <p:spPr/>
        <p:txBody>
          <a:bodyPr/>
          <a:lstStyle/>
          <a:p>
            <a:fld id="{4F310B94-E1D3-489B-B937-AD32C8AE8533}" type="datetimeFigureOut">
              <a:rPr lang="en-GB" smtClean="0"/>
              <a:t>13/05/2018</a:t>
            </a:fld>
            <a:endParaRPr lang="en-GB"/>
          </a:p>
        </p:txBody>
      </p:sp>
      <p:sp>
        <p:nvSpPr>
          <p:cNvPr id="8" name="Footer Placeholder 7">
            <a:extLst>
              <a:ext uri="{FF2B5EF4-FFF2-40B4-BE49-F238E27FC236}">
                <a16:creationId xmlns:a16="http://schemas.microsoft.com/office/drawing/2014/main" id="{1EA52275-4AE7-4ACD-8F25-59488751BE4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D8C8085-D61B-40ED-87BA-4062A5665F2B}"/>
              </a:ext>
            </a:extLst>
          </p:cNvPr>
          <p:cNvSpPr>
            <a:spLocks noGrp="1"/>
          </p:cNvSpPr>
          <p:nvPr>
            <p:ph type="sldNum" sz="quarter" idx="12"/>
          </p:nvPr>
        </p:nvSpPr>
        <p:spPr/>
        <p:txBody>
          <a:bodyPr/>
          <a:lstStyle/>
          <a:p>
            <a:fld id="{D926191C-B100-4D35-B9D0-2F6AA5620B6B}" type="slidenum">
              <a:rPr lang="en-GB" smtClean="0"/>
              <a:t>‹#›</a:t>
            </a:fld>
            <a:endParaRPr lang="en-GB"/>
          </a:p>
        </p:txBody>
      </p:sp>
    </p:spTree>
    <p:extLst>
      <p:ext uri="{BB962C8B-B14F-4D97-AF65-F5344CB8AC3E}">
        <p14:creationId xmlns:p14="http://schemas.microsoft.com/office/powerpoint/2010/main" val="2780123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4C7F-8E49-4C98-A7A3-744DF04CF45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67A539E-5213-4C00-8205-48916387A9D1}"/>
              </a:ext>
            </a:extLst>
          </p:cNvPr>
          <p:cNvSpPr>
            <a:spLocks noGrp="1"/>
          </p:cNvSpPr>
          <p:nvPr>
            <p:ph type="dt" sz="half" idx="10"/>
          </p:nvPr>
        </p:nvSpPr>
        <p:spPr/>
        <p:txBody>
          <a:bodyPr/>
          <a:lstStyle/>
          <a:p>
            <a:fld id="{4F310B94-E1D3-489B-B937-AD32C8AE8533}" type="datetimeFigureOut">
              <a:rPr lang="en-GB" smtClean="0"/>
              <a:t>13/05/2018</a:t>
            </a:fld>
            <a:endParaRPr lang="en-GB"/>
          </a:p>
        </p:txBody>
      </p:sp>
      <p:sp>
        <p:nvSpPr>
          <p:cNvPr id="4" name="Footer Placeholder 3">
            <a:extLst>
              <a:ext uri="{FF2B5EF4-FFF2-40B4-BE49-F238E27FC236}">
                <a16:creationId xmlns:a16="http://schemas.microsoft.com/office/drawing/2014/main" id="{964CB8EE-74D2-4E6D-9246-7A7E7120E28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1B6567E-BF7D-402F-86F1-50F26748A4E1}"/>
              </a:ext>
            </a:extLst>
          </p:cNvPr>
          <p:cNvSpPr>
            <a:spLocks noGrp="1"/>
          </p:cNvSpPr>
          <p:nvPr>
            <p:ph type="sldNum" sz="quarter" idx="12"/>
          </p:nvPr>
        </p:nvSpPr>
        <p:spPr/>
        <p:txBody>
          <a:bodyPr/>
          <a:lstStyle/>
          <a:p>
            <a:fld id="{D926191C-B100-4D35-B9D0-2F6AA5620B6B}" type="slidenum">
              <a:rPr lang="en-GB" smtClean="0"/>
              <a:t>‹#›</a:t>
            </a:fld>
            <a:endParaRPr lang="en-GB"/>
          </a:p>
        </p:txBody>
      </p:sp>
    </p:spTree>
    <p:extLst>
      <p:ext uri="{BB962C8B-B14F-4D97-AF65-F5344CB8AC3E}">
        <p14:creationId xmlns:p14="http://schemas.microsoft.com/office/powerpoint/2010/main" val="3237471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FB7AC3-A710-4A12-8FAF-FC8519B5E624}"/>
              </a:ext>
            </a:extLst>
          </p:cNvPr>
          <p:cNvSpPr>
            <a:spLocks noGrp="1"/>
          </p:cNvSpPr>
          <p:nvPr>
            <p:ph type="dt" sz="half" idx="10"/>
          </p:nvPr>
        </p:nvSpPr>
        <p:spPr/>
        <p:txBody>
          <a:bodyPr/>
          <a:lstStyle/>
          <a:p>
            <a:fld id="{4F310B94-E1D3-489B-B937-AD32C8AE8533}" type="datetimeFigureOut">
              <a:rPr lang="en-GB" smtClean="0"/>
              <a:t>13/05/2018</a:t>
            </a:fld>
            <a:endParaRPr lang="en-GB"/>
          </a:p>
        </p:txBody>
      </p:sp>
      <p:sp>
        <p:nvSpPr>
          <p:cNvPr id="3" name="Footer Placeholder 2">
            <a:extLst>
              <a:ext uri="{FF2B5EF4-FFF2-40B4-BE49-F238E27FC236}">
                <a16:creationId xmlns:a16="http://schemas.microsoft.com/office/drawing/2014/main" id="{0269AABA-FD38-4724-818A-13EDC3D1B89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2D58DEC-CF75-47CC-9DB1-A64D973B9D39}"/>
              </a:ext>
            </a:extLst>
          </p:cNvPr>
          <p:cNvSpPr>
            <a:spLocks noGrp="1"/>
          </p:cNvSpPr>
          <p:nvPr>
            <p:ph type="sldNum" sz="quarter" idx="12"/>
          </p:nvPr>
        </p:nvSpPr>
        <p:spPr/>
        <p:txBody>
          <a:bodyPr/>
          <a:lstStyle/>
          <a:p>
            <a:fld id="{D926191C-B100-4D35-B9D0-2F6AA5620B6B}" type="slidenum">
              <a:rPr lang="en-GB" smtClean="0"/>
              <a:t>‹#›</a:t>
            </a:fld>
            <a:endParaRPr lang="en-GB"/>
          </a:p>
        </p:txBody>
      </p:sp>
    </p:spTree>
    <p:extLst>
      <p:ext uri="{BB962C8B-B14F-4D97-AF65-F5344CB8AC3E}">
        <p14:creationId xmlns:p14="http://schemas.microsoft.com/office/powerpoint/2010/main" val="4100315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F8ADC-A244-461D-A87A-4483DCB921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55B7A21-4E21-4F10-B024-CC2373E223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AAD086B-7986-4B1E-ACB0-7E80DC59E4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4468DAE-E5A3-45F4-9ED7-8D7A79C7198F}"/>
              </a:ext>
            </a:extLst>
          </p:cNvPr>
          <p:cNvSpPr>
            <a:spLocks noGrp="1"/>
          </p:cNvSpPr>
          <p:nvPr>
            <p:ph type="dt" sz="half" idx="10"/>
          </p:nvPr>
        </p:nvSpPr>
        <p:spPr/>
        <p:txBody>
          <a:bodyPr/>
          <a:lstStyle/>
          <a:p>
            <a:fld id="{4F310B94-E1D3-489B-B937-AD32C8AE8533}" type="datetimeFigureOut">
              <a:rPr lang="en-GB" smtClean="0"/>
              <a:t>13/05/2018</a:t>
            </a:fld>
            <a:endParaRPr lang="en-GB"/>
          </a:p>
        </p:txBody>
      </p:sp>
      <p:sp>
        <p:nvSpPr>
          <p:cNvPr id="6" name="Footer Placeholder 5">
            <a:extLst>
              <a:ext uri="{FF2B5EF4-FFF2-40B4-BE49-F238E27FC236}">
                <a16:creationId xmlns:a16="http://schemas.microsoft.com/office/drawing/2014/main" id="{2FC2746E-20A3-43E5-95BC-8C7A8583F01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72C5441-4144-49FB-9D48-C92451FB556A}"/>
              </a:ext>
            </a:extLst>
          </p:cNvPr>
          <p:cNvSpPr>
            <a:spLocks noGrp="1"/>
          </p:cNvSpPr>
          <p:nvPr>
            <p:ph type="sldNum" sz="quarter" idx="12"/>
          </p:nvPr>
        </p:nvSpPr>
        <p:spPr/>
        <p:txBody>
          <a:bodyPr/>
          <a:lstStyle/>
          <a:p>
            <a:fld id="{D926191C-B100-4D35-B9D0-2F6AA5620B6B}" type="slidenum">
              <a:rPr lang="en-GB" smtClean="0"/>
              <a:t>‹#›</a:t>
            </a:fld>
            <a:endParaRPr lang="en-GB"/>
          </a:p>
        </p:txBody>
      </p:sp>
    </p:spTree>
    <p:extLst>
      <p:ext uri="{BB962C8B-B14F-4D97-AF65-F5344CB8AC3E}">
        <p14:creationId xmlns:p14="http://schemas.microsoft.com/office/powerpoint/2010/main" val="1394757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23774-02FD-4975-888B-A986BA4973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178DAED-BED8-4842-83BF-F7AC9245AE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2FFCC01-9995-447E-A475-7949BB403E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ABB935F-C64F-4585-8A28-58FCE31FF7DF}"/>
              </a:ext>
            </a:extLst>
          </p:cNvPr>
          <p:cNvSpPr>
            <a:spLocks noGrp="1"/>
          </p:cNvSpPr>
          <p:nvPr>
            <p:ph type="dt" sz="half" idx="10"/>
          </p:nvPr>
        </p:nvSpPr>
        <p:spPr/>
        <p:txBody>
          <a:bodyPr/>
          <a:lstStyle/>
          <a:p>
            <a:fld id="{4F310B94-E1D3-489B-B937-AD32C8AE8533}" type="datetimeFigureOut">
              <a:rPr lang="en-GB" smtClean="0"/>
              <a:t>13/05/2018</a:t>
            </a:fld>
            <a:endParaRPr lang="en-GB"/>
          </a:p>
        </p:txBody>
      </p:sp>
      <p:sp>
        <p:nvSpPr>
          <p:cNvPr id="6" name="Footer Placeholder 5">
            <a:extLst>
              <a:ext uri="{FF2B5EF4-FFF2-40B4-BE49-F238E27FC236}">
                <a16:creationId xmlns:a16="http://schemas.microsoft.com/office/drawing/2014/main" id="{D430FBC6-7642-4523-9C1A-2D7B2FA01E6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F559C39-A846-43FC-A007-2E24006BC180}"/>
              </a:ext>
            </a:extLst>
          </p:cNvPr>
          <p:cNvSpPr>
            <a:spLocks noGrp="1"/>
          </p:cNvSpPr>
          <p:nvPr>
            <p:ph type="sldNum" sz="quarter" idx="12"/>
          </p:nvPr>
        </p:nvSpPr>
        <p:spPr/>
        <p:txBody>
          <a:bodyPr/>
          <a:lstStyle/>
          <a:p>
            <a:fld id="{D926191C-B100-4D35-B9D0-2F6AA5620B6B}" type="slidenum">
              <a:rPr lang="en-GB" smtClean="0"/>
              <a:t>‹#›</a:t>
            </a:fld>
            <a:endParaRPr lang="en-GB"/>
          </a:p>
        </p:txBody>
      </p:sp>
    </p:spTree>
    <p:extLst>
      <p:ext uri="{BB962C8B-B14F-4D97-AF65-F5344CB8AC3E}">
        <p14:creationId xmlns:p14="http://schemas.microsoft.com/office/powerpoint/2010/main" val="3853659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5F306A-2646-4890-8D46-411025B29D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073AF42-CB26-4F43-A6FA-C6528EE71E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9BA55BC-ADF9-4405-9E93-7A1F4EF270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310B94-E1D3-489B-B937-AD32C8AE8533}" type="datetimeFigureOut">
              <a:rPr lang="en-GB" smtClean="0"/>
              <a:t>13/05/2018</a:t>
            </a:fld>
            <a:endParaRPr lang="en-GB"/>
          </a:p>
        </p:txBody>
      </p:sp>
      <p:sp>
        <p:nvSpPr>
          <p:cNvPr id="5" name="Footer Placeholder 4">
            <a:extLst>
              <a:ext uri="{FF2B5EF4-FFF2-40B4-BE49-F238E27FC236}">
                <a16:creationId xmlns:a16="http://schemas.microsoft.com/office/drawing/2014/main" id="{C91914B3-7AD8-4972-9136-1E6C267A42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877B69A-2882-4E0D-BB5E-D94AE78D72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26191C-B100-4D35-B9D0-2F6AA5620B6B}" type="slidenum">
              <a:rPr lang="en-GB" smtClean="0"/>
              <a:t>‹#›</a:t>
            </a:fld>
            <a:endParaRPr lang="en-GB"/>
          </a:p>
        </p:txBody>
      </p:sp>
    </p:spTree>
    <p:extLst>
      <p:ext uri="{BB962C8B-B14F-4D97-AF65-F5344CB8AC3E}">
        <p14:creationId xmlns:p14="http://schemas.microsoft.com/office/powerpoint/2010/main" val="1694583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file:///C:\Users\james\Documents\comp320-comp360-dissertation\DataSets\replays\ORITAKA\00003-ORIT_CRUZ.REP" TargetMode="External"/><Relationship Id="rId13" Type="http://schemas.openxmlformats.org/officeDocument/2006/relationships/hyperlink" Target="file:///C:\Users\james\Documents\comp320-comp360-dissertation\DataSets\replays\XELNAGA\00006-XELN_CRUZ.REP" TargetMode="External"/><Relationship Id="rId18" Type="http://schemas.openxmlformats.org/officeDocument/2006/relationships/hyperlink" Target="file:///C:\Users\james\Documents\comp320-comp360-dissertation\DataSets\replays\MEGABOT\00008-MEGA_ICEB.REP" TargetMode="External"/><Relationship Id="rId26" Type="http://schemas.openxmlformats.org/officeDocument/2006/relationships/hyperlink" Target="file:///C:\Users\james\Documents\comp320-comp360-dissertation\DataSets\replays\CIMEX\00012-CIME_MEGA.REP" TargetMode="External"/><Relationship Id="rId39" Type="http://schemas.openxmlformats.org/officeDocument/2006/relationships/hyperlink" Target="file:///C:\Users\james\Documents\comp320-comp360-dissertation\DataSets\replays\ICEBOT\00019-ICEB_XELN.REP" TargetMode="External"/><Relationship Id="rId3" Type="http://schemas.openxmlformats.org/officeDocument/2006/relationships/hyperlink" Target="file:///C:\Users\james\Documents\comp320-comp360-dissertation\DataSets\replays\ICEBOT\00001-ICEB_CRUZ.REP" TargetMode="External"/><Relationship Id="rId21" Type="http://schemas.openxmlformats.org/officeDocument/2006/relationships/hyperlink" Target="file:///C:\Users\james\Documents\comp320-comp360-dissertation\DataSets\replays\MEGABOT\00010-MEGA_ORIT.REP" TargetMode="External"/><Relationship Id="rId34" Type="http://schemas.openxmlformats.org/officeDocument/2006/relationships/hyperlink" Target="file:///C:\Users\james\Documents\comp320-comp360-dissertation\DataSets\replays\ORITAKA\00016-ORIT_ICEB.REP" TargetMode="External"/><Relationship Id="rId42" Type="http://schemas.openxmlformats.org/officeDocument/2006/relationships/hyperlink" Target="file:///C:\Users\james\Documents\comp320-comp360-dissertation\DataSets\replays\ICEBOT\00020-ICEB_ZZZK.REP" TargetMode="External"/><Relationship Id="rId7" Type="http://schemas.openxmlformats.org/officeDocument/2006/relationships/hyperlink" Target="file:///C:\Users\james\Documents\comp320-comp360-dissertation\DataSets\replays\CRUZBOT\00003-CRUZ_ORIT.REP" TargetMode="External"/><Relationship Id="rId12" Type="http://schemas.openxmlformats.org/officeDocument/2006/relationships/hyperlink" Target="file:///C:\Users\james\Documents\comp320-comp360-dissertation\DataSets\replays\CIMEX\00005-CIME_CRUZ.REP" TargetMode="External"/><Relationship Id="rId17" Type="http://schemas.openxmlformats.org/officeDocument/2006/relationships/hyperlink" Target="file:///C:\Users\james\Documents\comp320-comp360-dissertation\DataSets\replays\ICEBOT\00008-ICEB_MEGA.REP" TargetMode="External"/><Relationship Id="rId25" Type="http://schemas.openxmlformats.org/officeDocument/2006/relationships/hyperlink" Target="file:///C:\Users\james\Documents\comp320-comp360-dissertation\DataSets\replays\MEGABOT\00012-MEGA_CIME.REP" TargetMode="External"/><Relationship Id="rId33" Type="http://schemas.openxmlformats.org/officeDocument/2006/relationships/hyperlink" Target="file:///C:\Users\james\Documents\comp320-comp360-dissertation\DataSets\replays\ICEBOT\00016-ICEB_ORIT.REP" TargetMode="External"/><Relationship Id="rId38" Type="http://schemas.openxmlformats.org/officeDocument/2006/relationships/hyperlink" Target="file:///C:\Users\james\Documents\comp320-comp360-dissertation\DataSets\replays\CIMEX\00018-CIME_ICEB.REP" TargetMode="External"/><Relationship Id="rId2" Type="http://schemas.openxmlformats.org/officeDocument/2006/relationships/hyperlink" Target="file:///C:\Users\james\Documents\comp320-comp360-dissertation\DataSets\replays\CRUZBOT\00000-CRUZ_MEGA.REP" TargetMode="External"/><Relationship Id="rId16" Type="http://schemas.openxmlformats.org/officeDocument/2006/relationships/hyperlink" Target="file:///C:\Users\james\Documents\comp320-comp360-dissertation\DataSets\replays\CRUZBOT\00007-CRUZ_ZZZK.REP" TargetMode="External"/><Relationship Id="rId20" Type="http://schemas.openxmlformats.org/officeDocument/2006/relationships/hyperlink" Target="file:///C:\Users\james\Documents\comp320-comp360-dissertation\DataSets\replays\MEGABOT\00009-MEGA_IRON.REP" TargetMode="External"/><Relationship Id="rId29" Type="http://schemas.openxmlformats.org/officeDocument/2006/relationships/hyperlink" Target="file:///C:\Users\james\Documents\comp320-comp360-dissertation\DataSets\replays\ZZZKBOT\00014-ZZZK_MEGA.REP" TargetMode="External"/><Relationship Id="rId41" Type="http://schemas.openxmlformats.org/officeDocument/2006/relationships/hyperlink" Target="file:///C:\Users\james\Documents\comp320-comp360-dissertation\DataSets\replays\ZZZKBOT\00020-ZZZK_ICEB.REP" TargetMode="External"/><Relationship Id="rId1" Type="http://schemas.openxmlformats.org/officeDocument/2006/relationships/slideLayout" Target="../slideLayouts/slideLayout2.xml"/><Relationship Id="rId6" Type="http://schemas.openxmlformats.org/officeDocument/2006/relationships/hyperlink" Target="file:///C:\Users\james\Documents\comp320-comp360-dissertation\DataSets\replays\CRUZBOT\00002-CRUZ_IRON.REP" TargetMode="External"/><Relationship Id="rId11" Type="http://schemas.openxmlformats.org/officeDocument/2006/relationships/hyperlink" Target="file:///C:\Users\james\Documents\comp320-comp360-dissertation\DataSets\replays\CRUZBOT\00005-CRUZ_CIME.REP" TargetMode="External"/><Relationship Id="rId24" Type="http://schemas.openxmlformats.org/officeDocument/2006/relationships/hyperlink" Target="file:///C:\Users\james\Documents\comp320-comp360-dissertation\DataSets\replays\MEGABOT\00011-MEGA_LETA.REP" TargetMode="External"/><Relationship Id="rId32" Type="http://schemas.openxmlformats.org/officeDocument/2006/relationships/hyperlink" Target="file:///C:\Users\james\Documents\comp320-comp360-dissertation\DataSets\replays\ICEBOT\00015-ICEB_IRON.REP" TargetMode="External"/><Relationship Id="rId37" Type="http://schemas.openxmlformats.org/officeDocument/2006/relationships/hyperlink" Target="file:///C:\Users\james\Documents\comp320-comp360-dissertation\DataSets\replays\ICEBOT\00018-ICEB_CIME.REP" TargetMode="External"/><Relationship Id="rId40" Type="http://schemas.openxmlformats.org/officeDocument/2006/relationships/hyperlink" Target="file:///C:\Users\james\Documents\comp320-comp360-dissertation\DataSets\replays\XELNAGA\00019-XELN_ICEB.REP" TargetMode="External"/><Relationship Id="rId5" Type="http://schemas.openxmlformats.org/officeDocument/2006/relationships/hyperlink" Target="file:///C:\Users\james\Documents\comp320-comp360-dissertation\DataSets\replays\IRON\00002-IRON_CRUZ.REP" TargetMode="External"/><Relationship Id="rId15" Type="http://schemas.openxmlformats.org/officeDocument/2006/relationships/hyperlink" Target="file:///C:\Users\james\Documents\comp320-comp360-dissertation\DataSets\replays\ZZZKBOT\00007-ZZZK_CRUZ.REP" TargetMode="External"/><Relationship Id="rId23" Type="http://schemas.openxmlformats.org/officeDocument/2006/relationships/hyperlink" Target="file:///C:\Users\james\Documents\comp320-comp360-dissertation\DataSets\replays\LETABOT\00011-LETA_MEGA.REP" TargetMode="External"/><Relationship Id="rId28" Type="http://schemas.openxmlformats.org/officeDocument/2006/relationships/hyperlink" Target="file:///C:\Users\james\Documents\comp320-comp360-dissertation\DataSets\replays\MEGABOT\00013-MEGA_XELN.REP" TargetMode="External"/><Relationship Id="rId36" Type="http://schemas.openxmlformats.org/officeDocument/2006/relationships/hyperlink" Target="file:///C:\Users\james\Documents\comp320-comp360-dissertation\DataSets\replays\ICEBOT\00017-ICEB_LETA.REP" TargetMode="External"/><Relationship Id="rId10" Type="http://schemas.openxmlformats.org/officeDocument/2006/relationships/hyperlink" Target="file:///C:\Users\james\Documents\comp320-comp360-dissertation\DataSets\replays\CRUZBOT\00004-CRUZ_LETA.REP" TargetMode="External"/><Relationship Id="rId19" Type="http://schemas.openxmlformats.org/officeDocument/2006/relationships/hyperlink" Target="file:///C:\Users\james\Documents\comp320-comp360-dissertation\DataSets\replays\IRON\00009-IRON_MEGA.REP" TargetMode="External"/><Relationship Id="rId31" Type="http://schemas.openxmlformats.org/officeDocument/2006/relationships/hyperlink" Target="file:///C:\Users\james\Documents\comp320-comp360-dissertation\DataSets\replays\IRON\00015-IRON_ICEB.REP" TargetMode="External"/><Relationship Id="rId44" Type="http://schemas.openxmlformats.org/officeDocument/2006/relationships/hyperlink" Target="file:///C:\Users\james\Documents\comp320-comp360-dissertation\DataSets\replays\ORITAKA\00021-ORIT_IRON.REP" TargetMode="External"/><Relationship Id="rId4" Type="http://schemas.openxmlformats.org/officeDocument/2006/relationships/hyperlink" Target="file:///C:\Users\james\Documents\comp320-comp360-dissertation\DataSets\replays\CRUZBOT\00001-CRUZ_ICEB.REP" TargetMode="External"/><Relationship Id="rId9" Type="http://schemas.openxmlformats.org/officeDocument/2006/relationships/hyperlink" Target="file:///C:\Users\james\Documents\comp320-comp360-dissertation\DataSets\replays\LETABOT\00004-LETA_CRUZ.REP" TargetMode="External"/><Relationship Id="rId14" Type="http://schemas.openxmlformats.org/officeDocument/2006/relationships/hyperlink" Target="file:///C:\Users\james\Documents\comp320-comp360-dissertation\DataSets\replays\CRUZBOT\00006-CRUZ_XELN.REP" TargetMode="External"/><Relationship Id="rId22" Type="http://schemas.openxmlformats.org/officeDocument/2006/relationships/hyperlink" Target="file:///C:\Users\james\Documents\comp320-comp360-dissertation\DataSets\replays\ORITAKA\00010-ORIT_MEGA.REP" TargetMode="External"/><Relationship Id="rId27" Type="http://schemas.openxmlformats.org/officeDocument/2006/relationships/hyperlink" Target="file:///C:\Users\james\Documents\comp320-comp360-dissertation\DataSets\replays\XELNAGA\00013-XELN_MEGA.REP" TargetMode="External"/><Relationship Id="rId30" Type="http://schemas.openxmlformats.org/officeDocument/2006/relationships/hyperlink" Target="file:///C:\Users\james\Documents\comp320-comp360-dissertation\DataSets\replays\MEGABOT\00014-MEGA_ZZZK.REP" TargetMode="External"/><Relationship Id="rId35" Type="http://schemas.openxmlformats.org/officeDocument/2006/relationships/hyperlink" Target="file:///C:\Users\james\Documents\comp320-comp360-dissertation\DataSets\replays\LETABOT\00017-LETA_ICEB.REP" TargetMode="External"/><Relationship Id="rId43" Type="http://schemas.openxmlformats.org/officeDocument/2006/relationships/hyperlink" Target="file:///C:\Users\james\Documents\comp320-comp360-dissertation\DataSets\replays\IRON\00021-IRON_ORIT.REP"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91795-EB2D-463E-9192-586149D90B5D}"/>
              </a:ext>
            </a:extLst>
          </p:cNvPr>
          <p:cNvSpPr>
            <a:spLocks noGrp="1"/>
          </p:cNvSpPr>
          <p:nvPr>
            <p:ph type="ctrTitle"/>
          </p:nvPr>
        </p:nvSpPr>
        <p:spPr>
          <a:xfrm>
            <a:off x="176169" y="1122363"/>
            <a:ext cx="11929145" cy="2387600"/>
          </a:xfrm>
        </p:spPr>
        <p:txBody>
          <a:bodyPr>
            <a:normAutofit fontScale="90000"/>
          </a:bodyPr>
          <a:lstStyle/>
          <a:p>
            <a:r>
              <a:rPr lang="en-GB" b="1" dirty="0"/>
              <a:t>To What Degree can an AI Built With Expert</a:t>
            </a:r>
            <a:br>
              <a:rPr lang="en-GB" b="1" dirty="0"/>
            </a:br>
            <a:r>
              <a:rPr lang="en-GB" b="1" dirty="0"/>
              <a:t>Strategies be Effective Against Competition AI?</a:t>
            </a:r>
            <a:endParaRPr lang="en-GB" dirty="0"/>
          </a:p>
        </p:txBody>
      </p:sp>
      <p:sp>
        <p:nvSpPr>
          <p:cNvPr id="3" name="Subtitle 2">
            <a:extLst>
              <a:ext uri="{FF2B5EF4-FFF2-40B4-BE49-F238E27FC236}">
                <a16:creationId xmlns:a16="http://schemas.microsoft.com/office/drawing/2014/main" id="{3E29F105-D598-4ADC-87E3-C1CC94CA8521}"/>
              </a:ext>
            </a:extLst>
          </p:cNvPr>
          <p:cNvSpPr>
            <a:spLocks noGrp="1"/>
          </p:cNvSpPr>
          <p:nvPr>
            <p:ph type="subTitle" idx="1"/>
          </p:nvPr>
        </p:nvSpPr>
        <p:spPr>
          <a:xfrm>
            <a:off x="1524000" y="4764946"/>
            <a:ext cx="9144000" cy="492853"/>
          </a:xfrm>
        </p:spPr>
        <p:txBody>
          <a:bodyPr/>
          <a:lstStyle/>
          <a:p>
            <a:r>
              <a:rPr lang="en-GB" dirty="0"/>
              <a:t>James Hellman</a:t>
            </a:r>
          </a:p>
        </p:txBody>
      </p:sp>
    </p:spTree>
    <p:extLst>
      <p:ext uri="{BB962C8B-B14F-4D97-AF65-F5344CB8AC3E}">
        <p14:creationId xmlns:p14="http://schemas.microsoft.com/office/powerpoint/2010/main" val="836246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9A722-9A7E-4770-B529-5B5D4EC1F2EA}"/>
              </a:ext>
            </a:extLst>
          </p:cNvPr>
          <p:cNvSpPr>
            <a:spLocks noGrp="1"/>
          </p:cNvSpPr>
          <p:nvPr>
            <p:ph type="title"/>
          </p:nvPr>
        </p:nvSpPr>
        <p:spPr/>
        <p:txBody>
          <a:bodyPr/>
          <a:lstStyle/>
          <a:p>
            <a:r>
              <a:rPr lang="en-GB" dirty="0"/>
              <a:t>Results</a:t>
            </a:r>
          </a:p>
        </p:txBody>
      </p:sp>
      <p:sp>
        <p:nvSpPr>
          <p:cNvPr id="3" name="Content Placeholder 2">
            <a:extLst>
              <a:ext uri="{FF2B5EF4-FFF2-40B4-BE49-F238E27FC236}">
                <a16:creationId xmlns:a16="http://schemas.microsoft.com/office/drawing/2014/main" id="{0A406EC2-0007-4B20-96A2-4FA37746A207}"/>
              </a:ext>
            </a:extLst>
          </p:cNvPr>
          <p:cNvSpPr>
            <a:spLocks noGrp="1"/>
          </p:cNvSpPr>
          <p:nvPr>
            <p:ph idx="1"/>
          </p:nvPr>
        </p:nvSpPr>
        <p:spPr/>
        <p:txBody>
          <a:bodyPr>
            <a:normAutofit/>
          </a:bodyPr>
          <a:lstStyle/>
          <a:p>
            <a:r>
              <a:rPr lang="en-GB" dirty="0"/>
              <a:t>Output from the tournament manager.</a:t>
            </a:r>
          </a:p>
        </p:txBody>
      </p:sp>
      <p:graphicFrame>
        <p:nvGraphicFramePr>
          <p:cNvPr id="6" name="Table 5">
            <a:extLst>
              <a:ext uri="{FF2B5EF4-FFF2-40B4-BE49-F238E27FC236}">
                <a16:creationId xmlns:a16="http://schemas.microsoft.com/office/drawing/2014/main" id="{94CA90C5-B34F-4EFD-ACB5-39A5BAFDC377}"/>
              </a:ext>
            </a:extLst>
          </p:cNvPr>
          <p:cNvGraphicFramePr>
            <a:graphicFrameLocks noGrp="1"/>
          </p:cNvGraphicFramePr>
          <p:nvPr>
            <p:extLst>
              <p:ext uri="{D42A27DB-BD31-4B8C-83A1-F6EECF244321}">
                <p14:modId xmlns:p14="http://schemas.microsoft.com/office/powerpoint/2010/main" val="2979032387"/>
              </p:ext>
            </p:extLst>
          </p:nvPr>
        </p:nvGraphicFramePr>
        <p:xfrm>
          <a:off x="829491" y="2341624"/>
          <a:ext cx="10524309" cy="11576344"/>
        </p:xfrm>
        <a:graphic>
          <a:graphicData uri="http://schemas.openxmlformats.org/drawingml/2006/table">
            <a:tbl>
              <a:tblPr/>
              <a:tblGrid>
                <a:gridCol w="525780">
                  <a:extLst>
                    <a:ext uri="{9D8B030D-6E8A-4147-A177-3AD203B41FA5}">
                      <a16:colId xmlns:a16="http://schemas.microsoft.com/office/drawing/2014/main" val="3568356743"/>
                    </a:ext>
                  </a:extLst>
                </a:gridCol>
                <a:gridCol w="525780">
                  <a:extLst>
                    <a:ext uri="{9D8B030D-6E8A-4147-A177-3AD203B41FA5}">
                      <a16:colId xmlns:a16="http://schemas.microsoft.com/office/drawing/2014/main" val="2686807136"/>
                    </a:ext>
                  </a:extLst>
                </a:gridCol>
                <a:gridCol w="525780">
                  <a:extLst>
                    <a:ext uri="{9D8B030D-6E8A-4147-A177-3AD203B41FA5}">
                      <a16:colId xmlns:a16="http://schemas.microsoft.com/office/drawing/2014/main" val="481358336"/>
                    </a:ext>
                  </a:extLst>
                </a:gridCol>
                <a:gridCol w="525780">
                  <a:extLst>
                    <a:ext uri="{9D8B030D-6E8A-4147-A177-3AD203B41FA5}">
                      <a16:colId xmlns:a16="http://schemas.microsoft.com/office/drawing/2014/main" val="177568824"/>
                    </a:ext>
                  </a:extLst>
                </a:gridCol>
                <a:gridCol w="525780">
                  <a:extLst>
                    <a:ext uri="{9D8B030D-6E8A-4147-A177-3AD203B41FA5}">
                      <a16:colId xmlns:a16="http://schemas.microsoft.com/office/drawing/2014/main" val="1500282509"/>
                    </a:ext>
                  </a:extLst>
                </a:gridCol>
                <a:gridCol w="534489">
                  <a:extLst>
                    <a:ext uri="{9D8B030D-6E8A-4147-A177-3AD203B41FA5}">
                      <a16:colId xmlns:a16="http://schemas.microsoft.com/office/drawing/2014/main" val="2267895380"/>
                    </a:ext>
                  </a:extLst>
                </a:gridCol>
                <a:gridCol w="525780">
                  <a:extLst>
                    <a:ext uri="{9D8B030D-6E8A-4147-A177-3AD203B41FA5}">
                      <a16:colId xmlns:a16="http://schemas.microsoft.com/office/drawing/2014/main" val="3715489940"/>
                    </a:ext>
                  </a:extLst>
                </a:gridCol>
                <a:gridCol w="525780">
                  <a:extLst>
                    <a:ext uri="{9D8B030D-6E8A-4147-A177-3AD203B41FA5}">
                      <a16:colId xmlns:a16="http://schemas.microsoft.com/office/drawing/2014/main" val="3423207157"/>
                    </a:ext>
                  </a:extLst>
                </a:gridCol>
                <a:gridCol w="525780">
                  <a:extLst>
                    <a:ext uri="{9D8B030D-6E8A-4147-A177-3AD203B41FA5}">
                      <a16:colId xmlns:a16="http://schemas.microsoft.com/office/drawing/2014/main" val="193124949"/>
                    </a:ext>
                  </a:extLst>
                </a:gridCol>
                <a:gridCol w="525780">
                  <a:extLst>
                    <a:ext uri="{9D8B030D-6E8A-4147-A177-3AD203B41FA5}">
                      <a16:colId xmlns:a16="http://schemas.microsoft.com/office/drawing/2014/main" val="2809515535"/>
                    </a:ext>
                  </a:extLst>
                </a:gridCol>
                <a:gridCol w="525780">
                  <a:extLst>
                    <a:ext uri="{9D8B030D-6E8A-4147-A177-3AD203B41FA5}">
                      <a16:colId xmlns:a16="http://schemas.microsoft.com/office/drawing/2014/main" val="3165135279"/>
                    </a:ext>
                  </a:extLst>
                </a:gridCol>
                <a:gridCol w="525780">
                  <a:extLst>
                    <a:ext uri="{9D8B030D-6E8A-4147-A177-3AD203B41FA5}">
                      <a16:colId xmlns:a16="http://schemas.microsoft.com/office/drawing/2014/main" val="1503803028"/>
                    </a:ext>
                  </a:extLst>
                </a:gridCol>
                <a:gridCol w="525780">
                  <a:extLst>
                    <a:ext uri="{9D8B030D-6E8A-4147-A177-3AD203B41FA5}">
                      <a16:colId xmlns:a16="http://schemas.microsoft.com/office/drawing/2014/main" val="1949476287"/>
                    </a:ext>
                  </a:extLst>
                </a:gridCol>
                <a:gridCol w="525780">
                  <a:extLst>
                    <a:ext uri="{9D8B030D-6E8A-4147-A177-3AD203B41FA5}">
                      <a16:colId xmlns:a16="http://schemas.microsoft.com/office/drawing/2014/main" val="3573243056"/>
                    </a:ext>
                  </a:extLst>
                </a:gridCol>
                <a:gridCol w="525780">
                  <a:extLst>
                    <a:ext uri="{9D8B030D-6E8A-4147-A177-3AD203B41FA5}">
                      <a16:colId xmlns:a16="http://schemas.microsoft.com/office/drawing/2014/main" val="528924283"/>
                    </a:ext>
                  </a:extLst>
                </a:gridCol>
                <a:gridCol w="525780">
                  <a:extLst>
                    <a:ext uri="{9D8B030D-6E8A-4147-A177-3AD203B41FA5}">
                      <a16:colId xmlns:a16="http://schemas.microsoft.com/office/drawing/2014/main" val="467578840"/>
                    </a:ext>
                  </a:extLst>
                </a:gridCol>
                <a:gridCol w="525780">
                  <a:extLst>
                    <a:ext uri="{9D8B030D-6E8A-4147-A177-3AD203B41FA5}">
                      <a16:colId xmlns:a16="http://schemas.microsoft.com/office/drawing/2014/main" val="2390998045"/>
                    </a:ext>
                  </a:extLst>
                </a:gridCol>
                <a:gridCol w="525780">
                  <a:extLst>
                    <a:ext uri="{9D8B030D-6E8A-4147-A177-3AD203B41FA5}">
                      <a16:colId xmlns:a16="http://schemas.microsoft.com/office/drawing/2014/main" val="1804154445"/>
                    </a:ext>
                  </a:extLst>
                </a:gridCol>
                <a:gridCol w="525780">
                  <a:extLst>
                    <a:ext uri="{9D8B030D-6E8A-4147-A177-3AD203B41FA5}">
                      <a16:colId xmlns:a16="http://schemas.microsoft.com/office/drawing/2014/main" val="1048347652"/>
                    </a:ext>
                  </a:extLst>
                </a:gridCol>
                <a:gridCol w="525780">
                  <a:extLst>
                    <a:ext uri="{9D8B030D-6E8A-4147-A177-3AD203B41FA5}">
                      <a16:colId xmlns:a16="http://schemas.microsoft.com/office/drawing/2014/main" val="3222209584"/>
                    </a:ext>
                  </a:extLst>
                </a:gridCol>
              </a:tblGrid>
              <a:tr h="123006">
                <a:tc>
                  <a:txBody>
                    <a:bodyPr/>
                    <a:lstStyle/>
                    <a:p>
                      <a:r>
                        <a:rPr lang="en-GB" sz="1100" dirty="0"/>
                        <a:t>Round/Game</a:t>
                      </a:r>
                    </a:p>
                  </a:txBody>
                  <a:tcPr marL="7688" marR="7688" marT="3844" marB="3844" anchor="ctr">
                    <a:lnL>
                      <a:noFill/>
                    </a:lnL>
                    <a:lnR>
                      <a:noFill/>
                    </a:lnR>
                    <a:lnT>
                      <a:noFill/>
                    </a:lnT>
                    <a:lnB>
                      <a:noFill/>
                    </a:lnB>
                  </a:tcPr>
                </a:tc>
                <a:tc>
                  <a:txBody>
                    <a:bodyPr/>
                    <a:lstStyle/>
                    <a:p>
                      <a:r>
                        <a:rPr lang="en-GB" sz="1100"/>
                        <a:t>Winner</a:t>
                      </a:r>
                    </a:p>
                  </a:txBody>
                  <a:tcPr marL="7688" marR="7688" marT="3844" marB="3844" anchor="ctr">
                    <a:lnL>
                      <a:noFill/>
                    </a:lnL>
                    <a:lnR>
                      <a:noFill/>
                    </a:lnR>
                    <a:lnT>
                      <a:noFill/>
                    </a:lnT>
                    <a:lnB>
                      <a:noFill/>
                    </a:lnB>
                  </a:tcPr>
                </a:tc>
                <a:tc>
                  <a:txBody>
                    <a:bodyPr/>
                    <a:lstStyle/>
                    <a:p>
                      <a:r>
                        <a:rPr lang="en-GB" sz="1100"/>
                        <a:t>Loser</a:t>
                      </a:r>
                    </a:p>
                  </a:txBody>
                  <a:tcPr marL="7688" marR="7688" marT="3844" marB="3844" anchor="ctr">
                    <a:lnL>
                      <a:noFill/>
                    </a:lnL>
                    <a:lnR>
                      <a:noFill/>
                    </a:lnR>
                    <a:lnT>
                      <a:noFill/>
                    </a:lnT>
                    <a:lnB>
                      <a:noFill/>
                    </a:lnB>
                  </a:tcPr>
                </a:tc>
                <a:tc>
                  <a:txBody>
                    <a:bodyPr/>
                    <a:lstStyle/>
                    <a:p>
                      <a:r>
                        <a:rPr lang="en-GB" sz="1100"/>
                        <a:t>Crash</a:t>
                      </a:r>
                    </a:p>
                  </a:txBody>
                  <a:tcPr marL="7688" marR="7688" marT="3844" marB="3844" anchor="ctr">
                    <a:lnL>
                      <a:noFill/>
                    </a:lnL>
                    <a:lnR>
                      <a:noFill/>
                    </a:lnR>
                    <a:lnT>
                      <a:noFill/>
                    </a:lnT>
                    <a:lnB>
                      <a:noFill/>
                    </a:lnB>
                  </a:tcPr>
                </a:tc>
                <a:tc>
                  <a:txBody>
                    <a:bodyPr/>
                    <a:lstStyle/>
                    <a:p>
                      <a:r>
                        <a:rPr lang="en-GB" sz="1100"/>
                        <a:t>Timeout</a:t>
                      </a:r>
                    </a:p>
                  </a:txBody>
                  <a:tcPr marL="7688" marR="7688" marT="3844" marB="3844" anchor="ctr">
                    <a:lnL>
                      <a:noFill/>
                    </a:lnL>
                    <a:lnR>
                      <a:noFill/>
                    </a:lnR>
                    <a:lnT>
                      <a:noFill/>
                    </a:lnT>
                    <a:lnB>
                      <a:noFill/>
                    </a:lnB>
                  </a:tcPr>
                </a:tc>
                <a:tc>
                  <a:txBody>
                    <a:bodyPr/>
                    <a:lstStyle/>
                    <a:p>
                      <a:r>
                        <a:rPr lang="en-GB" sz="1100"/>
                        <a:t>Map</a:t>
                      </a:r>
                    </a:p>
                  </a:txBody>
                  <a:tcPr marL="7688" marR="7688" marT="3844" marB="3844" anchor="ctr">
                    <a:lnL>
                      <a:noFill/>
                    </a:lnL>
                    <a:lnR>
                      <a:noFill/>
                    </a:lnR>
                    <a:lnT>
                      <a:noFill/>
                    </a:lnT>
                    <a:lnB>
                      <a:noFill/>
                    </a:lnB>
                  </a:tcPr>
                </a:tc>
                <a:tc>
                  <a:txBody>
                    <a:bodyPr/>
                    <a:lstStyle/>
                    <a:p>
                      <a:r>
                        <a:rPr lang="en-GB" sz="1100"/>
                        <a:t>Duration</a:t>
                      </a:r>
                    </a:p>
                  </a:txBody>
                  <a:tcPr marL="7688" marR="7688" marT="3844" marB="3844" anchor="ctr">
                    <a:lnL>
                      <a:noFill/>
                    </a:lnL>
                    <a:lnR>
                      <a:noFill/>
                    </a:lnR>
                    <a:lnT>
                      <a:noFill/>
                    </a:lnT>
                    <a:lnB>
                      <a:noFill/>
                    </a:lnB>
                  </a:tcPr>
                </a:tc>
                <a:tc>
                  <a:txBody>
                    <a:bodyPr/>
                    <a:lstStyle/>
                    <a:p>
                      <a:r>
                        <a:rPr lang="en-GB" sz="1100"/>
                        <a:t>W Score</a:t>
                      </a:r>
                    </a:p>
                  </a:txBody>
                  <a:tcPr marL="7688" marR="7688" marT="3844" marB="3844" anchor="ctr">
                    <a:lnL>
                      <a:noFill/>
                    </a:lnL>
                    <a:lnR>
                      <a:noFill/>
                    </a:lnR>
                    <a:lnT>
                      <a:noFill/>
                    </a:lnT>
                    <a:lnB>
                      <a:noFill/>
                    </a:lnB>
                  </a:tcPr>
                </a:tc>
                <a:tc>
                  <a:txBody>
                    <a:bodyPr/>
                    <a:lstStyle/>
                    <a:p>
                      <a:r>
                        <a:rPr lang="en-GB" sz="1100"/>
                        <a:t>L Score</a:t>
                      </a:r>
                    </a:p>
                  </a:txBody>
                  <a:tcPr marL="7688" marR="7688" marT="3844" marB="3844" anchor="ctr">
                    <a:lnL>
                      <a:noFill/>
                    </a:lnL>
                    <a:lnR>
                      <a:noFill/>
                    </a:lnR>
                    <a:lnT>
                      <a:noFill/>
                    </a:lnT>
                    <a:lnB>
                      <a:noFill/>
                    </a:lnB>
                  </a:tcPr>
                </a:tc>
                <a:tc>
                  <a:txBody>
                    <a:bodyPr/>
                    <a:lstStyle/>
                    <a:p>
                      <a:r>
                        <a:rPr lang="en-GB" sz="1100" dirty="0"/>
                        <a:t>(W-L)/Max</a:t>
                      </a:r>
                    </a:p>
                  </a:txBody>
                  <a:tcPr marL="7688" marR="7688" marT="3844" marB="3844" anchor="ctr">
                    <a:lnL>
                      <a:noFill/>
                    </a:lnL>
                    <a:lnR>
                      <a:noFill/>
                    </a:lnR>
                    <a:lnT>
                      <a:noFill/>
                    </a:lnT>
                    <a:lnB>
                      <a:noFill/>
                    </a:lnB>
                  </a:tcPr>
                </a:tc>
                <a:tc>
                  <a:txBody>
                    <a:bodyPr/>
                    <a:lstStyle/>
                    <a:p>
                      <a:r>
                        <a:rPr lang="en-GB" sz="1100"/>
                        <a:t>W 55</a:t>
                      </a:r>
                    </a:p>
                  </a:txBody>
                  <a:tcPr marL="7688" marR="7688" marT="3844" marB="3844" anchor="ctr">
                    <a:lnL>
                      <a:noFill/>
                    </a:lnL>
                    <a:lnR>
                      <a:noFill/>
                    </a:lnR>
                    <a:lnT>
                      <a:noFill/>
                    </a:lnT>
                    <a:lnB>
                      <a:noFill/>
                    </a:lnB>
                  </a:tcPr>
                </a:tc>
                <a:tc>
                  <a:txBody>
                    <a:bodyPr/>
                    <a:lstStyle/>
                    <a:p>
                      <a:r>
                        <a:rPr lang="en-GB" sz="1100"/>
                        <a:t>W 1000</a:t>
                      </a:r>
                    </a:p>
                  </a:txBody>
                  <a:tcPr marL="7688" marR="7688" marT="3844" marB="3844" anchor="ctr">
                    <a:lnL>
                      <a:noFill/>
                    </a:lnL>
                    <a:lnR>
                      <a:noFill/>
                    </a:lnR>
                    <a:lnT>
                      <a:noFill/>
                    </a:lnT>
                    <a:lnB>
                      <a:noFill/>
                    </a:lnB>
                  </a:tcPr>
                </a:tc>
                <a:tc>
                  <a:txBody>
                    <a:bodyPr/>
                    <a:lstStyle/>
                    <a:p>
                      <a:r>
                        <a:rPr lang="en-GB" sz="1100"/>
                        <a:t>W 10000</a:t>
                      </a:r>
                    </a:p>
                  </a:txBody>
                  <a:tcPr marL="7688" marR="7688" marT="3844" marB="3844" anchor="ctr">
                    <a:lnL>
                      <a:noFill/>
                    </a:lnL>
                    <a:lnR>
                      <a:noFill/>
                    </a:lnR>
                    <a:lnT>
                      <a:noFill/>
                    </a:lnT>
                    <a:lnB>
                      <a:noFill/>
                    </a:lnB>
                  </a:tcPr>
                </a:tc>
                <a:tc>
                  <a:txBody>
                    <a:bodyPr/>
                    <a:lstStyle/>
                    <a:p>
                      <a:r>
                        <a:rPr lang="en-GB" sz="1100"/>
                        <a:t>L 55</a:t>
                      </a:r>
                    </a:p>
                  </a:txBody>
                  <a:tcPr marL="7688" marR="7688" marT="3844" marB="3844" anchor="ctr">
                    <a:lnL>
                      <a:noFill/>
                    </a:lnL>
                    <a:lnR>
                      <a:noFill/>
                    </a:lnR>
                    <a:lnT>
                      <a:noFill/>
                    </a:lnT>
                    <a:lnB>
                      <a:noFill/>
                    </a:lnB>
                  </a:tcPr>
                </a:tc>
                <a:tc>
                  <a:txBody>
                    <a:bodyPr/>
                    <a:lstStyle/>
                    <a:p>
                      <a:r>
                        <a:rPr lang="en-GB" sz="1100"/>
                        <a:t>L 1000</a:t>
                      </a:r>
                    </a:p>
                  </a:txBody>
                  <a:tcPr marL="7688" marR="7688" marT="3844" marB="3844" anchor="ctr">
                    <a:lnL>
                      <a:noFill/>
                    </a:lnL>
                    <a:lnR>
                      <a:noFill/>
                    </a:lnR>
                    <a:lnT>
                      <a:noFill/>
                    </a:lnT>
                    <a:lnB>
                      <a:noFill/>
                    </a:lnB>
                  </a:tcPr>
                </a:tc>
                <a:tc>
                  <a:txBody>
                    <a:bodyPr/>
                    <a:lstStyle/>
                    <a:p>
                      <a:r>
                        <a:rPr lang="en-GB" sz="1100"/>
                        <a:t>L 10000</a:t>
                      </a:r>
                    </a:p>
                  </a:txBody>
                  <a:tcPr marL="7688" marR="7688" marT="3844" marB="3844" anchor="ctr">
                    <a:lnL>
                      <a:noFill/>
                    </a:lnL>
                    <a:lnR>
                      <a:noFill/>
                    </a:lnR>
                    <a:lnT>
                      <a:noFill/>
                    </a:lnT>
                    <a:lnB>
                      <a:noFill/>
                    </a:lnB>
                  </a:tcPr>
                </a:tc>
                <a:tc>
                  <a:txBody>
                    <a:bodyPr/>
                    <a:lstStyle/>
                    <a:p>
                      <a:r>
                        <a:rPr lang="en-GB" sz="1100"/>
                        <a:t>Win Addr</a:t>
                      </a:r>
                    </a:p>
                  </a:txBody>
                  <a:tcPr marL="7688" marR="7688" marT="3844" marB="3844" anchor="ctr">
                    <a:lnL>
                      <a:noFill/>
                    </a:lnL>
                    <a:lnR>
                      <a:noFill/>
                    </a:lnR>
                    <a:lnT>
                      <a:noFill/>
                    </a:lnT>
                    <a:lnB>
                      <a:noFill/>
                    </a:lnB>
                  </a:tcPr>
                </a:tc>
                <a:tc>
                  <a:txBody>
                    <a:bodyPr/>
                    <a:lstStyle/>
                    <a:p>
                      <a:r>
                        <a:rPr lang="en-GB" sz="1100"/>
                        <a:t>Lose Addr</a:t>
                      </a:r>
                    </a:p>
                  </a:txBody>
                  <a:tcPr marL="7688" marR="7688" marT="3844" marB="3844" anchor="ctr">
                    <a:lnL>
                      <a:noFill/>
                    </a:lnL>
                    <a:lnR>
                      <a:noFill/>
                    </a:lnR>
                    <a:lnT>
                      <a:noFill/>
                    </a:lnT>
                    <a:lnB>
                      <a:noFill/>
                    </a:lnB>
                  </a:tcPr>
                </a:tc>
                <a:tc>
                  <a:txBody>
                    <a:bodyPr/>
                    <a:lstStyle/>
                    <a:p>
                      <a:r>
                        <a:rPr lang="en-GB" sz="1100"/>
                        <a:t>Start</a:t>
                      </a:r>
                    </a:p>
                  </a:txBody>
                  <a:tcPr marL="7688" marR="7688" marT="3844" marB="3844" anchor="ctr">
                    <a:lnL>
                      <a:noFill/>
                    </a:lnL>
                    <a:lnR>
                      <a:noFill/>
                    </a:lnR>
                    <a:lnT>
                      <a:noFill/>
                    </a:lnT>
                    <a:lnB>
                      <a:noFill/>
                    </a:lnB>
                  </a:tcPr>
                </a:tc>
                <a:tc>
                  <a:txBody>
                    <a:bodyPr/>
                    <a:lstStyle/>
                    <a:p>
                      <a:r>
                        <a:rPr lang="en-GB" sz="1100"/>
                        <a:t>Finish</a:t>
                      </a:r>
                    </a:p>
                  </a:txBody>
                  <a:tcPr marL="7688" marR="7688" marT="3844" marB="3844" anchor="ctr">
                    <a:lnL>
                      <a:noFill/>
                    </a:lnL>
                    <a:lnR>
                      <a:noFill/>
                    </a:lnR>
                    <a:lnT>
                      <a:noFill/>
                    </a:lnT>
                    <a:lnB>
                      <a:noFill/>
                    </a:lnB>
                  </a:tcPr>
                </a:tc>
                <a:extLst>
                  <a:ext uri="{0D108BD9-81ED-4DB2-BD59-A6C34878D82A}">
                    <a16:rowId xmlns:a16="http://schemas.microsoft.com/office/drawing/2014/main" val="3828409535"/>
                  </a:ext>
                </a:extLst>
              </a:tr>
              <a:tr h="192197">
                <a:tc>
                  <a:txBody>
                    <a:bodyPr/>
                    <a:lstStyle/>
                    <a:p>
                      <a:r>
                        <a:rPr lang="en-GB" sz="1100"/>
                        <a:t>0 / 00000</a:t>
                      </a:r>
                    </a:p>
                  </a:txBody>
                  <a:tcPr marL="7688" marR="7688" marT="3844" marB="3844" anchor="ctr">
                    <a:lnL>
                      <a:noFill/>
                    </a:lnL>
                    <a:lnR>
                      <a:noFill/>
                    </a:lnR>
                    <a:lnT>
                      <a:noFill/>
                    </a:lnT>
                    <a:lnB>
                      <a:noFill/>
                    </a:lnB>
                  </a:tcPr>
                </a:tc>
                <a:tc>
                  <a:txBody>
                    <a:bodyPr/>
                    <a:lstStyle/>
                    <a:p>
                      <a:r>
                        <a:rPr lang="en-GB" sz="1100">
                          <a:hlinkClick r:id="rId2"/>
                        </a:rPr>
                        <a:t>CruzBot</a:t>
                      </a:r>
                      <a:endParaRPr lang="en-GB" sz="1100"/>
                    </a:p>
                  </a:txBody>
                  <a:tcPr marL="7688" marR="7688" marT="3844" marB="3844" anchor="ctr">
                    <a:lnL>
                      <a:noFill/>
                    </a:lnL>
                    <a:lnR>
                      <a:noFill/>
                    </a:lnR>
                    <a:lnT>
                      <a:noFill/>
                    </a:lnT>
                    <a:lnB>
                      <a:noFill/>
                    </a:lnB>
                  </a:tcPr>
                </a:tc>
                <a:tc>
                  <a:txBody>
                    <a:bodyPr/>
                    <a:lstStyle/>
                    <a:p>
                      <a:r>
                        <a:rPr lang="en-GB" sz="1100"/>
                        <a:t>MegaBot</a:t>
                      </a:r>
                    </a:p>
                  </a:txBody>
                  <a:tcPr marL="7688" marR="7688" marT="3844" marB="3844" anchor="ctr">
                    <a:lnL>
                      <a:noFill/>
                    </a:lnL>
                    <a:lnR>
                      <a:noFill/>
                    </a:lnR>
                    <a:lnT>
                      <a:noFill/>
                    </a:lnT>
                    <a:lnB>
                      <a:noFill/>
                    </a:lnB>
                  </a:tcPr>
                </a:tc>
                <a:tc>
                  <a:txBody>
                    <a:bodyPr/>
                    <a:lstStyle/>
                    <a:p>
                      <a:r>
                        <a:rPr lang="en-GB" sz="1100"/>
                        <a:t>MegaBot</a:t>
                      </a:r>
                    </a:p>
                  </a:txBody>
                  <a:tcPr marL="7688" marR="7688" marT="3844" marB="3844" anchor="ctr">
                    <a:lnL>
                      <a:noFill/>
                    </a:lnL>
                    <a:lnR>
                      <a:noFill/>
                    </a:lnR>
                    <a:lnT>
                      <a:noFill/>
                    </a:lnT>
                    <a:lnB>
                      <a:noFill/>
                    </a:lnB>
                  </a:tcPr>
                </a:tc>
                <a:tc>
                  <a:txBody>
                    <a:bodyPr/>
                    <a:lstStyle/>
                    <a:p>
                      <a:endParaRPr lang="en-GB" sz="1100" dirty="0"/>
                    </a:p>
                  </a:txBody>
                  <a:tcPr marL="7688" marR="7688" marT="3844" marB="3844" anchor="ctr">
                    <a:lnL>
                      <a:noFill/>
                    </a:lnL>
                    <a:lnR>
                      <a:noFill/>
                    </a:lnR>
                    <a:lnT>
                      <a:noFill/>
                    </a:lnT>
                    <a:lnB>
                      <a:noFill/>
                    </a:lnB>
                  </a:tcPr>
                </a:tc>
                <a:tc>
                  <a:txBody>
                    <a:bodyPr/>
                    <a:lstStyle/>
                    <a:p>
                      <a:r>
                        <a:rPr lang="en-GB" sz="1100"/>
                        <a:t>Benzene</a:t>
                      </a:r>
                    </a:p>
                  </a:txBody>
                  <a:tcPr marL="7688" marR="7688" marT="3844" marB="3844" anchor="ctr">
                    <a:lnL>
                      <a:noFill/>
                    </a:lnL>
                    <a:lnR>
                      <a:noFill/>
                    </a:lnR>
                    <a:lnT>
                      <a:noFill/>
                    </a:lnT>
                    <a:lnB>
                      <a:noFill/>
                    </a:lnB>
                  </a:tcPr>
                </a:tc>
                <a:tc>
                  <a:txBody>
                    <a:bodyPr/>
                    <a:lstStyle/>
                    <a:p>
                      <a:r>
                        <a:rPr lang="en-GB" sz="1100"/>
                        <a:t>00:12:43</a:t>
                      </a:r>
                    </a:p>
                  </a:txBody>
                  <a:tcPr marL="7688" marR="7688" marT="3844" marB="3844" anchor="ctr">
                    <a:lnL>
                      <a:noFill/>
                    </a:lnL>
                    <a:lnR>
                      <a:noFill/>
                    </a:lnR>
                    <a:lnT>
                      <a:noFill/>
                    </a:lnT>
                    <a:lnB>
                      <a:noFill/>
                    </a:lnB>
                  </a:tcPr>
                </a:tc>
                <a:tc>
                  <a:txBody>
                    <a:bodyPr/>
                    <a:lstStyle/>
                    <a:p>
                      <a:r>
                        <a:rPr lang="en-GB" sz="1100"/>
                        <a:t>16418</a:t>
                      </a:r>
                    </a:p>
                  </a:txBody>
                  <a:tcPr marL="7688" marR="7688" marT="3844" marB="3844" anchor="ctr">
                    <a:lnL>
                      <a:noFill/>
                    </a:lnL>
                    <a:lnR>
                      <a:noFill/>
                    </a:lnR>
                    <a:lnT>
                      <a:noFill/>
                    </a:lnT>
                    <a:lnB>
                      <a:noFill/>
                    </a:lnB>
                  </a:tcPr>
                </a:tc>
                <a:tc>
                  <a:txBody>
                    <a:bodyPr/>
                    <a:lstStyle/>
                    <a:p>
                      <a:r>
                        <a:rPr lang="en-GB" sz="1100"/>
                        <a:t>36763</a:t>
                      </a:r>
                    </a:p>
                  </a:txBody>
                  <a:tcPr marL="7688" marR="7688" marT="3844" marB="3844" anchor="ctr">
                    <a:lnL>
                      <a:noFill/>
                    </a:lnL>
                    <a:lnR>
                      <a:noFill/>
                    </a:lnR>
                    <a:lnT>
                      <a:noFill/>
                    </a:lnT>
                    <a:lnB>
                      <a:noFill/>
                    </a:lnB>
                  </a:tcPr>
                </a:tc>
                <a:tc>
                  <a:txBody>
                    <a:bodyPr/>
                    <a:lstStyle/>
                    <a:p>
                      <a:r>
                        <a:rPr lang="en-GB" sz="1100"/>
                        <a:t>-0.55339</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1</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/192.168.1.241</a:t>
                      </a:r>
                    </a:p>
                  </a:txBody>
                  <a:tcPr marL="7688" marR="7688" marT="3844" marB="3844" anchor="ctr">
                    <a:lnL>
                      <a:noFill/>
                    </a:lnL>
                    <a:lnR>
                      <a:noFill/>
                    </a:lnR>
                    <a:lnT>
                      <a:noFill/>
                    </a:lnT>
                    <a:lnB>
                      <a:noFill/>
                    </a:lnB>
                  </a:tcPr>
                </a:tc>
                <a:tc>
                  <a:txBody>
                    <a:bodyPr/>
                    <a:lstStyle/>
                    <a:p>
                      <a:r>
                        <a:rPr lang="en-GB" sz="1100"/>
                        <a:t>/192.168.1.55</a:t>
                      </a:r>
                    </a:p>
                  </a:txBody>
                  <a:tcPr marL="7688" marR="7688" marT="3844" marB="3844" anchor="ctr">
                    <a:lnL>
                      <a:noFill/>
                    </a:lnL>
                    <a:lnR>
                      <a:noFill/>
                    </a:lnR>
                    <a:lnT>
                      <a:noFill/>
                    </a:lnT>
                    <a:lnB>
                      <a:noFill/>
                    </a:lnB>
                  </a:tcPr>
                </a:tc>
                <a:tc>
                  <a:txBody>
                    <a:bodyPr/>
                    <a:lstStyle/>
                    <a:p>
                      <a:r>
                        <a:rPr lang="en-GB" sz="1100"/>
                        <a:t>20180310_123538</a:t>
                      </a:r>
                    </a:p>
                  </a:txBody>
                  <a:tcPr marL="7688" marR="7688" marT="3844" marB="3844" anchor="ctr">
                    <a:lnL>
                      <a:noFill/>
                    </a:lnL>
                    <a:lnR>
                      <a:noFill/>
                    </a:lnR>
                    <a:lnT>
                      <a:noFill/>
                    </a:lnT>
                    <a:lnB>
                      <a:noFill/>
                    </a:lnB>
                  </a:tcPr>
                </a:tc>
                <a:tc>
                  <a:txBody>
                    <a:bodyPr/>
                    <a:lstStyle/>
                    <a:p>
                      <a:r>
                        <a:rPr lang="en-GB" sz="1100"/>
                        <a:t>20180310_124107</a:t>
                      </a:r>
                    </a:p>
                  </a:txBody>
                  <a:tcPr marL="7688" marR="7688" marT="3844" marB="3844" anchor="ctr">
                    <a:lnL>
                      <a:noFill/>
                    </a:lnL>
                    <a:lnR>
                      <a:noFill/>
                    </a:lnR>
                    <a:lnT>
                      <a:noFill/>
                    </a:lnT>
                    <a:lnB>
                      <a:noFill/>
                    </a:lnB>
                  </a:tcPr>
                </a:tc>
                <a:extLst>
                  <a:ext uri="{0D108BD9-81ED-4DB2-BD59-A6C34878D82A}">
                    <a16:rowId xmlns:a16="http://schemas.microsoft.com/office/drawing/2014/main" val="3615302821"/>
                  </a:ext>
                </a:extLst>
              </a:tr>
              <a:tr h="192197">
                <a:tc>
                  <a:txBody>
                    <a:bodyPr/>
                    <a:lstStyle/>
                    <a:p>
                      <a:r>
                        <a:rPr lang="en-GB" sz="1100"/>
                        <a:t>0 / 00001</a:t>
                      </a:r>
                    </a:p>
                  </a:txBody>
                  <a:tcPr marL="7688" marR="7688" marT="3844" marB="3844" anchor="ctr">
                    <a:lnL>
                      <a:noFill/>
                    </a:lnL>
                    <a:lnR>
                      <a:noFill/>
                    </a:lnR>
                    <a:lnT>
                      <a:noFill/>
                    </a:lnT>
                    <a:lnB>
                      <a:noFill/>
                    </a:lnB>
                  </a:tcPr>
                </a:tc>
                <a:tc>
                  <a:txBody>
                    <a:bodyPr/>
                    <a:lstStyle/>
                    <a:p>
                      <a:r>
                        <a:rPr lang="en-GB" sz="1100">
                          <a:hlinkClick r:id="rId3"/>
                        </a:rPr>
                        <a:t>IceBot</a:t>
                      </a:r>
                      <a:endParaRPr lang="en-GB" sz="1100"/>
                    </a:p>
                  </a:txBody>
                  <a:tcPr marL="7688" marR="7688" marT="3844" marB="3844" anchor="ctr">
                    <a:lnL>
                      <a:noFill/>
                    </a:lnL>
                    <a:lnR>
                      <a:noFill/>
                    </a:lnR>
                    <a:lnT>
                      <a:noFill/>
                    </a:lnT>
                    <a:lnB>
                      <a:noFill/>
                    </a:lnB>
                  </a:tcPr>
                </a:tc>
                <a:tc>
                  <a:txBody>
                    <a:bodyPr/>
                    <a:lstStyle/>
                    <a:p>
                      <a:r>
                        <a:rPr lang="en-GB" sz="1100">
                          <a:hlinkClick r:id="rId4"/>
                        </a:rPr>
                        <a:t>CruzBot</a:t>
                      </a:r>
                      <a:endParaRPr lang="en-GB" sz="1100"/>
                    </a:p>
                  </a:txBody>
                  <a:tcPr marL="7688" marR="7688" marT="3844" marB="3844" anchor="ctr">
                    <a:lnL>
                      <a:noFill/>
                    </a:lnL>
                    <a:lnR>
                      <a:noFill/>
                    </a:lnR>
                    <a:lnT>
                      <a:noFill/>
                    </a:lnT>
                    <a:lnB>
                      <a:noFill/>
                    </a:lnB>
                  </a:tcPr>
                </a:tc>
                <a:tc>
                  <a:txBody>
                    <a:bodyPr/>
                    <a:lstStyle/>
                    <a:p>
                      <a:endParaRPr lang="en-GB" sz="1100"/>
                    </a:p>
                  </a:txBody>
                  <a:tcPr marL="7688" marR="7688" marT="3844" marB="3844" anchor="ctr">
                    <a:lnL>
                      <a:noFill/>
                    </a:lnL>
                    <a:lnR>
                      <a:noFill/>
                    </a:lnR>
                    <a:lnT>
                      <a:noFill/>
                    </a:lnT>
                    <a:lnB>
                      <a:noFill/>
                    </a:lnB>
                  </a:tcPr>
                </a:tc>
                <a:tc>
                  <a:txBody>
                    <a:bodyPr/>
                    <a:lstStyle/>
                    <a:p>
                      <a:endParaRPr lang="en-GB" sz="1100"/>
                    </a:p>
                  </a:txBody>
                  <a:tcPr marL="7688" marR="7688" marT="3844" marB="3844" anchor="ctr">
                    <a:lnL>
                      <a:noFill/>
                    </a:lnL>
                    <a:lnR>
                      <a:noFill/>
                    </a:lnR>
                    <a:lnT>
                      <a:noFill/>
                    </a:lnT>
                    <a:lnB>
                      <a:noFill/>
                    </a:lnB>
                  </a:tcPr>
                </a:tc>
                <a:tc>
                  <a:txBody>
                    <a:bodyPr/>
                    <a:lstStyle/>
                    <a:p>
                      <a:r>
                        <a:rPr lang="en-GB" sz="1100"/>
                        <a:t>Benzene</a:t>
                      </a:r>
                    </a:p>
                  </a:txBody>
                  <a:tcPr marL="7688" marR="7688" marT="3844" marB="3844" anchor="ctr">
                    <a:lnL>
                      <a:noFill/>
                    </a:lnL>
                    <a:lnR>
                      <a:noFill/>
                    </a:lnR>
                    <a:lnT>
                      <a:noFill/>
                    </a:lnT>
                    <a:lnB>
                      <a:noFill/>
                    </a:lnB>
                  </a:tcPr>
                </a:tc>
                <a:tc>
                  <a:txBody>
                    <a:bodyPr/>
                    <a:lstStyle/>
                    <a:p>
                      <a:r>
                        <a:rPr lang="en-GB" sz="1100"/>
                        <a:t>00:18:14</a:t>
                      </a:r>
                    </a:p>
                  </a:txBody>
                  <a:tcPr marL="7688" marR="7688" marT="3844" marB="3844" anchor="ctr">
                    <a:lnL>
                      <a:noFill/>
                    </a:lnL>
                    <a:lnR>
                      <a:noFill/>
                    </a:lnR>
                    <a:lnT>
                      <a:noFill/>
                    </a:lnT>
                    <a:lnB>
                      <a:noFill/>
                    </a:lnB>
                  </a:tcPr>
                </a:tc>
                <a:tc>
                  <a:txBody>
                    <a:bodyPr/>
                    <a:lstStyle/>
                    <a:p>
                      <a:r>
                        <a:rPr lang="en-GB" sz="1100"/>
                        <a:t>80599</a:t>
                      </a:r>
                    </a:p>
                  </a:txBody>
                  <a:tcPr marL="7688" marR="7688" marT="3844" marB="3844" anchor="ctr">
                    <a:lnL>
                      <a:noFill/>
                    </a:lnL>
                    <a:lnR>
                      <a:noFill/>
                    </a:lnR>
                    <a:lnT>
                      <a:noFill/>
                    </a:lnT>
                    <a:lnB>
                      <a:noFill/>
                    </a:lnB>
                  </a:tcPr>
                </a:tc>
                <a:tc>
                  <a:txBody>
                    <a:bodyPr/>
                    <a:lstStyle/>
                    <a:p>
                      <a:r>
                        <a:rPr lang="en-GB" sz="1100"/>
                        <a:t>28911</a:t>
                      </a:r>
                    </a:p>
                  </a:txBody>
                  <a:tcPr marL="7688" marR="7688" marT="3844" marB="3844" anchor="ctr">
                    <a:lnL>
                      <a:noFill/>
                    </a:lnL>
                    <a:lnR>
                      <a:noFill/>
                    </a:lnR>
                    <a:lnT>
                      <a:noFill/>
                    </a:lnT>
                    <a:lnB>
                      <a:noFill/>
                    </a:lnB>
                  </a:tcPr>
                </a:tc>
                <a:tc>
                  <a:txBody>
                    <a:bodyPr/>
                    <a:lstStyle/>
                    <a:p>
                      <a:r>
                        <a:rPr lang="en-GB" sz="1100"/>
                        <a:t>0.64129</a:t>
                      </a:r>
                    </a:p>
                  </a:txBody>
                  <a:tcPr marL="7688" marR="7688" marT="3844" marB="3844" anchor="ctr">
                    <a:lnL>
                      <a:noFill/>
                    </a:lnL>
                    <a:lnR>
                      <a:noFill/>
                    </a:lnR>
                    <a:lnT>
                      <a:noFill/>
                    </a:lnT>
                    <a:lnB>
                      <a:noFill/>
                    </a:lnB>
                  </a:tcPr>
                </a:tc>
                <a:tc>
                  <a:txBody>
                    <a:bodyPr/>
                    <a:lstStyle/>
                    <a:p>
                      <a:r>
                        <a:rPr lang="en-GB" sz="1100"/>
                        <a:t>5</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/192.168.1.241</a:t>
                      </a:r>
                    </a:p>
                  </a:txBody>
                  <a:tcPr marL="7688" marR="7688" marT="3844" marB="3844" anchor="ctr">
                    <a:lnL>
                      <a:noFill/>
                    </a:lnL>
                    <a:lnR>
                      <a:noFill/>
                    </a:lnR>
                    <a:lnT>
                      <a:noFill/>
                    </a:lnT>
                    <a:lnB>
                      <a:noFill/>
                    </a:lnB>
                  </a:tcPr>
                </a:tc>
                <a:tc>
                  <a:txBody>
                    <a:bodyPr/>
                    <a:lstStyle/>
                    <a:p>
                      <a:r>
                        <a:rPr lang="en-GB" sz="1100"/>
                        <a:t>/192.168.1.55</a:t>
                      </a:r>
                    </a:p>
                  </a:txBody>
                  <a:tcPr marL="7688" marR="7688" marT="3844" marB="3844" anchor="ctr">
                    <a:lnL>
                      <a:noFill/>
                    </a:lnL>
                    <a:lnR>
                      <a:noFill/>
                    </a:lnR>
                    <a:lnT>
                      <a:noFill/>
                    </a:lnT>
                    <a:lnB>
                      <a:noFill/>
                    </a:lnB>
                  </a:tcPr>
                </a:tc>
                <a:tc>
                  <a:txBody>
                    <a:bodyPr/>
                    <a:lstStyle/>
                    <a:p>
                      <a:r>
                        <a:rPr lang="en-GB" sz="1100"/>
                        <a:t>20180310_124117</a:t>
                      </a:r>
                    </a:p>
                  </a:txBody>
                  <a:tcPr marL="7688" marR="7688" marT="3844" marB="3844" anchor="ctr">
                    <a:lnL>
                      <a:noFill/>
                    </a:lnL>
                    <a:lnR>
                      <a:noFill/>
                    </a:lnR>
                    <a:lnT>
                      <a:noFill/>
                    </a:lnT>
                    <a:lnB>
                      <a:noFill/>
                    </a:lnB>
                  </a:tcPr>
                </a:tc>
                <a:tc>
                  <a:txBody>
                    <a:bodyPr/>
                    <a:lstStyle/>
                    <a:p>
                      <a:r>
                        <a:rPr lang="en-GB" sz="1100"/>
                        <a:t>20180310_124426</a:t>
                      </a:r>
                    </a:p>
                  </a:txBody>
                  <a:tcPr marL="7688" marR="7688" marT="3844" marB="3844" anchor="ctr">
                    <a:lnL>
                      <a:noFill/>
                    </a:lnL>
                    <a:lnR>
                      <a:noFill/>
                    </a:lnR>
                    <a:lnT>
                      <a:noFill/>
                    </a:lnT>
                    <a:lnB>
                      <a:noFill/>
                    </a:lnB>
                  </a:tcPr>
                </a:tc>
                <a:extLst>
                  <a:ext uri="{0D108BD9-81ED-4DB2-BD59-A6C34878D82A}">
                    <a16:rowId xmlns:a16="http://schemas.microsoft.com/office/drawing/2014/main" val="3211072150"/>
                  </a:ext>
                </a:extLst>
              </a:tr>
              <a:tr h="192197">
                <a:tc>
                  <a:txBody>
                    <a:bodyPr/>
                    <a:lstStyle/>
                    <a:p>
                      <a:r>
                        <a:rPr lang="en-GB" sz="1100"/>
                        <a:t>0 / 00002</a:t>
                      </a:r>
                    </a:p>
                  </a:txBody>
                  <a:tcPr marL="7688" marR="7688" marT="3844" marB="3844" anchor="ctr">
                    <a:lnL>
                      <a:noFill/>
                    </a:lnL>
                    <a:lnR>
                      <a:noFill/>
                    </a:lnR>
                    <a:lnT>
                      <a:noFill/>
                    </a:lnT>
                    <a:lnB>
                      <a:noFill/>
                    </a:lnB>
                  </a:tcPr>
                </a:tc>
                <a:tc>
                  <a:txBody>
                    <a:bodyPr/>
                    <a:lstStyle/>
                    <a:p>
                      <a:r>
                        <a:rPr lang="en-GB" sz="1100">
                          <a:hlinkClick r:id="rId5"/>
                        </a:rPr>
                        <a:t>Iron</a:t>
                      </a:r>
                      <a:endParaRPr lang="en-GB" sz="1100"/>
                    </a:p>
                  </a:txBody>
                  <a:tcPr marL="7688" marR="7688" marT="3844" marB="3844" anchor="ctr">
                    <a:lnL>
                      <a:noFill/>
                    </a:lnL>
                    <a:lnR>
                      <a:noFill/>
                    </a:lnR>
                    <a:lnT>
                      <a:noFill/>
                    </a:lnT>
                    <a:lnB>
                      <a:noFill/>
                    </a:lnB>
                  </a:tcPr>
                </a:tc>
                <a:tc>
                  <a:txBody>
                    <a:bodyPr/>
                    <a:lstStyle/>
                    <a:p>
                      <a:r>
                        <a:rPr lang="en-GB" sz="1100" dirty="0" err="1">
                          <a:hlinkClick r:id="rId6"/>
                        </a:rPr>
                        <a:t>CruzBot</a:t>
                      </a:r>
                      <a:endParaRPr lang="en-GB" sz="1100" dirty="0"/>
                    </a:p>
                  </a:txBody>
                  <a:tcPr marL="7688" marR="7688" marT="3844" marB="3844" anchor="ctr">
                    <a:lnL>
                      <a:noFill/>
                    </a:lnL>
                    <a:lnR>
                      <a:noFill/>
                    </a:lnR>
                    <a:lnT>
                      <a:noFill/>
                    </a:lnT>
                    <a:lnB>
                      <a:noFill/>
                    </a:lnB>
                  </a:tcPr>
                </a:tc>
                <a:tc>
                  <a:txBody>
                    <a:bodyPr/>
                    <a:lstStyle/>
                    <a:p>
                      <a:endParaRPr lang="en-GB" sz="1100"/>
                    </a:p>
                  </a:txBody>
                  <a:tcPr marL="7688" marR="7688" marT="3844" marB="3844" anchor="ctr">
                    <a:lnL>
                      <a:noFill/>
                    </a:lnL>
                    <a:lnR>
                      <a:noFill/>
                    </a:lnR>
                    <a:lnT>
                      <a:noFill/>
                    </a:lnT>
                    <a:lnB>
                      <a:noFill/>
                    </a:lnB>
                  </a:tcPr>
                </a:tc>
                <a:tc>
                  <a:txBody>
                    <a:bodyPr/>
                    <a:lstStyle/>
                    <a:p>
                      <a:endParaRPr lang="en-GB" sz="1100"/>
                    </a:p>
                  </a:txBody>
                  <a:tcPr marL="7688" marR="7688" marT="3844" marB="3844" anchor="ctr">
                    <a:lnL>
                      <a:noFill/>
                    </a:lnL>
                    <a:lnR>
                      <a:noFill/>
                    </a:lnR>
                    <a:lnT>
                      <a:noFill/>
                    </a:lnT>
                    <a:lnB>
                      <a:noFill/>
                    </a:lnB>
                  </a:tcPr>
                </a:tc>
                <a:tc>
                  <a:txBody>
                    <a:bodyPr/>
                    <a:lstStyle/>
                    <a:p>
                      <a:r>
                        <a:rPr lang="en-GB" sz="1100"/>
                        <a:t>Benzene</a:t>
                      </a:r>
                    </a:p>
                  </a:txBody>
                  <a:tcPr marL="7688" marR="7688" marT="3844" marB="3844" anchor="ctr">
                    <a:lnL>
                      <a:noFill/>
                    </a:lnL>
                    <a:lnR>
                      <a:noFill/>
                    </a:lnR>
                    <a:lnT>
                      <a:noFill/>
                    </a:lnT>
                    <a:lnB>
                      <a:noFill/>
                    </a:lnB>
                  </a:tcPr>
                </a:tc>
                <a:tc>
                  <a:txBody>
                    <a:bodyPr/>
                    <a:lstStyle/>
                    <a:p>
                      <a:r>
                        <a:rPr lang="en-GB" sz="1100"/>
                        <a:t>00:10:39</a:t>
                      </a:r>
                    </a:p>
                  </a:txBody>
                  <a:tcPr marL="7688" marR="7688" marT="3844" marB="3844" anchor="ctr">
                    <a:lnL>
                      <a:noFill/>
                    </a:lnL>
                    <a:lnR>
                      <a:noFill/>
                    </a:lnR>
                    <a:lnT>
                      <a:noFill/>
                    </a:lnT>
                    <a:lnB>
                      <a:noFill/>
                    </a:lnB>
                  </a:tcPr>
                </a:tc>
                <a:tc>
                  <a:txBody>
                    <a:bodyPr/>
                    <a:lstStyle/>
                    <a:p>
                      <a:r>
                        <a:rPr lang="en-GB" sz="1100"/>
                        <a:t>28224</a:t>
                      </a:r>
                    </a:p>
                  </a:txBody>
                  <a:tcPr marL="7688" marR="7688" marT="3844" marB="3844" anchor="ctr">
                    <a:lnL>
                      <a:noFill/>
                    </a:lnL>
                    <a:lnR>
                      <a:noFill/>
                    </a:lnR>
                    <a:lnT>
                      <a:noFill/>
                    </a:lnT>
                    <a:lnB>
                      <a:noFill/>
                    </a:lnB>
                  </a:tcPr>
                </a:tc>
                <a:tc>
                  <a:txBody>
                    <a:bodyPr/>
                    <a:lstStyle/>
                    <a:p>
                      <a:r>
                        <a:rPr lang="en-GB" sz="1100"/>
                        <a:t>7374</a:t>
                      </a:r>
                    </a:p>
                  </a:txBody>
                  <a:tcPr marL="7688" marR="7688" marT="3844" marB="3844" anchor="ctr">
                    <a:lnL>
                      <a:noFill/>
                    </a:lnL>
                    <a:lnR>
                      <a:noFill/>
                    </a:lnR>
                    <a:lnT>
                      <a:noFill/>
                    </a:lnT>
                    <a:lnB>
                      <a:noFill/>
                    </a:lnB>
                  </a:tcPr>
                </a:tc>
                <a:tc>
                  <a:txBody>
                    <a:bodyPr/>
                    <a:lstStyle/>
                    <a:p>
                      <a:r>
                        <a:rPr lang="en-GB" sz="1100"/>
                        <a:t>0.73871</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/192.168.1.55</a:t>
                      </a:r>
                    </a:p>
                  </a:txBody>
                  <a:tcPr marL="7688" marR="7688" marT="3844" marB="3844" anchor="ctr">
                    <a:lnL>
                      <a:noFill/>
                    </a:lnL>
                    <a:lnR>
                      <a:noFill/>
                    </a:lnR>
                    <a:lnT>
                      <a:noFill/>
                    </a:lnT>
                    <a:lnB>
                      <a:noFill/>
                    </a:lnB>
                  </a:tcPr>
                </a:tc>
                <a:tc>
                  <a:txBody>
                    <a:bodyPr/>
                    <a:lstStyle/>
                    <a:p>
                      <a:r>
                        <a:rPr lang="en-GB" sz="1100"/>
                        <a:t>/192.168.1.241</a:t>
                      </a:r>
                    </a:p>
                  </a:txBody>
                  <a:tcPr marL="7688" marR="7688" marT="3844" marB="3844" anchor="ctr">
                    <a:lnL>
                      <a:noFill/>
                    </a:lnL>
                    <a:lnR>
                      <a:noFill/>
                    </a:lnR>
                    <a:lnT>
                      <a:noFill/>
                    </a:lnT>
                    <a:lnB>
                      <a:noFill/>
                    </a:lnB>
                  </a:tcPr>
                </a:tc>
                <a:tc>
                  <a:txBody>
                    <a:bodyPr/>
                    <a:lstStyle/>
                    <a:p>
                      <a:r>
                        <a:rPr lang="en-GB" sz="1100"/>
                        <a:t>20180310_124436</a:t>
                      </a:r>
                    </a:p>
                  </a:txBody>
                  <a:tcPr marL="7688" marR="7688" marT="3844" marB="3844" anchor="ctr">
                    <a:lnL>
                      <a:noFill/>
                    </a:lnL>
                    <a:lnR>
                      <a:noFill/>
                    </a:lnR>
                    <a:lnT>
                      <a:noFill/>
                    </a:lnT>
                    <a:lnB>
                      <a:noFill/>
                    </a:lnB>
                  </a:tcPr>
                </a:tc>
                <a:tc>
                  <a:txBody>
                    <a:bodyPr/>
                    <a:lstStyle/>
                    <a:p>
                      <a:r>
                        <a:rPr lang="en-GB" sz="1100"/>
                        <a:t>20180310_124616</a:t>
                      </a:r>
                    </a:p>
                  </a:txBody>
                  <a:tcPr marL="7688" marR="7688" marT="3844" marB="3844" anchor="ctr">
                    <a:lnL>
                      <a:noFill/>
                    </a:lnL>
                    <a:lnR>
                      <a:noFill/>
                    </a:lnR>
                    <a:lnT>
                      <a:noFill/>
                    </a:lnT>
                    <a:lnB>
                      <a:noFill/>
                    </a:lnB>
                  </a:tcPr>
                </a:tc>
                <a:extLst>
                  <a:ext uri="{0D108BD9-81ED-4DB2-BD59-A6C34878D82A}">
                    <a16:rowId xmlns:a16="http://schemas.microsoft.com/office/drawing/2014/main" val="3258909885"/>
                  </a:ext>
                </a:extLst>
              </a:tr>
              <a:tr h="192197">
                <a:tc>
                  <a:txBody>
                    <a:bodyPr/>
                    <a:lstStyle/>
                    <a:p>
                      <a:r>
                        <a:rPr lang="en-GB" sz="1100"/>
                        <a:t>0 / 00003</a:t>
                      </a:r>
                    </a:p>
                  </a:txBody>
                  <a:tcPr marL="7688" marR="7688" marT="3844" marB="3844" anchor="ctr">
                    <a:lnL>
                      <a:noFill/>
                    </a:lnL>
                    <a:lnR>
                      <a:noFill/>
                    </a:lnR>
                    <a:lnT>
                      <a:noFill/>
                    </a:lnT>
                    <a:lnB>
                      <a:noFill/>
                    </a:lnB>
                  </a:tcPr>
                </a:tc>
                <a:tc>
                  <a:txBody>
                    <a:bodyPr/>
                    <a:lstStyle/>
                    <a:p>
                      <a:r>
                        <a:rPr lang="en-GB" sz="1100">
                          <a:hlinkClick r:id="rId7"/>
                        </a:rPr>
                        <a:t>CruzBot</a:t>
                      </a:r>
                      <a:endParaRPr lang="en-GB" sz="1100"/>
                    </a:p>
                  </a:txBody>
                  <a:tcPr marL="7688" marR="7688" marT="3844" marB="3844" anchor="ctr">
                    <a:lnL>
                      <a:noFill/>
                    </a:lnL>
                    <a:lnR>
                      <a:noFill/>
                    </a:lnR>
                    <a:lnT>
                      <a:noFill/>
                    </a:lnT>
                    <a:lnB>
                      <a:noFill/>
                    </a:lnB>
                  </a:tcPr>
                </a:tc>
                <a:tc>
                  <a:txBody>
                    <a:bodyPr/>
                    <a:lstStyle/>
                    <a:p>
                      <a:r>
                        <a:rPr lang="en-GB" sz="1100" dirty="0" err="1">
                          <a:hlinkClick r:id="rId8"/>
                        </a:rPr>
                        <a:t>Oritaka</a:t>
                      </a:r>
                      <a:endParaRPr lang="en-GB" sz="1100" dirty="0"/>
                    </a:p>
                  </a:txBody>
                  <a:tcPr marL="7688" marR="7688" marT="3844" marB="3844" anchor="ctr">
                    <a:lnL>
                      <a:noFill/>
                    </a:lnL>
                    <a:lnR>
                      <a:noFill/>
                    </a:lnR>
                    <a:lnT>
                      <a:noFill/>
                    </a:lnT>
                    <a:lnB>
                      <a:noFill/>
                    </a:lnB>
                  </a:tcPr>
                </a:tc>
                <a:tc>
                  <a:txBody>
                    <a:bodyPr/>
                    <a:lstStyle/>
                    <a:p>
                      <a:endParaRPr lang="en-GB" sz="1100"/>
                    </a:p>
                  </a:txBody>
                  <a:tcPr marL="7688" marR="7688" marT="3844" marB="3844" anchor="ctr">
                    <a:lnL>
                      <a:noFill/>
                    </a:lnL>
                    <a:lnR>
                      <a:noFill/>
                    </a:lnR>
                    <a:lnT>
                      <a:noFill/>
                    </a:lnT>
                    <a:lnB>
                      <a:noFill/>
                    </a:lnB>
                  </a:tcPr>
                </a:tc>
                <a:tc>
                  <a:txBody>
                    <a:bodyPr/>
                    <a:lstStyle/>
                    <a:p>
                      <a:endParaRPr lang="en-GB" sz="1100"/>
                    </a:p>
                  </a:txBody>
                  <a:tcPr marL="7688" marR="7688" marT="3844" marB="3844" anchor="ctr">
                    <a:lnL>
                      <a:noFill/>
                    </a:lnL>
                    <a:lnR>
                      <a:noFill/>
                    </a:lnR>
                    <a:lnT>
                      <a:noFill/>
                    </a:lnT>
                    <a:lnB>
                      <a:noFill/>
                    </a:lnB>
                  </a:tcPr>
                </a:tc>
                <a:tc>
                  <a:txBody>
                    <a:bodyPr/>
                    <a:lstStyle/>
                    <a:p>
                      <a:r>
                        <a:rPr lang="en-GB" sz="1100"/>
                        <a:t>Benzene</a:t>
                      </a:r>
                    </a:p>
                  </a:txBody>
                  <a:tcPr marL="7688" marR="7688" marT="3844" marB="3844" anchor="ctr">
                    <a:lnL>
                      <a:noFill/>
                    </a:lnL>
                    <a:lnR>
                      <a:noFill/>
                    </a:lnR>
                    <a:lnT>
                      <a:noFill/>
                    </a:lnT>
                    <a:lnB>
                      <a:noFill/>
                    </a:lnB>
                  </a:tcPr>
                </a:tc>
                <a:tc>
                  <a:txBody>
                    <a:bodyPr/>
                    <a:lstStyle/>
                    <a:p>
                      <a:r>
                        <a:rPr lang="en-GB" sz="1100"/>
                        <a:t>00:05:24</a:t>
                      </a:r>
                    </a:p>
                  </a:txBody>
                  <a:tcPr marL="7688" marR="7688" marT="3844" marB="3844" anchor="ctr">
                    <a:lnL>
                      <a:noFill/>
                    </a:lnL>
                    <a:lnR>
                      <a:noFill/>
                    </a:lnR>
                    <a:lnT>
                      <a:noFill/>
                    </a:lnT>
                    <a:lnB>
                      <a:noFill/>
                    </a:lnB>
                  </a:tcPr>
                </a:tc>
                <a:tc>
                  <a:txBody>
                    <a:bodyPr/>
                    <a:lstStyle/>
                    <a:p>
                      <a:r>
                        <a:rPr lang="en-GB" sz="1100"/>
                        <a:t>8926</a:t>
                      </a:r>
                    </a:p>
                  </a:txBody>
                  <a:tcPr marL="7688" marR="7688" marT="3844" marB="3844" anchor="ctr">
                    <a:lnL>
                      <a:noFill/>
                    </a:lnL>
                    <a:lnR>
                      <a:noFill/>
                    </a:lnR>
                    <a:lnT>
                      <a:noFill/>
                    </a:lnT>
                    <a:lnB>
                      <a:noFill/>
                    </a:lnB>
                  </a:tcPr>
                </a:tc>
                <a:tc>
                  <a:txBody>
                    <a:bodyPr/>
                    <a:lstStyle/>
                    <a:p>
                      <a:r>
                        <a:rPr lang="en-GB" sz="1100"/>
                        <a:t>2900</a:t>
                      </a:r>
                    </a:p>
                  </a:txBody>
                  <a:tcPr marL="7688" marR="7688" marT="3844" marB="3844" anchor="ctr">
                    <a:lnL>
                      <a:noFill/>
                    </a:lnL>
                    <a:lnR>
                      <a:noFill/>
                    </a:lnR>
                    <a:lnT>
                      <a:noFill/>
                    </a:lnT>
                    <a:lnB>
                      <a:noFill/>
                    </a:lnB>
                  </a:tcPr>
                </a:tc>
                <a:tc>
                  <a:txBody>
                    <a:bodyPr/>
                    <a:lstStyle/>
                    <a:p>
                      <a:r>
                        <a:rPr lang="en-GB" sz="1100"/>
                        <a:t>0.67503</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/192.168.1.55</a:t>
                      </a:r>
                    </a:p>
                  </a:txBody>
                  <a:tcPr marL="7688" marR="7688" marT="3844" marB="3844" anchor="ctr">
                    <a:lnL>
                      <a:noFill/>
                    </a:lnL>
                    <a:lnR>
                      <a:noFill/>
                    </a:lnR>
                    <a:lnT>
                      <a:noFill/>
                    </a:lnT>
                    <a:lnB>
                      <a:noFill/>
                    </a:lnB>
                  </a:tcPr>
                </a:tc>
                <a:tc>
                  <a:txBody>
                    <a:bodyPr/>
                    <a:lstStyle/>
                    <a:p>
                      <a:r>
                        <a:rPr lang="en-GB" sz="1100"/>
                        <a:t>/192.168.1.241</a:t>
                      </a:r>
                    </a:p>
                  </a:txBody>
                  <a:tcPr marL="7688" marR="7688" marT="3844" marB="3844" anchor="ctr">
                    <a:lnL>
                      <a:noFill/>
                    </a:lnL>
                    <a:lnR>
                      <a:noFill/>
                    </a:lnR>
                    <a:lnT>
                      <a:noFill/>
                    </a:lnT>
                    <a:lnB>
                      <a:noFill/>
                    </a:lnB>
                  </a:tcPr>
                </a:tc>
                <a:tc>
                  <a:txBody>
                    <a:bodyPr/>
                    <a:lstStyle/>
                    <a:p>
                      <a:r>
                        <a:rPr lang="en-GB" sz="1100"/>
                        <a:t>20180310_124627</a:t>
                      </a:r>
                    </a:p>
                  </a:txBody>
                  <a:tcPr marL="7688" marR="7688" marT="3844" marB="3844" anchor="ctr">
                    <a:lnL>
                      <a:noFill/>
                    </a:lnL>
                    <a:lnR>
                      <a:noFill/>
                    </a:lnR>
                    <a:lnT>
                      <a:noFill/>
                    </a:lnT>
                    <a:lnB>
                      <a:noFill/>
                    </a:lnB>
                  </a:tcPr>
                </a:tc>
                <a:tc>
                  <a:txBody>
                    <a:bodyPr/>
                    <a:lstStyle/>
                    <a:p>
                      <a:r>
                        <a:rPr lang="en-GB" sz="1100"/>
                        <a:t>20180310_124738</a:t>
                      </a:r>
                    </a:p>
                  </a:txBody>
                  <a:tcPr marL="7688" marR="7688" marT="3844" marB="3844" anchor="ctr">
                    <a:lnL>
                      <a:noFill/>
                    </a:lnL>
                    <a:lnR>
                      <a:noFill/>
                    </a:lnR>
                    <a:lnT>
                      <a:noFill/>
                    </a:lnT>
                    <a:lnB>
                      <a:noFill/>
                    </a:lnB>
                  </a:tcPr>
                </a:tc>
                <a:extLst>
                  <a:ext uri="{0D108BD9-81ED-4DB2-BD59-A6C34878D82A}">
                    <a16:rowId xmlns:a16="http://schemas.microsoft.com/office/drawing/2014/main" val="4134687963"/>
                  </a:ext>
                </a:extLst>
              </a:tr>
              <a:tr h="192197">
                <a:tc>
                  <a:txBody>
                    <a:bodyPr/>
                    <a:lstStyle/>
                    <a:p>
                      <a:r>
                        <a:rPr lang="en-GB" sz="1100"/>
                        <a:t>0 / 00004</a:t>
                      </a:r>
                    </a:p>
                  </a:txBody>
                  <a:tcPr marL="7688" marR="7688" marT="3844" marB="3844" anchor="ctr">
                    <a:lnL>
                      <a:noFill/>
                    </a:lnL>
                    <a:lnR>
                      <a:noFill/>
                    </a:lnR>
                    <a:lnT>
                      <a:noFill/>
                    </a:lnT>
                    <a:lnB>
                      <a:noFill/>
                    </a:lnB>
                  </a:tcPr>
                </a:tc>
                <a:tc>
                  <a:txBody>
                    <a:bodyPr/>
                    <a:lstStyle/>
                    <a:p>
                      <a:r>
                        <a:rPr lang="en-GB" sz="1100">
                          <a:hlinkClick r:id="rId9"/>
                        </a:rPr>
                        <a:t>LetaBot</a:t>
                      </a:r>
                      <a:endParaRPr lang="en-GB" sz="1100"/>
                    </a:p>
                  </a:txBody>
                  <a:tcPr marL="7688" marR="7688" marT="3844" marB="3844" anchor="ctr">
                    <a:lnL>
                      <a:noFill/>
                    </a:lnL>
                    <a:lnR>
                      <a:noFill/>
                    </a:lnR>
                    <a:lnT>
                      <a:noFill/>
                    </a:lnT>
                    <a:lnB>
                      <a:noFill/>
                    </a:lnB>
                  </a:tcPr>
                </a:tc>
                <a:tc>
                  <a:txBody>
                    <a:bodyPr/>
                    <a:lstStyle/>
                    <a:p>
                      <a:r>
                        <a:rPr lang="en-GB" sz="1100" dirty="0" err="1">
                          <a:hlinkClick r:id="rId10"/>
                        </a:rPr>
                        <a:t>CruzBot</a:t>
                      </a:r>
                      <a:endParaRPr lang="en-GB" sz="1100" dirty="0"/>
                    </a:p>
                  </a:txBody>
                  <a:tcPr marL="7688" marR="7688" marT="3844" marB="3844" anchor="ctr">
                    <a:lnL>
                      <a:noFill/>
                    </a:lnL>
                    <a:lnR>
                      <a:noFill/>
                    </a:lnR>
                    <a:lnT>
                      <a:noFill/>
                    </a:lnT>
                    <a:lnB>
                      <a:noFill/>
                    </a:lnB>
                  </a:tcPr>
                </a:tc>
                <a:tc>
                  <a:txBody>
                    <a:bodyPr/>
                    <a:lstStyle/>
                    <a:p>
                      <a:endParaRPr lang="en-GB" sz="1100"/>
                    </a:p>
                  </a:txBody>
                  <a:tcPr marL="7688" marR="7688" marT="3844" marB="3844" anchor="ctr">
                    <a:lnL>
                      <a:noFill/>
                    </a:lnL>
                    <a:lnR>
                      <a:noFill/>
                    </a:lnR>
                    <a:lnT>
                      <a:noFill/>
                    </a:lnT>
                    <a:lnB>
                      <a:noFill/>
                    </a:lnB>
                  </a:tcPr>
                </a:tc>
                <a:tc>
                  <a:txBody>
                    <a:bodyPr/>
                    <a:lstStyle/>
                    <a:p>
                      <a:endParaRPr lang="en-GB" sz="1100"/>
                    </a:p>
                  </a:txBody>
                  <a:tcPr marL="7688" marR="7688" marT="3844" marB="3844" anchor="ctr">
                    <a:lnL>
                      <a:noFill/>
                    </a:lnL>
                    <a:lnR>
                      <a:noFill/>
                    </a:lnR>
                    <a:lnT>
                      <a:noFill/>
                    </a:lnT>
                    <a:lnB>
                      <a:noFill/>
                    </a:lnB>
                  </a:tcPr>
                </a:tc>
                <a:tc>
                  <a:txBody>
                    <a:bodyPr/>
                    <a:lstStyle/>
                    <a:p>
                      <a:r>
                        <a:rPr lang="en-GB" sz="1100"/>
                        <a:t>Benzene</a:t>
                      </a:r>
                    </a:p>
                  </a:txBody>
                  <a:tcPr marL="7688" marR="7688" marT="3844" marB="3844" anchor="ctr">
                    <a:lnL>
                      <a:noFill/>
                    </a:lnL>
                    <a:lnR>
                      <a:noFill/>
                    </a:lnR>
                    <a:lnT>
                      <a:noFill/>
                    </a:lnT>
                    <a:lnB>
                      <a:noFill/>
                    </a:lnB>
                  </a:tcPr>
                </a:tc>
                <a:tc>
                  <a:txBody>
                    <a:bodyPr/>
                    <a:lstStyle/>
                    <a:p>
                      <a:r>
                        <a:rPr lang="en-GB" sz="1100"/>
                        <a:t>00:17:18</a:t>
                      </a:r>
                    </a:p>
                  </a:txBody>
                  <a:tcPr marL="7688" marR="7688" marT="3844" marB="3844" anchor="ctr">
                    <a:lnL>
                      <a:noFill/>
                    </a:lnL>
                    <a:lnR>
                      <a:noFill/>
                    </a:lnR>
                    <a:lnT>
                      <a:noFill/>
                    </a:lnT>
                    <a:lnB>
                      <a:noFill/>
                    </a:lnB>
                  </a:tcPr>
                </a:tc>
                <a:tc>
                  <a:txBody>
                    <a:bodyPr/>
                    <a:lstStyle/>
                    <a:p>
                      <a:r>
                        <a:rPr lang="en-GB" sz="1100"/>
                        <a:t>71943</a:t>
                      </a:r>
                    </a:p>
                  </a:txBody>
                  <a:tcPr marL="7688" marR="7688" marT="3844" marB="3844" anchor="ctr">
                    <a:lnL>
                      <a:noFill/>
                    </a:lnL>
                    <a:lnR>
                      <a:noFill/>
                    </a:lnR>
                    <a:lnT>
                      <a:noFill/>
                    </a:lnT>
                    <a:lnB>
                      <a:noFill/>
                    </a:lnB>
                  </a:tcPr>
                </a:tc>
                <a:tc>
                  <a:txBody>
                    <a:bodyPr/>
                    <a:lstStyle/>
                    <a:p>
                      <a:r>
                        <a:rPr lang="en-GB" sz="1100"/>
                        <a:t>26213</a:t>
                      </a:r>
                    </a:p>
                  </a:txBody>
                  <a:tcPr marL="7688" marR="7688" marT="3844" marB="3844" anchor="ctr">
                    <a:lnL>
                      <a:noFill/>
                    </a:lnL>
                    <a:lnR>
                      <a:noFill/>
                    </a:lnR>
                    <a:lnT>
                      <a:noFill/>
                    </a:lnT>
                    <a:lnB>
                      <a:noFill/>
                    </a:lnB>
                  </a:tcPr>
                </a:tc>
                <a:tc>
                  <a:txBody>
                    <a:bodyPr/>
                    <a:lstStyle/>
                    <a:p>
                      <a:r>
                        <a:rPr lang="en-GB" sz="1100"/>
                        <a:t>0.63563</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/192.168.1.241</a:t>
                      </a:r>
                    </a:p>
                  </a:txBody>
                  <a:tcPr marL="7688" marR="7688" marT="3844" marB="3844" anchor="ctr">
                    <a:lnL>
                      <a:noFill/>
                    </a:lnL>
                    <a:lnR>
                      <a:noFill/>
                    </a:lnR>
                    <a:lnT>
                      <a:noFill/>
                    </a:lnT>
                    <a:lnB>
                      <a:noFill/>
                    </a:lnB>
                  </a:tcPr>
                </a:tc>
                <a:tc>
                  <a:txBody>
                    <a:bodyPr/>
                    <a:lstStyle/>
                    <a:p>
                      <a:r>
                        <a:rPr lang="en-GB" sz="1100"/>
                        <a:t>/192.168.1.55</a:t>
                      </a:r>
                    </a:p>
                  </a:txBody>
                  <a:tcPr marL="7688" marR="7688" marT="3844" marB="3844" anchor="ctr">
                    <a:lnL>
                      <a:noFill/>
                    </a:lnL>
                    <a:lnR>
                      <a:noFill/>
                    </a:lnR>
                    <a:lnT>
                      <a:noFill/>
                    </a:lnT>
                    <a:lnB>
                      <a:noFill/>
                    </a:lnB>
                  </a:tcPr>
                </a:tc>
                <a:tc>
                  <a:txBody>
                    <a:bodyPr/>
                    <a:lstStyle/>
                    <a:p>
                      <a:r>
                        <a:rPr lang="en-GB" sz="1100"/>
                        <a:t>20180310_124747</a:t>
                      </a:r>
                    </a:p>
                  </a:txBody>
                  <a:tcPr marL="7688" marR="7688" marT="3844" marB="3844" anchor="ctr">
                    <a:lnL>
                      <a:noFill/>
                    </a:lnL>
                    <a:lnR>
                      <a:noFill/>
                    </a:lnR>
                    <a:lnT>
                      <a:noFill/>
                    </a:lnT>
                    <a:lnB>
                      <a:noFill/>
                    </a:lnB>
                  </a:tcPr>
                </a:tc>
                <a:tc>
                  <a:txBody>
                    <a:bodyPr/>
                    <a:lstStyle/>
                    <a:p>
                      <a:r>
                        <a:rPr lang="en-GB" sz="1100"/>
                        <a:t>20180310_125051</a:t>
                      </a:r>
                    </a:p>
                  </a:txBody>
                  <a:tcPr marL="7688" marR="7688" marT="3844" marB="3844" anchor="ctr">
                    <a:lnL>
                      <a:noFill/>
                    </a:lnL>
                    <a:lnR>
                      <a:noFill/>
                    </a:lnR>
                    <a:lnT>
                      <a:noFill/>
                    </a:lnT>
                    <a:lnB>
                      <a:noFill/>
                    </a:lnB>
                  </a:tcPr>
                </a:tc>
                <a:extLst>
                  <a:ext uri="{0D108BD9-81ED-4DB2-BD59-A6C34878D82A}">
                    <a16:rowId xmlns:a16="http://schemas.microsoft.com/office/drawing/2014/main" val="1483856591"/>
                  </a:ext>
                </a:extLst>
              </a:tr>
              <a:tr h="192197">
                <a:tc>
                  <a:txBody>
                    <a:bodyPr/>
                    <a:lstStyle/>
                    <a:p>
                      <a:r>
                        <a:rPr lang="en-GB" sz="1100"/>
                        <a:t>0 / 00005</a:t>
                      </a:r>
                    </a:p>
                  </a:txBody>
                  <a:tcPr marL="7688" marR="7688" marT="3844" marB="3844" anchor="ctr">
                    <a:lnL>
                      <a:noFill/>
                    </a:lnL>
                    <a:lnR>
                      <a:noFill/>
                    </a:lnR>
                    <a:lnT>
                      <a:noFill/>
                    </a:lnT>
                    <a:lnB>
                      <a:noFill/>
                    </a:lnB>
                  </a:tcPr>
                </a:tc>
                <a:tc>
                  <a:txBody>
                    <a:bodyPr/>
                    <a:lstStyle/>
                    <a:p>
                      <a:r>
                        <a:rPr lang="en-GB" sz="1100">
                          <a:hlinkClick r:id="rId11"/>
                        </a:rPr>
                        <a:t>CruzBot</a:t>
                      </a:r>
                      <a:endParaRPr lang="en-GB" sz="1100"/>
                    </a:p>
                  </a:txBody>
                  <a:tcPr marL="7688" marR="7688" marT="3844" marB="3844" anchor="ctr">
                    <a:lnL>
                      <a:noFill/>
                    </a:lnL>
                    <a:lnR>
                      <a:noFill/>
                    </a:lnR>
                    <a:lnT>
                      <a:noFill/>
                    </a:lnT>
                    <a:lnB>
                      <a:noFill/>
                    </a:lnB>
                  </a:tcPr>
                </a:tc>
                <a:tc>
                  <a:txBody>
                    <a:bodyPr/>
                    <a:lstStyle/>
                    <a:p>
                      <a:r>
                        <a:rPr lang="en-GB" sz="1100">
                          <a:hlinkClick r:id="rId12"/>
                        </a:rPr>
                        <a:t>Cimex</a:t>
                      </a:r>
                      <a:endParaRPr lang="en-GB" sz="1100"/>
                    </a:p>
                  </a:txBody>
                  <a:tcPr marL="7688" marR="7688" marT="3844" marB="3844" anchor="ctr">
                    <a:lnL>
                      <a:noFill/>
                    </a:lnL>
                    <a:lnR>
                      <a:noFill/>
                    </a:lnR>
                    <a:lnT>
                      <a:noFill/>
                    </a:lnT>
                    <a:lnB>
                      <a:noFill/>
                    </a:lnB>
                  </a:tcPr>
                </a:tc>
                <a:tc>
                  <a:txBody>
                    <a:bodyPr/>
                    <a:lstStyle/>
                    <a:p>
                      <a:endParaRPr lang="en-GB" sz="1100" dirty="0"/>
                    </a:p>
                  </a:txBody>
                  <a:tcPr marL="7688" marR="7688" marT="3844" marB="3844" anchor="ctr">
                    <a:lnL>
                      <a:noFill/>
                    </a:lnL>
                    <a:lnR>
                      <a:noFill/>
                    </a:lnR>
                    <a:lnT>
                      <a:noFill/>
                    </a:lnT>
                    <a:lnB>
                      <a:noFill/>
                    </a:lnB>
                  </a:tcPr>
                </a:tc>
                <a:tc>
                  <a:txBody>
                    <a:bodyPr/>
                    <a:lstStyle/>
                    <a:p>
                      <a:endParaRPr lang="en-GB" sz="1100"/>
                    </a:p>
                  </a:txBody>
                  <a:tcPr marL="7688" marR="7688" marT="3844" marB="3844" anchor="ctr">
                    <a:lnL>
                      <a:noFill/>
                    </a:lnL>
                    <a:lnR>
                      <a:noFill/>
                    </a:lnR>
                    <a:lnT>
                      <a:noFill/>
                    </a:lnT>
                    <a:lnB>
                      <a:noFill/>
                    </a:lnB>
                  </a:tcPr>
                </a:tc>
                <a:tc>
                  <a:txBody>
                    <a:bodyPr/>
                    <a:lstStyle/>
                    <a:p>
                      <a:r>
                        <a:rPr lang="en-GB" sz="1100"/>
                        <a:t>Benzene</a:t>
                      </a:r>
                    </a:p>
                  </a:txBody>
                  <a:tcPr marL="7688" marR="7688" marT="3844" marB="3844" anchor="ctr">
                    <a:lnL>
                      <a:noFill/>
                    </a:lnL>
                    <a:lnR>
                      <a:noFill/>
                    </a:lnR>
                    <a:lnT>
                      <a:noFill/>
                    </a:lnT>
                    <a:lnB>
                      <a:noFill/>
                    </a:lnB>
                  </a:tcPr>
                </a:tc>
                <a:tc>
                  <a:txBody>
                    <a:bodyPr/>
                    <a:lstStyle/>
                    <a:p>
                      <a:r>
                        <a:rPr lang="en-GB" sz="1100"/>
                        <a:t>00:40:45</a:t>
                      </a:r>
                    </a:p>
                  </a:txBody>
                  <a:tcPr marL="7688" marR="7688" marT="3844" marB="3844" anchor="ctr">
                    <a:lnL>
                      <a:noFill/>
                    </a:lnL>
                    <a:lnR>
                      <a:noFill/>
                    </a:lnR>
                    <a:lnT>
                      <a:noFill/>
                    </a:lnT>
                    <a:lnB>
                      <a:noFill/>
                    </a:lnB>
                  </a:tcPr>
                </a:tc>
                <a:tc>
                  <a:txBody>
                    <a:bodyPr/>
                    <a:lstStyle/>
                    <a:p>
                      <a:r>
                        <a:rPr lang="en-GB" sz="1100"/>
                        <a:t>141653</a:t>
                      </a:r>
                    </a:p>
                  </a:txBody>
                  <a:tcPr marL="7688" marR="7688" marT="3844" marB="3844" anchor="ctr">
                    <a:lnL>
                      <a:noFill/>
                    </a:lnL>
                    <a:lnR>
                      <a:noFill/>
                    </a:lnR>
                    <a:lnT>
                      <a:noFill/>
                    </a:lnT>
                    <a:lnB>
                      <a:noFill/>
                    </a:lnB>
                  </a:tcPr>
                </a:tc>
                <a:tc>
                  <a:txBody>
                    <a:bodyPr/>
                    <a:lstStyle/>
                    <a:p>
                      <a:r>
                        <a:rPr lang="en-GB" sz="1100"/>
                        <a:t>122636</a:t>
                      </a:r>
                    </a:p>
                  </a:txBody>
                  <a:tcPr marL="7688" marR="7688" marT="3844" marB="3844" anchor="ctr">
                    <a:lnL>
                      <a:noFill/>
                    </a:lnL>
                    <a:lnR>
                      <a:noFill/>
                    </a:lnR>
                    <a:lnT>
                      <a:noFill/>
                    </a:lnT>
                    <a:lnB>
                      <a:noFill/>
                    </a:lnB>
                  </a:tcPr>
                </a:tc>
                <a:tc>
                  <a:txBody>
                    <a:bodyPr/>
                    <a:lstStyle/>
                    <a:p>
                      <a:r>
                        <a:rPr lang="en-GB" sz="1100"/>
                        <a:t>0.13425</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/192.168.1.55</a:t>
                      </a:r>
                    </a:p>
                  </a:txBody>
                  <a:tcPr marL="7688" marR="7688" marT="3844" marB="3844" anchor="ctr">
                    <a:lnL>
                      <a:noFill/>
                    </a:lnL>
                    <a:lnR>
                      <a:noFill/>
                    </a:lnR>
                    <a:lnT>
                      <a:noFill/>
                    </a:lnT>
                    <a:lnB>
                      <a:noFill/>
                    </a:lnB>
                  </a:tcPr>
                </a:tc>
                <a:tc>
                  <a:txBody>
                    <a:bodyPr/>
                    <a:lstStyle/>
                    <a:p>
                      <a:r>
                        <a:rPr lang="en-GB" sz="1100"/>
                        <a:t>/192.168.1.241</a:t>
                      </a:r>
                    </a:p>
                  </a:txBody>
                  <a:tcPr marL="7688" marR="7688" marT="3844" marB="3844" anchor="ctr">
                    <a:lnL>
                      <a:noFill/>
                    </a:lnL>
                    <a:lnR>
                      <a:noFill/>
                    </a:lnR>
                    <a:lnT>
                      <a:noFill/>
                    </a:lnT>
                    <a:lnB>
                      <a:noFill/>
                    </a:lnB>
                  </a:tcPr>
                </a:tc>
                <a:tc>
                  <a:txBody>
                    <a:bodyPr/>
                    <a:lstStyle/>
                    <a:p>
                      <a:r>
                        <a:rPr lang="en-GB" sz="1100"/>
                        <a:t>20180310_125100</a:t>
                      </a:r>
                    </a:p>
                  </a:txBody>
                  <a:tcPr marL="7688" marR="7688" marT="3844" marB="3844" anchor="ctr">
                    <a:lnL>
                      <a:noFill/>
                    </a:lnL>
                    <a:lnR>
                      <a:noFill/>
                    </a:lnR>
                    <a:lnT>
                      <a:noFill/>
                    </a:lnT>
                    <a:lnB>
                      <a:noFill/>
                    </a:lnB>
                  </a:tcPr>
                </a:tc>
                <a:tc>
                  <a:txBody>
                    <a:bodyPr/>
                    <a:lstStyle/>
                    <a:p>
                      <a:r>
                        <a:rPr lang="en-GB" sz="1100"/>
                        <a:t>20180310_130006</a:t>
                      </a:r>
                    </a:p>
                  </a:txBody>
                  <a:tcPr marL="7688" marR="7688" marT="3844" marB="3844" anchor="ctr">
                    <a:lnL>
                      <a:noFill/>
                    </a:lnL>
                    <a:lnR>
                      <a:noFill/>
                    </a:lnR>
                    <a:lnT>
                      <a:noFill/>
                    </a:lnT>
                    <a:lnB>
                      <a:noFill/>
                    </a:lnB>
                  </a:tcPr>
                </a:tc>
                <a:extLst>
                  <a:ext uri="{0D108BD9-81ED-4DB2-BD59-A6C34878D82A}">
                    <a16:rowId xmlns:a16="http://schemas.microsoft.com/office/drawing/2014/main" val="4107671983"/>
                  </a:ext>
                </a:extLst>
              </a:tr>
              <a:tr h="192197">
                <a:tc>
                  <a:txBody>
                    <a:bodyPr/>
                    <a:lstStyle/>
                    <a:p>
                      <a:r>
                        <a:rPr lang="en-GB" sz="1100"/>
                        <a:t>0 / 00006</a:t>
                      </a:r>
                    </a:p>
                  </a:txBody>
                  <a:tcPr marL="7688" marR="7688" marT="3844" marB="3844" anchor="ctr">
                    <a:lnL>
                      <a:noFill/>
                    </a:lnL>
                    <a:lnR>
                      <a:noFill/>
                    </a:lnR>
                    <a:lnT>
                      <a:noFill/>
                    </a:lnT>
                    <a:lnB>
                      <a:noFill/>
                    </a:lnB>
                  </a:tcPr>
                </a:tc>
                <a:tc>
                  <a:txBody>
                    <a:bodyPr/>
                    <a:lstStyle/>
                    <a:p>
                      <a:r>
                        <a:rPr lang="en-GB" sz="1100">
                          <a:hlinkClick r:id="rId13"/>
                        </a:rPr>
                        <a:t>Xelnaga</a:t>
                      </a:r>
                      <a:endParaRPr lang="en-GB" sz="1100"/>
                    </a:p>
                  </a:txBody>
                  <a:tcPr marL="7688" marR="7688" marT="3844" marB="3844" anchor="ctr">
                    <a:lnL>
                      <a:noFill/>
                    </a:lnL>
                    <a:lnR>
                      <a:noFill/>
                    </a:lnR>
                    <a:lnT>
                      <a:noFill/>
                    </a:lnT>
                    <a:lnB>
                      <a:noFill/>
                    </a:lnB>
                  </a:tcPr>
                </a:tc>
                <a:tc>
                  <a:txBody>
                    <a:bodyPr/>
                    <a:lstStyle/>
                    <a:p>
                      <a:r>
                        <a:rPr lang="en-GB" sz="1100">
                          <a:hlinkClick r:id="rId14"/>
                        </a:rPr>
                        <a:t>CruzBot</a:t>
                      </a:r>
                      <a:endParaRPr lang="en-GB" sz="1100"/>
                    </a:p>
                  </a:txBody>
                  <a:tcPr marL="7688" marR="7688" marT="3844" marB="3844" anchor="ctr">
                    <a:lnL>
                      <a:noFill/>
                    </a:lnL>
                    <a:lnR>
                      <a:noFill/>
                    </a:lnR>
                    <a:lnT>
                      <a:noFill/>
                    </a:lnT>
                    <a:lnB>
                      <a:noFill/>
                    </a:lnB>
                  </a:tcPr>
                </a:tc>
                <a:tc>
                  <a:txBody>
                    <a:bodyPr/>
                    <a:lstStyle/>
                    <a:p>
                      <a:endParaRPr lang="en-GB" sz="1100"/>
                    </a:p>
                  </a:txBody>
                  <a:tcPr marL="7688" marR="7688" marT="3844" marB="3844" anchor="ctr">
                    <a:lnL>
                      <a:noFill/>
                    </a:lnL>
                    <a:lnR>
                      <a:noFill/>
                    </a:lnR>
                    <a:lnT>
                      <a:noFill/>
                    </a:lnT>
                    <a:lnB>
                      <a:noFill/>
                    </a:lnB>
                  </a:tcPr>
                </a:tc>
                <a:tc>
                  <a:txBody>
                    <a:bodyPr/>
                    <a:lstStyle/>
                    <a:p>
                      <a:endParaRPr lang="en-GB" sz="1100" dirty="0"/>
                    </a:p>
                  </a:txBody>
                  <a:tcPr marL="7688" marR="7688" marT="3844" marB="3844" anchor="ctr">
                    <a:lnL>
                      <a:noFill/>
                    </a:lnL>
                    <a:lnR>
                      <a:noFill/>
                    </a:lnR>
                    <a:lnT>
                      <a:noFill/>
                    </a:lnT>
                    <a:lnB>
                      <a:noFill/>
                    </a:lnB>
                  </a:tcPr>
                </a:tc>
                <a:tc>
                  <a:txBody>
                    <a:bodyPr/>
                    <a:lstStyle/>
                    <a:p>
                      <a:r>
                        <a:rPr lang="en-GB" sz="1100"/>
                        <a:t>Benzene</a:t>
                      </a:r>
                    </a:p>
                  </a:txBody>
                  <a:tcPr marL="7688" marR="7688" marT="3844" marB="3844" anchor="ctr">
                    <a:lnL>
                      <a:noFill/>
                    </a:lnL>
                    <a:lnR>
                      <a:noFill/>
                    </a:lnR>
                    <a:lnT>
                      <a:noFill/>
                    </a:lnT>
                    <a:lnB>
                      <a:noFill/>
                    </a:lnB>
                  </a:tcPr>
                </a:tc>
                <a:tc>
                  <a:txBody>
                    <a:bodyPr/>
                    <a:lstStyle/>
                    <a:p>
                      <a:r>
                        <a:rPr lang="en-GB" sz="1100"/>
                        <a:t>00:59:31</a:t>
                      </a:r>
                    </a:p>
                  </a:txBody>
                  <a:tcPr marL="7688" marR="7688" marT="3844" marB="3844" anchor="ctr">
                    <a:lnL>
                      <a:noFill/>
                    </a:lnL>
                    <a:lnR>
                      <a:noFill/>
                    </a:lnR>
                    <a:lnT>
                      <a:noFill/>
                    </a:lnT>
                    <a:lnB>
                      <a:noFill/>
                    </a:lnB>
                  </a:tcPr>
                </a:tc>
                <a:tc>
                  <a:txBody>
                    <a:bodyPr/>
                    <a:lstStyle/>
                    <a:p>
                      <a:r>
                        <a:rPr lang="en-GB" sz="1100"/>
                        <a:t>11744</a:t>
                      </a:r>
                    </a:p>
                  </a:txBody>
                  <a:tcPr marL="7688" marR="7688" marT="3844" marB="3844" anchor="ctr">
                    <a:lnL>
                      <a:noFill/>
                    </a:lnL>
                    <a:lnR>
                      <a:noFill/>
                    </a:lnR>
                    <a:lnT>
                      <a:noFill/>
                    </a:lnT>
                    <a:lnB>
                      <a:noFill/>
                    </a:lnB>
                  </a:tcPr>
                </a:tc>
                <a:tc>
                  <a:txBody>
                    <a:bodyPr/>
                    <a:lstStyle/>
                    <a:p>
                      <a:r>
                        <a:rPr lang="en-GB" sz="1100"/>
                        <a:t>11299</a:t>
                      </a:r>
                    </a:p>
                  </a:txBody>
                  <a:tcPr marL="7688" marR="7688" marT="3844" marB="3844" anchor="ctr">
                    <a:lnL>
                      <a:noFill/>
                    </a:lnL>
                    <a:lnR>
                      <a:noFill/>
                    </a:lnR>
                    <a:lnT>
                      <a:noFill/>
                    </a:lnT>
                    <a:lnB>
                      <a:noFill/>
                    </a:lnB>
                  </a:tcPr>
                </a:tc>
                <a:tc>
                  <a:txBody>
                    <a:bodyPr/>
                    <a:lstStyle/>
                    <a:p>
                      <a:r>
                        <a:rPr lang="en-GB" sz="1100"/>
                        <a:t>0.03789</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/192.168.1.55</a:t>
                      </a:r>
                    </a:p>
                  </a:txBody>
                  <a:tcPr marL="7688" marR="7688" marT="3844" marB="3844" anchor="ctr">
                    <a:lnL>
                      <a:noFill/>
                    </a:lnL>
                    <a:lnR>
                      <a:noFill/>
                    </a:lnR>
                    <a:lnT>
                      <a:noFill/>
                    </a:lnT>
                    <a:lnB>
                      <a:noFill/>
                    </a:lnB>
                  </a:tcPr>
                </a:tc>
                <a:tc>
                  <a:txBody>
                    <a:bodyPr/>
                    <a:lstStyle/>
                    <a:p>
                      <a:r>
                        <a:rPr lang="en-GB" sz="1100"/>
                        <a:t>/192.168.1.241</a:t>
                      </a:r>
                    </a:p>
                  </a:txBody>
                  <a:tcPr marL="7688" marR="7688" marT="3844" marB="3844" anchor="ctr">
                    <a:lnL>
                      <a:noFill/>
                    </a:lnL>
                    <a:lnR>
                      <a:noFill/>
                    </a:lnR>
                    <a:lnT>
                      <a:noFill/>
                    </a:lnT>
                    <a:lnB>
                      <a:noFill/>
                    </a:lnB>
                  </a:tcPr>
                </a:tc>
                <a:tc>
                  <a:txBody>
                    <a:bodyPr/>
                    <a:lstStyle/>
                    <a:p>
                      <a:r>
                        <a:rPr lang="en-GB" sz="1100"/>
                        <a:t>20180310_130015</a:t>
                      </a:r>
                    </a:p>
                  </a:txBody>
                  <a:tcPr marL="7688" marR="7688" marT="3844" marB="3844" anchor="ctr">
                    <a:lnL>
                      <a:noFill/>
                    </a:lnL>
                    <a:lnR>
                      <a:noFill/>
                    </a:lnR>
                    <a:lnT>
                      <a:noFill/>
                    </a:lnT>
                    <a:lnB>
                      <a:noFill/>
                    </a:lnB>
                  </a:tcPr>
                </a:tc>
                <a:tc>
                  <a:txBody>
                    <a:bodyPr/>
                    <a:lstStyle/>
                    <a:p>
                      <a:r>
                        <a:rPr lang="en-GB" sz="1100"/>
                        <a:t>20180310_130630</a:t>
                      </a:r>
                    </a:p>
                  </a:txBody>
                  <a:tcPr marL="7688" marR="7688" marT="3844" marB="3844" anchor="ctr">
                    <a:lnL>
                      <a:noFill/>
                    </a:lnL>
                    <a:lnR>
                      <a:noFill/>
                    </a:lnR>
                    <a:lnT>
                      <a:noFill/>
                    </a:lnT>
                    <a:lnB>
                      <a:noFill/>
                    </a:lnB>
                  </a:tcPr>
                </a:tc>
                <a:extLst>
                  <a:ext uri="{0D108BD9-81ED-4DB2-BD59-A6C34878D82A}">
                    <a16:rowId xmlns:a16="http://schemas.microsoft.com/office/drawing/2014/main" val="3271307681"/>
                  </a:ext>
                </a:extLst>
              </a:tr>
              <a:tr h="192197">
                <a:tc>
                  <a:txBody>
                    <a:bodyPr/>
                    <a:lstStyle/>
                    <a:p>
                      <a:r>
                        <a:rPr lang="en-GB" sz="1100"/>
                        <a:t>0 / 00007</a:t>
                      </a:r>
                    </a:p>
                  </a:txBody>
                  <a:tcPr marL="7688" marR="7688" marT="3844" marB="3844" anchor="ctr">
                    <a:lnL>
                      <a:noFill/>
                    </a:lnL>
                    <a:lnR>
                      <a:noFill/>
                    </a:lnR>
                    <a:lnT>
                      <a:noFill/>
                    </a:lnT>
                    <a:lnB>
                      <a:noFill/>
                    </a:lnB>
                  </a:tcPr>
                </a:tc>
                <a:tc>
                  <a:txBody>
                    <a:bodyPr/>
                    <a:lstStyle/>
                    <a:p>
                      <a:r>
                        <a:rPr lang="en-GB" sz="1100">
                          <a:hlinkClick r:id="rId15"/>
                        </a:rPr>
                        <a:t>ZZZKBot</a:t>
                      </a:r>
                      <a:endParaRPr lang="en-GB" sz="1100"/>
                    </a:p>
                  </a:txBody>
                  <a:tcPr marL="7688" marR="7688" marT="3844" marB="3844" anchor="ctr">
                    <a:lnL>
                      <a:noFill/>
                    </a:lnL>
                    <a:lnR>
                      <a:noFill/>
                    </a:lnR>
                    <a:lnT>
                      <a:noFill/>
                    </a:lnT>
                    <a:lnB>
                      <a:noFill/>
                    </a:lnB>
                  </a:tcPr>
                </a:tc>
                <a:tc>
                  <a:txBody>
                    <a:bodyPr/>
                    <a:lstStyle/>
                    <a:p>
                      <a:r>
                        <a:rPr lang="en-GB" sz="1100">
                          <a:hlinkClick r:id="rId16"/>
                        </a:rPr>
                        <a:t>CruzBot</a:t>
                      </a:r>
                      <a:endParaRPr lang="en-GB" sz="1100"/>
                    </a:p>
                  </a:txBody>
                  <a:tcPr marL="7688" marR="7688" marT="3844" marB="3844" anchor="ctr">
                    <a:lnL>
                      <a:noFill/>
                    </a:lnL>
                    <a:lnR>
                      <a:noFill/>
                    </a:lnR>
                    <a:lnT>
                      <a:noFill/>
                    </a:lnT>
                    <a:lnB>
                      <a:noFill/>
                    </a:lnB>
                  </a:tcPr>
                </a:tc>
                <a:tc>
                  <a:txBody>
                    <a:bodyPr/>
                    <a:lstStyle/>
                    <a:p>
                      <a:endParaRPr lang="en-GB" sz="1100"/>
                    </a:p>
                  </a:txBody>
                  <a:tcPr marL="7688" marR="7688" marT="3844" marB="3844" anchor="ctr">
                    <a:lnL>
                      <a:noFill/>
                    </a:lnL>
                    <a:lnR>
                      <a:noFill/>
                    </a:lnR>
                    <a:lnT>
                      <a:noFill/>
                    </a:lnT>
                    <a:lnB>
                      <a:noFill/>
                    </a:lnB>
                  </a:tcPr>
                </a:tc>
                <a:tc>
                  <a:txBody>
                    <a:bodyPr/>
                    <a:lstStyle/>
                    <a:p>
                      <a:endParaRPr lang="en-GB" sz="1100"/>
                    </a:p>
                  </a:txBody>
                  <a:tcPr marL="7688" marR="7688" marT="3844" marB="3844" anchor="ctr">
                    <a:lnL>
                      <a:noFill/>
                    </a:lnL>
                    <a:lnR>
                      <a:noFill/>
                    </a:lnR>
                    <a:lnT>
                      <a:noFill/>
                    </a:lnT>
                    <a:lnB>
                      <a:noFill/>
                    </a:lnB>
                  </a:tcPr>
                </a:tc>
                <a:tc>
                  <a:txBody>
                    <a:bodyPr/>
                    <a:lstStyle/>
                    <a:p>
                      <a:r>
                        <a:rPr lang="en-GB" sz="1100"/>
                        <a:t>Benzene</a:t>
                      </a:r>
                    </a:p>
                  </a:txBody>
                  <a:tcPr marL="7688" marR="7688" marT="3844" marB="3844" anchor="ctr">
                    <a:lnL>
                      <a:noFill/>
                    </a:lnL>
                    <a:lnR>
                      <a:noFill/>
                    </a:lnR>
                    <a:lnT>
                      <a:noFill/>
                    </a:lnT>
                    <a:lnB>
                      <a:noFill/>
                    </a:lnB>
                  </a:tcPr>
                </a:tc>
                <a:tc>
                  <a:txBody>
                    <a:bodyPr/>
                    <a:lstStyle/>
                    <a:p>
                      <a:r>
                        <a:rPr lang="en-GB" sz="1100"/>
                        <a:t>00:04:18</a:t>
                      </a:r>
                    </a:p>
                  </a:txBody>
                  <a:tcPr marL="7688" marR="7688" marT="3844" marB="3844" anchor="ctr">
                    <a:lnL>
                      <a:noFill/>
                    </a:lnL>
                    <a:lnR>
                      <a:noFill/>
                    </a:lnR>
                    <a:lnT>
                      <a:noFill/>
                    </a:lnT>
                    <a:lnB>
                      <a:noFill/>
                    </a:lnB>
                  </a:tcPr>
                </a:tc>
                <a:tc>
                  <a:txBody>
                    <a:bodyPr/>
                    <a:lstStyle/>
                    <a:p>
                      <a:r>
                        <a:rPr lang="en-GB" sz="1100"/>
                        <a:t>5312</a:t>
                      </a:r>
                    </a:p>
                  </a:txBody>
                  <a:tcPr marL="7688" marR="7688" marT="3844" marB="3844" anchor="ctr">
                    <a:lnL>
                      <a:noFill/>
                    </a:lnL>
                    <a:lnR>
                      <a:noFill/>
                    </a:lnR>
                    <a:lnT>
                      <a:noFill/>
                    </a:lnT>
                    <a:lnB>
                      <a:noFill/>
                    </a:lnB>
                  </a:tcPr>
                </a:tc>
                <a:tc>
                  <a:txBody>
                    <a:bodyPr/>
                    <a:lstStyle/>
                    <a:p>
                      <a:r>
                        <a:rPr lang="en-GB" sz="1100"/>
                        <a:t>2451</a:t>
                      </a:r>
                    </a:p>
                  </a:txBody>
                  <a:tcPr marL="7688" marR="7688" marT="3844" marB="3844" anchor="ctr">
                    <a:lnL>
                      <a:noFill/>
                    </a:lnL>
                    <a:lnR>
                      <a:noFill/>
                    </a:lnR>
                    <a:lnT>
                      <a:noFill/>
                    </a:lnT>
                    <a:lnB>
                      <a:noFill/>
                    </a:lnB>
                  </a:tcPr>
                </a:tc>
                <a:tc>
                  <a:txBody>
                    <a:bodyPr/>
                    <a:lstStyle/>
                    <a:p>
                      <a:r>
                        <a:rPr lang="en-GB" sz="1100"/>
                        <a:t>0.53849</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/192.168.1.241</a:t>
                      </a:r>
                    </a:p>
                  </a:txBody>
                  <a:tcPr marL="7688" marR="7688" marT="3844" marB="3844" anchor="ctr">
                    <a:lnL>
                      <a:noFill/>
                    </a:lnL>
                    <a:lnR>
                      <a:noFill/>
                    </a:lnR>
                    <a:lnT>
                      <a:noFill/>
                    </a:lnT>
                    <a:lnB>
                      <a:noFill/>
                    </a:lnB>
                  </a:tcPr>
                </a:tc>
                <a:tc>
                  <a:txBody>
                    <a:bodyPr/>
                    <a:lstStyle/>
                    <a:p>
                      <a:r>
                        <a:rPr lang="en-GB" sz="1100"/>
                        <a:t>/192.168.1.55</a:t>
                      </a:r>
                    </a:p>
                  </a:txBody>
                  <a:tcPr marL="7688" marR="7688" marT="3844" marB="3844" anchor="ctr">
                    <a:lnL>
                      <a:noFill/>
                    </a:lnL>
                    <a:lnR>
                      <a:noFill/>
                    </a:lnR>
                    <a:lnT>
                      <a:noFill/>
                    </a:lnT>
                    <a:lnB>
                      <a:noFill/>
                    </a:lnB>
                  </a:tcPr>
                </a:tc>
                <a:tc>
                  <a:txBody>
                    <a:bodyPr/>
                    <a:lstStyle/>
                    <a:p>
                      <a:r>
                        <a:rPr lang="en-GB" sz="1100"/>
                        <a:t>20180310_130640</a:t>
                      </a:r>
                    </a:p>
                  </a:txBody>
                  <a:tcPr marL="7688" marR="7688" marT="3844" marB="3844" anchor="ctr">
                    <a:lnL>
                      <a:noFill/>
                    </a:lnL>
                    <a:lnR>
                      <a:noFill/>
                    </a:lnR>
                    <a:lnT>
                      <a:noFill/>
                    </a:lnT>
                    <a:lnB>
                      <a:noFill/>
                    </a:lnB>
                  </a:tcPr>
                </a:tc>
                <a:tc>
                  <a:txBody>
                    <a:bodyPr/>
                    <a:lstStyle/>
                    <a:p>
                      <a:r>
                        <a:rPr lang="en-GB" sz="1100"/>
                        <a:t>20180310_130737</a:t>
                      </a:r>
                    </a:p>
                  </a:txBody>
                  <a:tcPr marL="7688" marR="7688" marT="3844" marB="3844" anchor="ctr">
                    <a:lnL>
                      <a:noFill/>
                    </a:lnL>
                    <a:lnR>
                      <a:noFill/>
                    </a:lnR>
                    <a:lnT>
                      <a:noFill/>
                    </a:lnT>
                    <a:lnB>
                      <a:noFill/>
                    </a:lnB>
                  </a:tcPr>
                </a:tc>
                <a:extLst>
                  <a:ext uri="{0D108BD9-81ED-4DB2-BD59-A6C34878D82A}">
                    <a16:rowId xmlns:a16="http://schemas.microsoft.com/office/drawing/2014/main" val="553881119"/>
                  </a:ext>
                </a:extLst>
              </a:tr>
              <a:tr h="192197">
                <a:tc>
                  <a:txBody>
                    <a:bodyPr/>
                    <a:lstStyle/>
                    <a:p>
                      <a:r>
                        <a:rPr lang="en-GB" sz="1100"/>
                        <a:t>0 / 00008</a:t>
                      </a:r>
                    </a:p>
                  </a:txBody>
                  <a:tcPr marL="7688" marR="7688" marT="3844" marB="3844" anchor="ctr">
                    <a:lnL>
                      <a:noFill/>
                    </a:lnL>
                    <a:lnR>
                      <a:noFill/>
                    </a:lnR>
                    <a:lnT>
                      <a:noFill/>
                    </a:lnT>
                    <a:lnB>
                      <a:noFill/>
                    </a:lnB>
                  </a:tcPr>
                </a:tc>
                <a:tc>
                  <a:txBody>
                    <a:bodyPr/>
                    <a:lstStyle/>
                    <a:p>
                      <a:r>
                        <a:rPr lang="en-GB" sz="1100">
                          <a:hlinkClick r:id="rId17"/>
                        </a:rPr>
                        <a:t>IceBot</a:t>
                      </a:r>
                      <a:endParaRPr lang="en-GB" sz="1100"/>
                    </a:p>
                  </a:txBody>
                  <a:tcPr marL="7688" marR="7688" marT="3844" marB="3844" anchor="ctr">
                    <a:lnL>
                      <a:noFill/>
                    </a:lnL>
                    <a:lnR>
                      <a:noFill/>
                    </a:lnR>
                    <a:lnT>
                      <a:noFill/>
                    </a:lnT>
                    <a:lnB>
                      <a:noFill/>
                    </a:lnB>
                  </a:tcPr>
                </a:tc>
                <a:tc>
                  <a:txBody>
                    <a:bodyPr/>
                    <a:lstStyle/>
                    <a:p>
                      <a:r>
                        <a:rPr lang="en-GB" sz="1100">
                          <a:hlinkClick r:id="rId18"/>
                        </a:rPr>
                        <a:t>MegaBot</a:t>
                      </a:r>
                      <a:endParaRPr lang="en-GB" sz="1100"/>
                    </a:p>
                  </a:txBody>
                  <a:tcPr marL="7688" marR="7688" marT="3844" marB="3844" anchor="ctr">
                    <a:lnL>
                      <a:noFill/>
                    </a:lnL>
                    <a:lnR>
                      <a:noFill/>
                    </a:lnR>
                    <a:lnT>
                      <a:noFill/>
                    </a:lnT>
                    <a:lnB>
                      <a:noFill/>
                    </a:lnB>
                  </a:tcPr>
                </a:tc>
                <a:tc>
                  <a:txBody>
                    <a:bodyPr/>
                    <a:lstStyle/>
                    <a:p>
                      <a:endParaRPr lang="en-GB" sz="1100"/>
                    </a:p>
                  </a:txBody>
                  <a:tcPr marL="7688" marR="7688" marT="3844" marB="3844" anchor="ctr">
                    <a:lnL>
                      <a:noFill/>
                    </a:lnL>
                    <a:lnR>
                      <a:noFill/>
                    </a:lnR>
                    <a:lnT>
                      <a:noFill/>
                    </a:lnT>
                    <a:lnB>
                      <a:noFill/>
                    </a:lnB>
                  </a:tcPr>
                </a:tc>
                <a:tc>
                  <a:txBody>
                    <a:bodyPr/>
                    <a:lstStyle/>
                    <a:p>
                      <a:endParaRPr lang="en-GB" sz="1100"/>
                    </a:p>
                  </a:txBody>
                  <a:tcPr marL="7688" marR="7688" marT="3844" marB="3844" anchor="ctr">
                    <a:lnL>
                      <a:noFill/>
                    </a:lnL>
                    <a:lnR>
                      <a:noFill/>
                    </a:lnR>
                    <a:lnT>
                      <a:noFill/>
                    </a:lnT>
                    <a:lnB>
                      <a:noFill/>
                    </a:lnB>
                  </a:tcPr>
                </a:tc>
                <a:tc>
                  <a:txBody>
                    <a:bodyPr/>
                    <a:lstStyle/>
                    <a:p>
                      <a:r>
                        <a:rPr lang="en-GB" sz="1100"/>
                        <a:t>Benzene</a:t>
                      </a:r>
                    </a:p>
                  </a:txBody>
                  <a:tcPr marL="7688" marR="7688" marT="3844" marB="3844" anchor="ctr">
                    <a:lnL>
                      <a:noFill/>
                    </a:lnL>
                    <a:lnR>
                      <a:noFill/>
                    </a:lnR>
                    <a:lnT>
                      <a:noFill/>
                    </a:lnT>
                    <a:lnB>
                      <a:noFill/>
                    </a:lnB>
                  </a:tcPr>
                </a:tc>
                <a:tc>
                  <a:txBody>
                    <a:bodyPr/>
                    <a:lstStyle/>
                    <a:p>
                      <a:r>
                        <a:rPr lang="en-GB" sz="1100"/>
                        <a:t>00:17:05</a:t>
                      </a:r>
                    </a:p>
                  </a:txBody>
                  <a:tcPr marL="7688" marR="7688" marT="3844" marB="3844" anchor="ctr">
                    <a:lnL>
                      <a:noFill/>
                    </a:lnL>
                    <a:lnR>
                      <a:noFill/>
                    </a:lnR>
                    <a:lnT>
                      <a:noFill/>
                    </a:lnT>
                    <a:lnB>
                      <a:noFill/>
                    </a:lnB>
                  </a:tcPr>
                </a:tc>
                <a:tc>
                  <a:txBody>
                    <a:bodyPr/>
                    <a:lstStyle/>
                    <a:p>
                      <a:r>
                        <a:rPr lang="en-GB" sz="1100"/>
                        <a:t>67883</a:t>
                      </a:r>
                    </a:p>
                  </a:txBody>
                  <a:tcPr marL="7688" marR="7688" marT="3844" marB="3844" anchor="ctr">
                    <a:lnL>
                      <a:noFill/>
                    </a:lnL>
                    <a:lnR>
                      <a:noFill/>
                    </a:lnR>
                    <a:lnT>
                      <a:noFill/>
                    </a:lnT>
                    <a:lnB>
                      <a:noFill/>
                    </a:lnB>
                  </a:tcPr>
                </a:tc>
                <a:tc>
                  <a:txBody>
                    <a:bodyPr/>
                    <a:lstStyle/>
                    <a:p>
                      <a:r>
                        <a:rPr lang="en-GB" sz="1100"/>
                        <a:t>28925</a:t>
                      </a:r>
                    </a:p>
                  </a:txBody>
                  <a:tcPr marL="7688" marR="7688" marT="3844" marB="3844" anchor="ctr">
                    <a:lnL>
                      <a:noFill/>
                    </a:lnL>
                    <a:lnR>
                      <a:noFill/>
                    </a:lnR>
                    <a:lnT>
                      <a:noFill/>
                    </a:lnT>
                    <a:lnB>
                      <a:noFill/>
                    </a:lnB>
                  </a:tcPr>
                </a:tc>
                <a:tc>
                  <a:txBody>
                    <a:bodyPr/>
                    <a:lstStyle/>
                    <a:p>
                      <a:r>
                        <a:rPr lang="en-GB" sz="1100"/>
                        <a:t>0.57389</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1</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/192.168.1.55</a:t>
                      </a:r>
                    </a:p>
                  </a:txBody>
                  <a:tcPr marL="7688" marR="7688" marT="3844" marB="3844" anchor="ctr">
                    <a:lnL>
                      <a:noFill/>
                    </a:lnL>
                    <a:lnR>
                      <a:noFill/>
                    </a:lnR>
                    <a:lnT>
                      <a:noFill/>
                    </a:lnT>
                    <a:lnB>
                      <a:noFill/>
                    </a:lnB>
                  </a:tcPr>
                </a:tc>
                <a:tc>
                  <a:txBody>
                    <a:bodyPr/>
                    <a:lstStyle/>
                    <a:p>
                      <a:r>
                        <a:rPr lang="en-GB" sz="1100"/>
                        <a:t>/192.168.1.241</a:t>
                      </a:r>
                    </a:p>
                  </a:txBody>
                  <a:tcPr marL="7688" marR="7688" marT="3844" marB="3844" anchor="ctr">
                    <a:lnL>
                      <a:noFill/>
                    </a:lnL>
                    <a:lnR>
                      <a:noFill/>
                    </a:lnR>
                    <a:lnT>
                      <a:noFill/>
                    </a:lnT>
                    <a:lnB>
                      <a:noFill/>
                    </a:lnB>
                  </a:tcPr>
                </a:tc>
                <a:tc>
                  <a:txBody>
                    <a:bodyPr/>
                    <a:lstStyle/>
                    <a:p>
                      <a:r>
                        <a:rPr lang="en-GB" sz="1100"/>
                        <a:t>20180310_130749</a:t>
                      </a:r>
                    </a:p>
                  </a:txBody>
                  <a:tcPr marL="7688" marR="7688" marT="3844" marB="3844" anchor="ctr">
                    <a:lnL>
                      <a:noFill/>
                    </a:lnL>
                    <a:lnR>
                      <a:noFill/>
                    </a:lnR>
                    <a:lnT>
                      <a:noFill/>
                    </a:lnT>
                    <a:lnB>
                      <a:noFill/>
                    </a:lnB>
                  </a:tcPr>
                </a:tc>
                <a:tc>
                  <a:txBody>
                    <a:bodyPr/>
                    <a:lstStyle/>
                    <a:p>
                      <a:r>
                        <a:rPr lang="en-GB" sz="1100"/>
                        <a:t>20180310_131035</a:t>
                      </a:r>
                    </a:p>
                  </a:txBody>
                  <a:tcPr marL="7688" marR="7688" marT="3844" marB="3844" anchor="ctr">
                    <a:lnL>
                      <a:noFill/>
                    </a:lnL>
                    <a:lnR>
                      <a:noFill/>
                    </a:lnR>
                    <a:lnT>
                      <a:noFill/>
                    </a:lnT>
                    <a:lnB>
                      <a:noFill/>
                    </a:lnB>
                  </a:tcPr>
                </a:tc>
                <a:extLst>
                  <a:ext uri="{0D108BD9-81ED-4DB2-BD59-A6C34878D82A}">
                    <a16:rowId xmlns:a16="http://schemas.microsoft.com/office/drawing/2014/main" val="543751850"/>
                  </a:ext>
                </a:extLst>
              </a:tr>
              <a:tr h="192197">
                <a:tc>
                  <a:txBody>
                    <a:bodyPr/>
                    <a:lstStyle/>
                    <a:p>
                      <a:r>
                        <a:rPr lang="en-GB" sz="1100"/>
                        <a:t>0 / 00009</a:t>
                      </a:r>
                    </a:p>
                  </a:txBody>
                  <a:tcPr marL="7688" marR="7688" marT="3844" marB="3844" anchor="ctr">
                    <a:lnL>
                      <a:noFill/>
                    </a:lnL>
                    <a:lnR>
                      <a:noFill/>
                    </a:lnR>
                    <a:lnT>
                      <a:noFill/>
                    </a:lnT>
                    <a:lnB>
                      <a:noFill/>
                    </a:lnB>
                  </a:tcPr>
                </a:tc>
                <a:tc>
                  <a:txBody>
                    <a:bodyPr/>
                    <a:lstStyle/>
                    <a:p>
                      <a:r>
                        <a:rPr lang="en-GB" sz="1100">
                          <a:hlinkClick r:id="rId19"/>
                        </a:rPr>
                        <a:t>Iron</a:t>
                      </a:r>
                      <a:endParaRPr lang="en-GB" sz="1100"/>
                    </a:p>
                  </a:txBody>
                  <a:tcPr marL="7688" marR="7688" marT="3844" marB="3844" anchor="ctr">
                    <a:lnL>
                      <a:noFill/>
                    </a:lnL>
                    <a:lnR>
                      <a:noFill/>
                    </a:lnR>
                    <a:lnT>
                      <a:noFill/>
                    </a:lnT>
                    <a:lnB>
                      <a:noFill/>
                    </a:lnB>
                  </a:tcPr>
                </a:tc>
                <a:tc>
                  <a:txBody>
                    <a:bodyPr/>
                    <a:lstStyle/>
                    <a:p>
                      <a:r>
                        <a:rPr lang="en-GB" sz="1100">
                          <a:hlinkClick r:id="rId20"/>
                        </a:rPr>
                        <a:t>MegaBot</a:t>
                      </a:r>
                      <a:endParaRPr lang="en-GB" sz="1100"/>
                    </a:p>
                  </a:txBody>
                  <a:tcPr marL="7688" marR="7688" marT="3844" marB="3844" anchor="ctr">
                    <a:lnL>
                      <a:noFill/>
                    </a:lnL>
                    <a:lnR>
                      <a:noFill/>
                    </a:lnR>
                    <a:lnT>
                      <a:noFill/>
                    </a:lnT>
                    <a:lnB>
                      <a:noFill/>
                    </a:lnB>
                  </a:tcPr>
                </a:tc>
                <a:tc>
                  <a:txBody>
                    <a:bodyPr/>
                    <a:lstStyle/>
                    <a:p>
                      <a:endParaRPr lang="en-GB" sz="1100"/>
                    </a:p>
                  </a:txBody>
                  <a:tcPr marL="7688" marR="7688" marT="3844" marB="3844" anchor="ctr">
                    <a:lnL>
                      <a:noFill/>
                    </a:lnL>
                    <a:lnR>
                      <a:noFill/>
                    </a:lnR>
                    <a:lnT>
                      <a:noFill/>
                    </a:lnT>
                    <a:lnB>
                      <a:noFill/>
                    </a:lnB>
                  </a:tcPr>
                </a:tc>
                <a:tc>
                  <a:txBody>
                    <a:bodyPr/>
                    <a:lstStyle/>
                    <a:p>
                      <a:endParaRPr lang="en-GB" sz="1100"/>
                    </a:p>
                  </a:txBody>
                  <a:tcPr marL="7688" marR="7688" marT="3844" marB="3844" anchor="ctr">
                    <a:lnL>
                      <a:noFill/>
                    </a:lnL>
                    <a:lnR>
                      <a:noFill/>
                    </a:lnR>
                    <a:lnT>
                      <a:noFill/>
                    </a:lnT>
                    <a:lnB>
                      <a:noFill/>
                    </a:lnB>
                  </a:tcPr>
                </a:tc>
                <a:tc>
                  <a:txBody>
                    <a:bodyPr/>
                    <a:lstStyle/>
                    <a:p>
                      <a:r>
                        <a:rPr lang="en-GB" sz="1100"/>
                        <a:t>Benzene</a:t>
                      </a:r>
                    </a:p>
                  </a:txBody>
                  <a:tcPr marL="7688" marR="7688" marT="3844" marB="3844" anchor="ctr">
                    <a:lnL>
                      <a:noFill/>
                    </a:lnL>
                    <a:lnR>
                      <a:noFill/>
                    </a:lnR>
                    <a:lnT>
                      <a:noFill/>
                    </a:lnT>
                    <a:lnB>
                      <a:noFill/>
                    </a:lnB>
                  </a:tcPr>
                </a:tc>
                <a:tc>
                  <a:txBody>
                    <a:bodyPr/>
                    <a:lstStyle/>
                    <a:p>
                      <a:r>
                        <a:rPr lang="en-GB" sz="1100"/>
                        <a:t>00:11:44</a:t>
                      </a:r>
                    </a:p>
                  </a:txBody>
                  <a:tcPr marL="7688" marR="7688" marT="3844" marB="3844" anchor="ctr">
                    <a:lnL>
                      <a:noFill/>
                    </a:lnL>
                    <a:lnR>
                      <a:noFill/>
                    </a:lnR>
                    <a:lnT>
                      <a:noFill/>
                    </a:lnT>
                    <a:lnB>
                      <a:noFill/>
                    </a:lnB>
                  </a:tcPr>
                </a:tc>
                <a:tc>
                  <a:txBody>
                    <a:bodyPr/>
                    <a:lstStyle/>
                    <a:p>
                      <a:r>
                        <a:rPr lang="en-GB" sz="1100"/>
                        <a:t>30424</a:t>
                      </a:r>
                    </a:p>
                  </a:txBody>
                  <a:tcPr marL="7688" marR="7688" marT="3844" marB="3844" anchor="ctr">
                    <a:lnL>
                      <a:noFill/>
                    </a:lnL>
                    <a:lnR>
                      <a:noFill/>
                    </a:lnR>
                    <a:lnT>
                      <a:noFill/>
                    </a:lnT>
                    <a:lnB>
                      <a:noFill/>
                    </a:lnB>
                  </a:tcPr>
                </a:tc>
                <a:tc>
                  <a:txBody>
                    <a:bodyPr/>
                    <a:lstStyle/>
                    <a:p>
                      <a:r>
                        <a:rPr lang="en-GB" sz="1100"/>
                        <a:t>11303</a:t>
                      </a:r>
                    </a:p>
                  </a:txBody>
                  <a:tcPr marL="7688" marR="7688" marT="3844" marB="3844" anchor="ctr">
                    <a:lnL>
                      <a:noFill/>
                    </a:lnL>
                    <a:lnR>
                      <a:noFill/>
                    </a:lnR>
                    <a:lnT>
                      <a:noFill/>
                    </a:lnT>
                    <a:lnB>
                      <a:noFill/>
                    </a:lnB>
                  </a:tcPr>
                </a:tc>
                <a:tc>
                  <a:txBody>
                    <a:bodyPr/>
                    <a:lstStyle/>
                    <a:p>
                      <a:r>
                        <a:rPr lang="en-GB" sz="1100"/>
                        <a:t>0.62846</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1</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/192.168.1.55</a:t>
                      </a:r>
                    </a:p>
                  </a:txBody>
                  <a:tcPr marL="7688" marR="7688" marT="3844" marB="3844" anchor="ctr">
                    <a:lnL>
                      <a:noFill/>
                    </a:lnL>
                    <a:lnR>
                      <a:noFill/>
                    </a:lnR>
                    <a:lnT>
                      <a:noFill/>
                    </a:lnT>
                    <a:lnB>
                      <a:noFill/>
                    </a:lnB>
                  </a:tcPr>
                </a:tc>
                <a:tc>
                  <a:txBody>
                    <a:bodyPr/>
                    <a:lstStyle/>
                    <a:p>
                      <a:r>
                        <a:rPr lang="en-GB" sz="1100"/>
                        <a:t>/192.168.1.241</a:t>
                      </a:r>
                    </a:p>
                  </a:txBody>
                  <a:tcPr marL="7688" marR="7688" marT="3844" marB="3844" anchor="ctr">
                    <a:lnL>
                      <a:noFill/>
                    </a:lnL>
                    <a:lnR>
                      <a:noFill/>
                    </a:lnR>
                    <a:lnT>
                      <a:noFill/>
                    </a:lnT>
                    <a:lnB>
                      <a:noFill/>
                    </a:lnB>
                  </a:tcPr>
                </a:tc>
                <a:tc>
                  <a:txBody>
                    <a:bodyPr/>
                    <a:lstStyle/>
                    <a:p>
                      <a:r>
                        <a:rPr lang="en-GB" sz="1100"/>
                        <a:t>20180310_131044</a:t>
                      </a:r>
                    </a:p>
                  </a:txBody>
                  <a:tcPr marL="7688" marR="7688" marT="3844" marB="3844" anchor="ctr">
                    <a:lnL>
                      <a:noFill/>
                    </a:lnL>
                    <a:lnR>
                      <a:noFill/>
                    </a:lnR>
                    <a:lnT>
                      <a:noFill/>
                    </a:lnT>
                    <a:lnB>
                      <a:noFill/>
                    </a:lnB>
                  </a:tcPr>
                </a:tc>
                <a:tc>
                  <a:txBody>
                    <a:bodyPr/>
                    <a:lstStyle/>
                    <a:p>
                      <a:r>
                        <a:rPr lang="en-GB" sz="1100"/>
                        <a:t>20180310_131234</a:t>
                      </a:r>
                    </a:p>
                  </a:txBody>
                  <a:tcPr marL="7688" marR="7688" marT="3844" marB="3844" anchor="ctr">
                    <a:lnL>
                      <a:noFill/>
                    </a:lnL>
                    <a:lnR>
                      <a:noFill/>
                    </a:lnR>
                    <a:lnT>
                      <a:noFill/>
                    </a:lnT>
                    <a:lnB>
                      <a:noFill/>
                    </a:lnB>
                  </a:tcPr>
                </a:tc>
                <a:extLst>
                  <a:ext uri="{0D108BD9-81ED-4DB2-BD59-A6C34878D82A}">
                    <a16:rowId xmlns:a16="http://schemas.microsoft.com/office/drawing/2014/main" val="3037104321"/>
                  </a:ext>
                </a:extLst>
              </a:tr>
              <a:tr h="192197">
                <a:tc>
                  <a:txBody>
                    <a:bodyPr/>
                    <a:lstStyle/>
                    <a:p>
                      <a:r>
                        <a:rPr lang="en-GB" sz="1100"/>
                        <a:t>0 / 00010</a:t>
                      </a:r>
                    </a:p>
                  </a:txBody>
                  <a:tcPr marL="7688" marR="7688" marT="3844" marB="3844" anchor="ctr">
                    <a:lnL>
                      <a:noFill/>
                    </a:lnL>
                    <a:lnR>
                      <a:noFill/>
                    </a:lnR>
                    <a:lnT>
                      <a:noFill/>
                    </a:lnT>
                    <a:lnB>
                      <a:noFill/>
                    </a:lnB>
                  </a:tcPr>
                </a:tc>
                <a:tc>
                  <a:txBody>
                    <a:bodyPr/>
                    <a:lstStyle/>
                    <a:p>
                      <a:r>
                        <a:rPr lang="en-GB" sz="1100">
                          <a:hlinkClick r:id="rId21"/>
                        </a:rPr>
                        <a:t>MegaBot</a:t>
                      </a:r>
                      <a:endParaRPr lang="en-GB" sz="1100"/>
                    </a:p>
                  </a:txBody>
                  <a:tcPr marL="7688" marR="7688" marT="3844" marB="3844" anchor="ctr">
                    <a:lnL>
                      <a:noFill/>
                    </a:lnL>
                    <a:lnR>
                      <a:noFill/>
                    </a:lnR>
                    <a:lnT>
                      <a:noFill/>
                    </a:lnT>
                    <a:lnB>
                      <a:noFill/>
                    </a:lnB>
                  </a:tcPr>
                </a:tc>
                <a:tc>
                  <a:txBody>
                    <a:bodyPr/>
                    <a:lstStyle/>
                    <a:p>
                      <a:r>
                        <a:rPr lang="en-GB" sz="1100">
                          <a:hlinkClick r:id="rId22"/>
                        </a:rPr>
                        <a:t>Oritaka</a:t>
                      </a:r>
                      <a:endParaRPr lang="en-GB" sz="1100"/>
                    </a:p>
                  </a:txBody>
                  <a:tcPr marL="7688" marR="7688" marT="3844" marB="3844" anchor="ctr">
                    <a:lnL>
                      <a:noFill/>
                    </a:lnL>
                    <a:lnR>
                      <a:noFill/>
                    </a:lnR>
                    <a:lnT>
                      <a:noFill/>
                    </a:lnT>
                    <a:lnB>
                      <a:noFill/>
                    </a:lnB>
                  </a:tcPr>
                </a:tc>
                <a:tc>
                  <a:txBody>
                    <a:bodyPr/>
                    <a:lstStyle/>
                    <a:p>
                      <a:endParaRPr lang="en-GB" sz="1100"/>
                    </a:p>
                  </a:txBody>
                  <a:tcPr marL="7688" marR="7688" marT="3844" marB="3844" anchor="ctr">
                    <a:lnL>
                      <a:noFill/>
                    </a:lnL>
                    <a:lnR>
                      <a:noFill/>
                    </a:lnR>
                    <a:lnT>
                      <a:noFill/>
                    </a:lnT>
                    <a:lnB>
                      <a:noFill/>
                    </a:lnB>
                  </a:tcPr>
                </a:tc>
                <a:tc>
                  <a:txBody>
                    <a:bodyPr/>
                    <a:lstStyle/>
                    <a:p>
                      <a:endParaRPr lang="en-GB" sz="1100"/>
                    </a:p>
                  </a:txBody>
                  <a:tcPr marL="7688" marR="7688" marT="3844" marB="3844" anchor="ctr">
                    <a:lnL>
                      <a:noFill/>
                    </a:lnL>
                    <a:lnR>
                      <a:noFill/>
                    </a:lnR>
                    <a:lnT>
                      <a:noFill/>
                    </a:lnT>
                    <a:lnB>
                      <a:noFill/>
                    </a:lnB>
                  </a:tcPr>
                </a:tc>
                <a:tc>
                  <a:txBody>
                    <a:bodyPr/>
                    <a:lstStyle/>
                    <a:p>
                      <a:r>
                        <a:rPr lang="en-GB" sz="1100"/>
                        <a:t>Benzene</a:t>
                      </a:r>
                    </a:p>
                  </a:txBody>
                  <a:tcPr marL="7688" marR="7688" marT="3844" marB="3844" anchor="ctr">
                    <a:lnL>
                      <a:noFill/>
                    </a:lnL>
                    <a:lnR>
                      <a:noFill/>
                    </a:lnR>
                    <a:lnT>
                      <a:noFill/>
                    </a:lnT>
                    <a:lnB>
                      <a:noFill/>
                    </a:lnB>
                  </a:tcPr>
                </a:tc>
                <a:tc>
                  <a:txBody>
                    <a:bodyPr/>
                    <a:lstStyle/>
                    <a:p>
                      <a:r>
                        <a:rPr lang="en-GB" sz="1100"/>
                        <a:t>00:08:30</a:t>
                      </a:r>
                    </a:p>
                  </a:txBody>
                  <a:tcPr marL="7688" marR="7688" marT="3844" marB="3844" anchor="ctr">
                    <a:lnL>
                      <a:noFill/>
                    </a:lnL>
                    <a:lnR>
                      <a:noFill/>
                    </a:lnR>
                    <a:lnT>
                      <a:noFill/>
                    </a:lnT>
                    <a:lnB>
                      <a:noFill/>
                    </a:lnB>
                  </a:tcPr>
                </a:tc>
                <a:tc>
                  <a:txBody>
                    <a:bodyPr/>
                    <a:lstStyle/>
                    <a:p>
                      <a:r>
                        <a:rPr lang="en-GB" sz="1100"/>
                        <a:t>23178</a:t>
                      </a:r>
                    </a:p>
                  </a:txBody>
                  <a:tcPr marL="7688" marR="7688" marT="3844" marB="3844" anchor="ctr">
                    <a:lnL>
                      <a:noFill/>
                    </a:lnL>
                    <a:lnR>
                      <a:noFill/>
                    </a:lnR>
                    <a:lnT>
                      <a:noFill/>
                    </a:lnT>
                    <a:lnB>
                      <a:noFill/>
                    </a:lnB>
                  </a:tcPr>
                </a:tc>
                <a:tc>
                  <a:txBody>
                    <a:bodyPr/>
                    <a:lstStyle/>
                    <a:p>
                      <a:r>
                        <a:rPr lang="en-GB" sz="1100"/>
                        <a:t>7514</a:t>
                      </a:r>
                    </a:p>
                  </a:txBody>
                  <a:tcPr marL="7688" marR="7688" marT="3844" marB="3844" anchor="ctr">
                    <a:lnL>
                      <a:noFill/>
                    </a:lnL>
                    <a:lnR>
                      <a:noFill/>
                    </a:lnR>
                    <a:lnT>
                      <a:noFill/>
                    </a:lnT>
                    <a:lnB>
                      <a:noFill/>
                    </a:lnB>
                  </a:tcPr>
                </a:tc>
                <a:tc>
                  <a:txBody>
                    <a:bodyPr/>
                    <a:lstStyle/>
                    <a:p>
                      <a:r>
                        <a:rPr lang="en-GB" sz="1100"/>
                        <a:t>0.67578</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/192.168.1.241</a:t>
                      </a:r>
                    </a:p>
                  </a:txBody>
                  <a:tcPr marL="7688" marR="7688" marT="3844" marB="3844" anchor="ctr">
                    <a:lnL>
                      <a:noFill/>
                    </a:lnL>
                    <a:lnR>
                      <a:noFill/>
                    </a:lnR>
                    <a:lnT>
                      <a:noFill/>
                    </a:lnT>
                    <a:lnB>
                      <a:noFill/>
                    </a:lnB>
                  </a:tcPr>
                </a:tc>
                <a:tc>
                  <a:txBody>
                    <a:bodyPr/>
                    <a:lstStyle/>
                    <a:p>
                      <a:r>
                        <a:rPr lang="en-GB" sz="1100"/>
                        <a:t>/192.168.1.55</a:t>
                      </a:r>
                    </a:p>
                  </a:txBody>
                  <a:tcPr marL="7688" marR="7688" marT="3844" marB="3844" anchor="ctr">
                    <a:lnL>
                      <a:noFill/>
                    </a:lnL>
                    <a:lnR>
                      <a:noFill/>
                    </a:lnR>
                    <a:lnT>
                      <a:noFill/>
                    </a:lnT>
                    <a:lnB>
                      <a:noFill/>
                    </a:lnB>
                  </a:tcPr>
                </a:tc>
                <a:tc>
                  <a:txBody>
                    <a:bodyPr/>
                    <a:lstStyle/>
                    <a:p>
                      <a:r>
                        <a:rPr lang="en-GB" sz="1100"/>
                        <a:t>20180310_131243</a:t>
                      </a:r>
                    </a:p>
                  </a:txBody>
                  <a:tcPr marL="7688" marR="7688" marT="3844" marB="3844" anchor="ctr">
                    <a:lnL>
                      <a:noFill/>
                    </a:lnL>
                    <a:lnR>
                      <a:noFill/>
                    </a:lnR>
                    <a:lnT>
                      <a:noFill/>
                    </a:lnT>
                    <a:lnB>
                      <a:noFill/>
                    </a:lnB>
                  </a:tcPr>
                </a:tc>
                <a:tc>
                  <a:txBody>
                    <a:bodyPr/>
                    <a:lstStyle/>
                    <a:p>
                      <a:r>
                        <a:rPr lang="en-GB" sz="1100"/>
                        <a:t>20180310_131447</a:t>
                      </a:r>
                    </a:p>
                  </a:txBody>
                  <a:tcPr marL="7688" marR="7688" marT="3844" marB="3844" anchor="ctr">
                    <a:lnL>
                      <a:noFill/>
                    </a:lnL>
                    <a:lnR>
                      <a:noFill/>
                    </a:lnR>
                    <a:lnT>
                      <a:noFill/>
                    </a:lnT>
                    <a:lnB>
                      <a:noFill/>
                    </a:lnB>
                  </a:tcPr>
                </a:tc>
                <a:extLst>
                  <a:ext uri="{0D108BD9-81ED-4DB2-BD59-A6C34878D82A}">
                    <a16:rowId xmlns:a16="http://schemas.microsoft.com/office/drawing/2014/main" val="866850630"/>
                  </a:ext>
                </a:extLst>
              </a:tr>
              <a:tr h="192197">
                <a:tc>
                  <a:txBody>
                    <a:bodyPr/>
                    <a:lstStyle/>
                    <a:p>
                      <a:r>
                        <a:rPr lang="en-GB" sz="1100"/>
                        <a:t>0 / 00011</a:t>
                      </a:r>
                    </a:p>
                  </a:txBody>
                  <a:tcPr marL="7688" marR="7688" marT="3844" marB="3844" anchor="ctr">
                    <a:lnL>
                      <a:noFill/>
                    </a:lnL>
                    <a:lnR>
                      <a:noFill/>
                    </a:lnR>
                    <a:lnT>
                      <a:noFill/>
                    </a:lnT>
                    <a:lnB>
                      <a:noFill/>
                    </a:lnB>
                  </a:tcPr>
                </a:tc>
                <a:tc>
                  <a:txBody>
                    <a:bodyPr/>
                    <a:lstStyle/>
                    <a:p>
                      <a:r>
                        <a:rPr lang="en-GB" sz="1100">
                          <a:hlinkClick r:id="rId23"/>
                        </a:rPr>
                        <a:t>LetaBot</a:t>
                      </a:r>
                      <a:endParaRPr lang="en-GB" sz="1100"/>
                    </a:p>
                  </a:txBody>
                  <a:tcPr marL="7688" marR="7688" marT="3844" marB="3844" anchor="ctr">
                    <a:lnL>
                      <a:noFill/>
                    </a:lnL>
                    <a:lnR>
                      <a:noFill/>
                    </a:lnR>
                    <a:lnT>
                      <a:noFill/>
                    </a:lnT>
                    <a:lnB>
                      <a:noFill/>
                    </a:lnB>
                  </a:tcPr>
                </a:tc>
                <a:tc>
                  <a:txBody>
                    <a:bodyPr/>
                    <a:lstStyle/>
                    <a:p>
                      <a:r>
                        <a:rPr lang="en-GB" sz="1100">
                          <a:hlinkClick r:id="rId24"/>
                        </a:rPr>
                        <a:t>MegaBot</a:t>
                      </a:r>
                      <a:endParaRPr lang="en-GB" sz="1100"/>
                    </a:p>
                  </a:txBody>
                  <a:tcPr marL="7688" marR="7688" marT="3844" marB="3844" anchor="ctr">
                    <a:lnL>
                      <a:noFill/>
                    </a:lnL>
                    <a:lnR>
                      <a:noFill/>
                    </a:lnR>
                    <a:lnT>
                      <a:noFill/>
                    </a:lnT>
                    <a:lnB>
                      <a:noFill/>
                    </a:lnB>
                  </a:tcPr>
                </a:tc>
                <a:tc>
                  <a:txBody>
                    <a:bodyPr/>
                    <a:lstStyle/>
                    <a:p>
                      <a:endParaRPr lang="en-GB" sz="1100"/>
                    </a:p>
                  </a:txBody>
                  <a:tcPr marL="7688" marR="7688" marT="3844" marB="3844" anchor="ctr">
                    <a:lnL>
                      <a:noFill/>
                    </a:lnL>
                    <a:lnR>
                      <a:noFill/>
                    </a:lnR>
                    <a:lnT>
                      <a:noFill/>
                    </a:lnT>
                    <a:lnB>
                      <a:noFill/>
                    </a:lnB>
                  </a:tcPr>
                </a:tc>
                <a:tc>
                  <a:txBody>
                    <a:bodyPr/>
                    <a:lstStyle/>
                    <a:p>
                      <a:endParaRPr lang="en-GB" sz="1100"/>
                    </a:p>
                  </a:txBody>
                  <a:tcPr marL="7688" marR="7688" marT="3844" marB="3844" anchor="ctr">
                    <a:lnL>
                      <a:noFill/>
                    </a:lnL>
                    <a:lnR>
                      <a:noFill/>
                    </a:lnR>
                    <a:lnT>
                      <a:noFill/>
                    </a:lnT>
                    <a:lnB>
                      <a:noFill/>
                    </a:lnB>
                  </a:tcPr>
                </a:tc>
                <a:tc>
                  <a:txBody>
                    <a:bodyPr/>
                    <a:lstStyle/>
                    <a:p>
                      <a:r>
                        <a:rPr lang="en-GB" sz="1100"/>
                        <a:t>Benzene</a:t>
                      </a:r>
                    </a:p>
                  </a:txBody>
                  <a:tcPr marL="7688" marR="7688" marT="3844" marB="3844" anchor="ctr">
                    <a:lnL>
                      <a:noFill/>
                    </a:lnL>
                    <a:lnR>
                      <a:noFill/>
                    </a:lnR>
                    <a:lnT>
                      <a:noFill/>
                    </a:lnT>
                    <a:lnB>
                      <a:noFill/>
                    </a:lnB>
                  </a:tcPr>
                </a:tc>
                <a:tc>
                  <a:txBody>
                    <a:bodyPr/>
                    <a:lstStyle/>
                    <a:p>
                      <a:r>
                        <a:rPr lang="en-GB" sz="1100"/>
                        <a:t>00:18:51</a:t>
                      </a:r>
                    </a:p>
                  </a:txBody>
                  <a:tcPr marL="7688" marR="7688" marT="3844" marB="3844" anchor="ctr">
                    <a:lnL>
                      <a:noFill/>
                    </a:lnL>
                    <a:lnR>
                      <a:noFill/>
                    </a:lnR>
                    <a:lnT>
                      <a:noFill/>
                    </a:lnT>
                    <a:lnB>
                      <a:noFill/>
                    </a:lnB>
                  </a:tcPr>
                </a:tc>
                <a:tc>
                  <a:txBody>
                    <a:bodyPr/>
                    <a:lstStyle/>
                    <a:p>
                      <a:r>
                        <a:rPr lang="en-GB" sz="1100"/>
                        <a:t>94908</a:t>
                      </a:r>
                    </a:p>
                  </a:txBody>
                  <a:tcPr marL="7688" marR="7688" marT="3844" marB="3844" anchor="ctr">
                    <a:lnL>
                      <a:noFill/>
                    </a:lnL>
                    <a:lnR>
                      <a:noFill/>
                    </a:lnR>
                    <a:lnT>
                      <a:noFill/>
                    </a:lnT>
                    <a:lnB>
                      <a:noFill/>
                    </a:lnB>
                  </a:tcPr>
                </a:tc>
                <a:tc>
                  <a:txBody>
                    <a:bodyPr/>
                    <a:lstStyle/>
                    <a:p>
                      <a:r>
                        <a:rPr lang="en-GB" sz="1100" dirty="0"/>
                        <a:t>42213</a:t>
                      </a:r>
                    </a:p>
                  </a:txBody>
                  <a:tcPr marL="7688" marR="7688" marT="3844" marB="3844" anchor="ctr">
                    <a:lnL>
                      <a:noFill/>
                    </a:lnL>
                    <a:lnR>
                      <a:noFill/>
                    </a:lnR>
                    <a:lnT>
                      <a:noFill/>
                    </a:lnT>
                    <a:lnB>
                      <a:noFill/>
                    </a:lnB>
                  </a:tcPr>
                </a:tc>
                <a:tc>
                  <a:txBody>
                    <a:bodyPr/>
                    <a:lstStyle/>
                    <a:p>
                      <a:r>
                        <a:rPr lang="en-GB" sz="1100"/>
                        <a:t>0.55522</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/192.168.1.241</a:t>
                      </a:r>
                    </a:p>
                  </a:txBody>
                  <a:tcPr marL="7688" marR="7688" marT="3844" marB="3844" anchor="ctr">
                    <a:lnL>
                      <a:noFill/>
                    </a:lnL>
                    <a:lnR>
                      <a:noFill/>
                    </a:lnR>
                    <a:lnT>
                      <a:noFill/>
                    </a:lnT>
                    <a:lnB>
                      <a:noFill/>
                    </a:lnB>
                  </a:tcPr>
                </a:tc>
                <a:tc>
                  <a:txBody>
                    <a:bodyPr/>
                    <a:lstStyle/>
                    <a:p>
                      <a:r>
                        <a:rPr lang="en-GB" sz="1100"/>
                        <a:t>/192.168.1.55</a:t>
                      </a:r>
                    </a:p>
                  </a:txBody>
                  <a:tcPr marL="7688" marR="7688" marT="3844" marB="3844" anchor="ctr">
                    <a:lnL>
                      <a:noFill/>
                    </a:lnL>
                    <a:lnR>
                      <a:noFill/>
                    </a:lnR>
                    <a:lnT>
                      <a:noFill/>
                    </a:lnT>
                    <a:lnB>
                      <a:noFill/>
                    </a:lnB>
                  </a:tcPr>
                </a:tc>
                <a:tc>
                  <a:txBody>
                    <a:bodyPr/>
                    <a:lstStyle/>
                    <a:p>
                      <a:r>
                        <a:rPr lang="en-GB" sz="1100"/>
                        <a:t>20180310_131458</a:t>
                      </a:r>
                    </a:p>
                  </a:txBody>
                  <a:tcPr marL="7688" marR="7688" marT="3844" marB="3844" anchor="ctr">
                    <a:lnL>
                      <a:noFill/>
                    </a:lnL>
                    <a:lnR>
                      <a:noFill/>
                    </a:lnR>
                    <a:lnT>
                      <a:noFill/>
                    </a:lnT>
                    <a:lnB>
                      <a:noFill/>
                    </a:lnB>
                  </a:tcPr>
                </a:tc>
                <a:tc>
                  <a:txBody>
                    <a:bodyPr/>
                    <a:lstStyle/>
                    <a:p>
                      <a:r>
                        <a:rPr lang="en-GB" sz="1100"/>
                        <a:t>20180310_131734</a:t>
                      </a:r>
                    </a:p>
                  </a:txBody>
                  <a:tcPr marL="7688" marR="7688" marT="3844" marB="3844" anchor="ctr">
                    <a:lnL>
                      <a:noFill/>
                    </a:lnL>
                    <a:lnR>
                      <a:noFill/>
                    </a:lnR>
                    <a:lnT>
                      <a:noFill/>
                    </a:lnT>
                    <a:lnB>
                      <a:noFill/>
                    </a:lnB>
                  </a:tcPr>
                </a:tc>
                <a:extLst>
                  <a:ext uri="{0D108BD9-81ED-4DB2-BD59-A6C34878D82A}">
                    <a16:rowId xmlns:a16="http://schemas.microsoft.com/office/drawing/2014/main" val="1212788135"/>
                  </a:ext>
                </a:extLst>
              </a:tr>
              <a:tr h="192197">
                <a:tc>
                  <a:txBody>
                    <a:bodyPr/>
                    <a:lstStyle/>
                    <a:p>
                      <a:r>
                        <a:rPr lang="en-GB" sz="1100"/>
                        <a:t>0 / 00012</a:t>
                      </a:r>
                    </a:p>
                  </a:txBody>
                  <a:tcPr marL="7688" marR="7688" marT="3844" marB="3844" anchor="ctr">
                    <a:lnL>
                      <a:noFill/>
                    </a:lnL>
                    <a:lnR>
                      <a:noFill/>
                    </a:lnR>
                    <a:lnT>
                      <a:noFill/>
                    </a:lnT>
                    <a:lnB>
                      <a:noFill/>
                    </a:lnB>
                  </a:tcPr>
                </a:tc>
                <a:tc>
                  <a:txBody>
                    <a:bodyPr/>
                    <a:lstStyle/>
                    <a:p>
                      <a:r>
                        <a:rPr lang="en-GB" sz="1100">
                          <a:hlinkClick r:id="rId25"/>
                        </a:rPr>
                        <a:t>MegaBot</a:t>
                      </a:r>
                      <a:endParaRPr lang="en-GB" sz="1100"/>
                    </a:p>
                  </a:txBody>
                  <a:tcPr marL="7688" marR="7688" marT="3844" marB="3844" anchor="ctr">
                    <a:lnL>
                      <a:noFill/>
                    </a:lnL>
                    <a:lnR>
                      <a:noFill/>
                    </a:lnR>
                    <a:lnT>
                      <a:noFill/>
                    </a:lnT>
                    <a:lnB>
                      <a:noFill/>
                    </a:lnB>
                  </a:tcPr>
                </a:tc>
                <a:tc>
                  <a:txBody>
                    <a:bodyPr/>
                    <a:lstStyle/>
                    <a:p>
                      <a:r>
                        <a:rPr lang="en-GB" sz="1100">
                          <a:hlinkClick r:id="rId26"/>
                        </a:rPr>
                        <a:t>Cimex</a:t>
                      </a:r>
                      <a:endParaRPr lang="en-GB" sz="1100"/>
                    </a:p>
                  </a:txBody>
                  <a:tcPr marL="7688" marR="7688" marT="3844" marB="3844" anchor="ctr">
                    <a:lnL>
                      <a:noFill/>
                    </a:lnL>
                    <a:lnR>
                      <a:noFill/>
                    </a:lnR>
                    <a:lnT>
                      <a:noFill/>
                    </a:lnT>
                    <a:lnB>
                      <a:noFill/>
                    </a:lnB>
                  </a:tcPr>
                </a:tc>
                <a:tc>
                  <a:txBody>
                    <a:bodyPr/>
                    <a:lstStyle/>
                    <a:p>
                      <a:endParaRPr lang="en-GB" sz="1100"/>
                    </a:p>
                  </a:txBody>
                  <a:tcPr marL="7688" marR="7688" marT="3844" marB="3844" anchor="ctr">
                    <a:lnL>
                      <a:noFill/>
                    </a:lnL>
                    <a:lnR>
                      <a:noFill/>
                    </a:lnR>
                    <a:lnT>
                      <a:noFill/>
                    </a:lnT>
                    <a:lnB>
                      <a:noFill/>
                    </a:lnB>
                  </a:tcPr>
                </a:tc>
                <a:tc>
                  <a:txBody>
                    <a:bodyPr/>
                    <a:lstStyle/>
                    <a:p>
                      <a:endParaRPr lang="en-GB" sz="1100"/>
                    </a:p>
                  </a:txBody>
                  <a:tcPr marL="7688" marR="7688" marT="3844" marB="3844" anchor="ctr">
                    <a:lnL>
                      <a:noFill/>
                    </a:lnL>
                    <a:lnR>
                      <a:noFill/>
                    </a:lnR>
                    <a:lnT>
                      <a:noFill/>
                    </a:lnT>
                    <a:lnB>
                      <a:noFill/>
                    </a:lnB>
                  </a:tcPr>
                </a:tc>
                <a:tc>
                  <a:txBody>
                    <a:bodyPr/>
                    <a:lstStyle/>
                    <a:p>
                      <a:r>
                        <a:rPr lang="en-GB" sz="1100"/>
                        <a:t>Benzene</a:t>
                      </a:r>
                    </a:p>
                  </a:txBody>
                  <a:tcPr marL="7688" marR="7688" marT="3844" marB="3844" anchor="ctr">
                    <a:lnL>
                      <a:noFill/>
                    </a:lnL>
                    <a:lnR>
                      <a:noFill/>
                    </a:lnR>
                    <a:lnT>
                      <a:noFill/>
                    </a:lnT>
                    <a:lnB>
                      <a:noFill/>
                    </a:lnB>
                  </a:tcPr>
                </a:tc>
                <a:tc>
                  <a:txBody>
                    <a:bodyPr/>
                    <a:lstStyle/>
                    <a:p>
                      <a:r>
                        <a:rPr lang="en-GB" sz="1100"/>
                        <a:t>00:07:51</a:t>
                      </a:r>
                    </a:p>
                  </a:txBody>
                  <a:tcPr marL="7688" marR="7688" marT="3844" marB="3844" anchor="ctr">
                    <a:lnL>
                      <a:noFill/>
                    </a:lnL>
                    <a:lnR>
                      <a:noFill/>
                    </a:lnR>
                    <a:lnT>
                      <a:noFill/>
                    </a:lnT>
                    <a:lnB>
                      <a:noFill/>
                    </a:lnB>
                  </a:tcPr>
                </a:tc>
                <a:tc>
                  <a:txBody>
                    <a:bodyPr/>
                    <a:lstStyle/>
                    <a:p>
                      <a:r>
                        <a:rPr lang="en-GB" sz="1100"/>
                        <a:t>17516</a:t>
                      </a:r>
                    </a:p>
                  </a:txBody>
                  <a:tcPr marL="7688" marR="7688" marT="3844" marB="3844" anchor="ctr">
                    <a:lnL>
                      <a:noFill/>
                    </a:lnL>
                    <a:lnR>
                      <a:noFill/>
                    </a:lnR>
                    <a:lnT>
                      <a:noFill/>
                    </a:lnT>
                    <a:lnB>
                      <a:noFill/>
                    </a:lnB>
                  </a:tcPr>
                </a:tc>
                <a:tc>
                  <a:txBody>
                    <a:bodyPr/>
                    <a:lstStyle/>
                    <a:p>
                      <a:r>
                        <a:rPr lang="en-GB" sz="1100"/>
                        <a:t>7346</a:t>
                      </a:r>
                    </a:p>
                  </a:txBody>
                  <a:tcPr marL="7688" marR="7688" marT="3844" marB="3844" anchor="ctr">
                    <a:lnL>
                      <a:noFill/>
                    </a:lnL>
                    <a:lnR>
                      <a:noFill/>
                    </a:lnR>
                    <a:lnT>
                      <a:noFill/>
                    </a:lnT>
                    <a:lnB>
                      <a:noFill/>
                    </a:lnB>
                  </a:tcPr>
                </a:tc>
                <a:tc>
                  <a:txBody>
                    <a:bodyPr/>
                    <a:lstStyle/>
                    <a:p>
                      <a:r>
                        <a:rPr lang="en-GB" sz="1100" dirty="0"/>
                        <a:t>0.58058</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/192.168.1.241</a:t>
                      </a:r>
                    </a:p>
                  </a:txBody>
                  <a:tcPr marL="7688" marR="7688" marT="3844" marB="3844" anchor="ctr">
                    <a:lnL>
                      <a:noFill/>
                    </a:lnL>
                    <a:lnR>
                      <a:noFill/>
                    </a:lnR>
                    <a:lnT>
                      <a:noFill/>
                    </a:lnT>
                    <a:lnB>
                      <a:noFill/>
                    </a:lnB>
                  </a:tcPr>
                </a:tc>
                <a:tc>
                  <a:txBody>
                    <a:bodyPr/>
                    <a:lstStyle/>
                    <a:p>
                      <a:r>
                        <a:rPr lang="en-GB" sz="1100"/>
                        <a:t>/192.168.1.55</a:t>
                      </a:r>
                    </a:p>
                  </a:txBody>
                  <a:tcPr marL="7688" marR="7688" marT="3844" marB="3844" anchor="ctr">
                    <a:lnL>
                      <a:noFill/>
                    </a:lnL>
                    <a:lnR>
                      <a:noFill/>
                    </a:lnR>
                    <a:lnT>
                      <a:noFill/>
                    </a:lnT>
                    <a:lnB>
                      <a:noFill/>
                    </a:lnB>
                  </a:tcPr>
                </a:tc>
                <a:tc>
                  <a:txBody>
                    <a:bodyPr/>
                    <a:lstStyle/>
                    <a:p>
                      <a:r>
                        <a:rPr lang="en-GB" sz="1100"/>
                        <a:t>20180310_131744</a:t>
                      </a:r>
                    </a:p>
                  </a:txBody>
                  <a:tcPr marL="7688" marR="7688" marT="3844" marB="3844" anchor="ctr">
                    <a:lnL>
                      <a:noFill/>
                    </a:lnL>
                    <a:lnR>
                      <a:noFill/>
                    </a:lnR>
                    <a:lnT>
                      <a:noFill/>
                    </a:lnT>
                    <a:lnB>
                      <a:noFill/>
                    </a:lnB>
                  </a:tcPr>
                </a:tc>
                <a:tc>
                  <a:txBody>
                    <a:bodyPr/>
                    <a:lstStyle/>
                    <a:p>
                      <a:r>
                        <a:rPr lang="en-GB" sz="1100"/>
                        <a:t>20180310_131949</a:t>
                      </a:r>
                    </a:p>
                  </a:txBody>
                  <a:tcPr marL="7688" marR="7688" marT="3844" marB="3844" anchor="ctr">
                    <a:lnL>
                      <a:noFill/>
                    </a:lnL>
                    <a:lnR>
                      <a:noFill/>
                    </a:lnR>
                    <a:lnT>
                      <a:noFill/>
                    </a:lnT>
                    <a:lnB>
                      <a:noFill/>
                    </a:lnB>
                  </a:tcPr>
                </a:tc>
                <a:extLst>
                  <a:ext uri="{0D108BD9-81ED-4DB2-BD59-A6C34878D82A}">
                    <a16:rowId xmlns:a16="http://schemas.microsoft.com/office/drawing/2014/main" val="242334947"/>
                  </a:ext>
                </a:extLst>
              </a:tr>
              <a:tr h="192197">
                <a:tc>
                  <a:txBody>
                    <a:bodyPr/>
                    <a:lstStyle/>
                    <a:p>
                      <a:r>
                        <a:rPr lang="en-GB" sz="1100"/>
                        <a:t>0 / 00013</a:t>
                      </a:r>
                    </a:p>
                  </a:txBody>
                  <a:tcPr marL="7688" marR="7688" marT="3844" marB="3844" anchor="ctr">
                    <a:lnL>
                      <a:noFill/>
                    </a:lnL>
                    <a:lnR>
                      <a:noFill/>
                    </a:lnR>
                    <a:lnT>
                      <a:noFill/>
                    </a:lnT>
                    <a:lnB>
                      <a:noFill/>
                    </a:lnB>
                  </a:tcPr>
                </a:tc>
                <a:tc>
                  <a:txBody>
                    <a:bodyPr/>
                    <a:lstStyle/>
                    <a:p>
                      <a:r>
                        <a:rPr lang="en-GB" sz="1100">
                          <a:hlinkClick r:id="rId27"/>
                        </a:rPr>
                        <a:t>Xelnaga</a:t>
                      </a:r>
                      <a:endParaRPr lang="en-GB" sz="1100"/>
                    </a:p>
                  </a:txBody>
                  <a:tcPr marL="7688" marR="7688" marT="3844" marB="3844" anchor="ctr">
                    <a:lnL>
                      <a:noFill/>
                    </a:lnL>
                    <a:lnR>
                      <a:noFill/>
                    </a:lnR>
                    <a:lnT>
                      <a:noFill/>
                    </a:lnT>
                    <a:lnB>
                      <a:noFill/>
                    </a:lnB>
                  </a:tcPr>
                </a:tc>
                <a:tc>
                  <a:txBody>
                    <a:bodyPr/>
                    <a:lstStyle/>
                    <a:p>
                      <a:r>
                        <a:rPr lang="en-GB" sz="1100">
                          <a:hlinkClick r:id="rId28"/>
                        </a:rPr>
                        <a:t>MegaBot</a:t>
                      </a:r>
                      <a:endParaRPr lang="en-GB" sz="1100"/>
                    </a:p>
                  </a:txBody>
                  <a:tcPr marL="7688" marR="7688" marT="3844" marB="3844" anchor="ctr">
                    <a:lnL>
                      <a:noFill/>
                    </a:lnL>
                    <a:lnR>
                      <a:noFill/>
                    </a:lnR>
                    <a:lnT>
                      <a:noFill/>
                    </a:lnT>
                    <a:lnB>
                      <a:noFill/>
                    </a:lnB>
                  </a:tcPr>
                </a:tc>
                <a:tc>
                  <a:txBody>
                    <a:bodyPr/>
                    <a:lstStyle/>
                    <a:p>
                      <a:endParaRPr lang="en-GB" sz="1100"/>
                    </a:p>
                  </a:txBody>
                  <a:tcPr marL="7688" marR="7688" marT="3844" marB="3844" anchor="ctr">
                    <a:lnL>
                      <a:noFill/>
                    </a:lnL>
                    <a:lnR>
                      <a:noFill/>
                    </a:lnR>
                    <a:lnT>
                      <a:noFill/>
                    </a:lnT>
                    <a:lnB>
                      <a:noFill/>
                    </a:lnB>
                  </a:tcPr>
                </a:tc>
                <a:tc>
                  <a:txBody>
                    <a:bodyPr/>
                    <a:lstStyle/>
                    <a:p>
                      <a:endParaRPr lang="en-GB" sz="1100"/>
                    </a:p>
                  </a:txBody>
                  <a:tcPr marL="7688" marR="7688" marT="3844" marB="3844" anchor="ctr">
                    <a:lnL>
                      <a:noFill/>
                    </a:lnL>
                    <a:lnR>
                      <a:noFill/>
                    </a:lnR>
                    <a:lnT>
                      <a:noFill/>
                    </a:lnT>
                    <a:lnB>
                      <a:noFill/>
                    </a:lnB>
                  </a:tcPr>
                </a:tc>
                <a:tc>
                  <a:txBody>
                    <a:bodyPr/>
                    <a:lstStyle/>
                    <a:p>
                      <a:r>
                        <a:rPr lang="en-GB" sz="1100"/>
                        <a:t>Benzene</a:t>
                      </a:r>
                    </a:p>
                  </a:txBody>
                  <a:tcPr marL="7688" marR="7688" marT="3844" marB="3844" anchor="ctr">
                    <a:lnL>
                      <a:noFill/>
                    </a:lnL>
                    <a:lnR>
                      <a:noFill/>
                    </a:lnR>
                    <a:lnT>
                      <a:noFill/>
                    </a:lnT>
                    <a:lnB>
                      <a:noFill/>
                    </a:lnB>
                  </a:tcPr>
                </a:tc>
                <a:tc>
                  <a:txBody>
                    <a:bodyPr/>
                    <a:lstStyle/>
                    <a:p>
                      <a:r>
                        <a:rPr lang="en-GB" sz="1100"/>
                        <a:t>00:22:00</a:t>
                      </a:r>
                    </a:p>
                  </a:txBody>
                  <a:tcPr marL="7688" marR="7688" marT="3844" marB="3844" anchor="ctr">
                    <a:lnL>
                      <a:noFill/>
                    </a:lnL>
                    <a:lnR>
                      <a:noFill/>
                    </a:lnR>
                    <a:lnT>
                      <a:noFill/>
                    </a:lnT>
                    <a:lnB>
                      <a:noFill/>
                    </a:lnB>
                  </a:tcPr>
                </a:tc>
                <a:tc>
                  <a:txBody>
                    <a:bodyPr/>
                    <a:lstStyle/>
                    <a:p>
                      <a:r>
                        <a:rPr lang="en-GB" sz="1100"/>
                        <a:t>89542</a:t>
                      </a:r>
                    </a:p>
                  </a:txBody>
                  <a:tcPr marL="7688" marR="7688" marT="3844" marB="3844" anchor="ctr">
                    <a:lnL>
                      <a:noFill/>
                    </a:lnL>
                    <a:lnR>
                      <a:noFill/>
                    </a:lnR>
                    <a:lnT>
                      <a:noFill/>
                    </a:lnT>
                    <a:lnB>
                      <a:noFill/>
                    </a:lnB>
                  </a:tcPr>
                </a:tc>
                <a:tc>
                  <a:txBody>
                    <a:bodyPr/>
                    <a:lstStyle/>
                    <a:p>
                      <a:r>
                        <a:rPr lang="en-GB" sz="1100"/>
                        <a:t>50705</a:t>
                      </a:r>
                    </a:p>
                  </a:txBody>
                  <a:tcPr marL="7688" marR="7688" marT="3844" marB="3844" anchor="ctr">
                    <a:lnL>
                      <a:noFill/>
                    </a:lnL>
                    <a:lnR>
                      <a:noFill/>
                    </a:lnR>
                    <a:lnT>
                      <a:noFill/>
                    </a:lnT>
                    <a:lnB>
                      <a:noFill/>
                    </a:lnB>
                  </a:tcPr>
                </a:tc>
                <a:tc>
                  <a:txBody>
                    <a:bodyPr/>
                    <a:lstStyle/>
                    <a:p>
                      <a:r>
                        <a:rPr lang="en-GB" sz="1100"/>
                        <a:t>0.43372</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112</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/192.168.1.241</a:t>
                      </a:r>
                    </a:p>
                  </a:txBody>
                  <a:tcPr marL="7688" marR="7688" marT="3844" marB="3844" anchor="ctr">
                    <a:lnL>
                      <a:noFill/>
                    </a:lnL>
                    <a:lnR>
                      <a:noFill/>
                    </a:lnR>
                    <a:lnT>
                      <a:noFill/>
                    </a:lnT>
                    <a:lnB>
                      <a:noFill/>
                    </a:lnB>
                  </a:tcPr>
                </a:tc>
                <a:tc>
                  <a:txBody>
                    <a:bodyPr/>
                    <a:lstStyle/>
                    <a:p>
                      <a:r>
                        <a:rPr lang="en-GB" sz="1100"/>
                        <a:t>/192.168.1.55</a:t>
                      </a:r>
                    </a:p>
                  </a:txBody>
                  <a:tcPr marL="7688" marR="7688" marT="3844" marB="3844" anchor="ctr">
                    <a:lnL>
                      <a:noFill/>
                    </a:lnL>
                    <a:lnR>
                      <a:noFill/>
                    </a:lnR>
                    <a:lnT>
                      <a:noFill/>
                    </a:lnT>
                    <a:lnB>
                      <a:noFill/>
                    </a:lnB>
                  </a:tcPr>
                </a:tc>
                <a:tc>
                  <a:txBody>
                    <a:bodyPr/>
                    <a:lstStyle/>
                    <a:p>
                      <a:r>
                        <a:rPr lang="en-GB" sz="1100"/>
                        <a:t>20180310_131959</a:t>
                      </a:r>
                    </a:p>
                  </a:txBody>
                  <a:tcPr marL="7688" marR="7688" marT="3844" marB="3844" anchor="ctr">
                    <a:lnL>
                      <a:noFill/>
                    </a:lnL>
                    <a:lnR>
                      <a:noFill/>
                    </a:lnR>
                    <a:lnT>
                      <a:noFill/>
                    </a:lnT>
                    <a:lnB>
                      <a:noFill/>
                    </a:lnB>
                  </a:tcPr>
                </a:tc>
                <a:tc>
                  <a:txBody>
                    <a:bodyPr/>
                    <a:lstStyle/>
                    <a:p>
                      <a:r>
                        <a:rPr lang="en-GB" sz="1100"/>
                        <a:t>20180310_132640</a:t>
                      </a:r>
                    </a:p>
                  </a:txBody>
                  <a:tcPr marL="7688" marR="7688" marT="3844" marB="3844" anchor="ctr">
                    <a:lnL>
                      <a:noFill/>
                    </a:lnL>
                    <a:lnR>
                      <a:noFill/>
                    </a:lnR>
                    <a:lnT>
                      <a:noFill/>
                    </a:lnT>
                    <a:lnB>
                      <a:noFill/>
                    </a:lnB>
                  </a:tcPr>
                </a:tc>
                <a:extLst>
                  <a:ext uri="{0D108BD9-81ED-4DB2-BD59-A6C34878D82A}">
                    <a16:rowId xmlns:a16="http://schemas.microsoft.com/office/drawing/2014/main" val="2008997139"/>
                  </a:ext>
                </a:extLst>
              </a:tr>
              <a:tr h="192197">
                <a:tc>
                  <a:txBody>
                    <a:bodyPr/>
                    <a:lstStyle/>
                    <a:p>
                      <a:r>
                        <a:rPr lang="en-GB" sz="1100"/>
                        <a:t>0 / 00014</a:t>
                      </a:r>
                    </a:p>
                  </a:txBody>
                  <a:tcPr marL="7688" marR="7688" marT="3844" marB="3844" anchor="ctr">
                    <a:lnL>
                      <a:noFill/>
                    </a:lnL>
                    <a:lnR>
                      <a:noFill/>
                    </a:lnR>
                    <a:lnT>
                      <a:noFill/>
                    </a:lnT>
                    <a:lnB>
                      <a:noFill/>
                    </a:lnB>
                  </a:tcPr>
                </a:tc>
                <a:tc>
                  <a:txBody>
                    <a:bodyPr/>
                    <a:lstStyle/>
                    <a:p>
                      <a:r>
                        <a:rPr lang="en-GB" sz="1100">
                          <a:hlinkClick r:id="rId29"/>
                        </a:rPr>
                        <a:t>ZZZKBot</a:t>
                      </a:r>
                      <a:endParaRPr lang="en-GB" sz="1100"/>
                    </a:p>
                  </a:txBody>
                  <a:tcPr marL="7688" marR="7688" marT="3844" marB="3844" anchor="ctr">
                    <a:lnL>
                      <a:noFill/>
                    </a:lnL>
                    <a:lnR>
                      <a:noFill/>
                    </a:lnR>
                    <a:lnT>
                      <a:noFill/>
                    </a:lnT>
                    <a:lnB>
                      <a:noFill/>
                    </a:lnB>
                  </a:tcPr>
                </a:tc>
                <a:tc>
                  <a:txBody>
                    <a:bodyPr/>
                    <a:lstStyle/>
                    <a:p>
                      <a:r>
                        <a:rPr lang="en-GB" sz="1100">
                          <a:hlinkClick r:id="rId30"/>
                        </a:rPr>
                        <a:t>MegaBot</a:t>
                      </a:r>
                      <a:endParaRPr lang="en-GB" sz="1100"/>
                    </a:p>
                  </a:txBody>
                  <a:tcPr marL="7688" marR="7688" marT="3844" marB="3844" anchor="ctr">
                    <a:lnL>
                      <a:noFill/>
                    </a:lnL>
                    <a:lnR>
                      <a:noFill/>
                    </a:lnR>
                    <a:lnT>
                      <a:noFill/>
                    </a:lnT>
                    <a:lnB>
                      <a:noFill/>
                    </a:lnB>
                  </a:tcPr>
                </a:tc>
                <a:tc>
                  <a:txBody>
                    <a:bodyPr/>
                    <a:lstStyle/>
                    <a:p>
                      <a:endParaRPr lang="en-GB" sz="1100"/>
                    </a:p>
                  </a:txBody>
                  <a:tcPr marL="7688" marR="7688" marT="3844" marB="3844" anchor="ctr">
                    <a:lnL>
                      <a:noFill/>
                    </a:lnL>
                    <a:lnR>
                      <a:noFill/>
                    </a:lnR>
                    <a:lnT>
                      <a:noFill/>
                    </a:lnT>
                    <a:lnB>
                      <a:noFill/>
                    </a:lnB>
                  </a:tcPr>
                </a:tc>
                <a:tc>
                  <a:txBody>
                    <a:bodyPr/>
                    <a:lstStyle/>
                    <a:p>
                      <a:endParaRPr lang="en-GB" sz="1100"/>
                    </a:p>
                  </a:txBody>
                  <a:tcPr marL="7688" marR="7688" marT="3844" marB="3844" anchor="ctr">
                    <a:lnL>
                      <a:noFill/>
                    </a:lnL>
                    <a:lnR>
                      <a:noFill/>
                    </a:lnR>
                    <a:lnT>
                      <a:noFill/>
                    </a:lnT>
                    <a:lnB>
                      <a:noFill/>
                    </a:lnB>
                  </a:tcPr>
                </a:tc>
                <a:tc>
                  <a:txBody>
                    <a:bodyPr/>
                    <a:lstStyle/>
                    <a:p>
                      <a:r>
                        <a:rPr lang="en-GB" sz="1100"/>
                        <a:t>Benzene</a:t>
                      </a:r>
                    </a:p>
                  </a:txBody>
                  <a:tcPr marL="7688" marR="7688" marT="3844" marB="3844" anchor="ctr">
                    <a:lnL>
                      <a:noFill/>
                    </a:lnL>
                    <a:lnR>
                      <a:noFill/>
                    </a:lnR>
                    <a:lnT>
                      <a:noFill/>
                    </a:lnT>
                    <a:lnB>
                      <a:noFill/>
                    </a:lnB>
                  </a:tcPr>
                </a:tc>
                <a:tc>
                  <a:txBody>
                    <a:bodyPr/>
                    <a:lstStyle/>
                    <a:p>
                      <a:r>
                        <a:rPr lang="en-GB" sz="1100"/>
                        <a:t>00:03:55</a:t>
                      </a:r>
                    </a:p>
                  </a:txBody>
                  <a:tcPr marL="7688" marR="7688" marT="3844" marB="3844" anchor="ctr">
                    <a:lnL>
                      <a:noFill/>
                    </a:lnL>
                    <a:lnR>
                      <a:noFill/>
                    </a:lnR>
                    <a:lnT>
                      <a:noFill/>
                    </a:lnT>
                    <a:lnB>
                      <a:noFill/>
                    </a:lnB>
                  </a:tcPr>
                </a:tc>
                <a:tc>
                  <a:txBody>
                    <a:bodyPr/>
                    <a:lstStyle/>
                    <a:p>
                      <a:r>
                        <a:rPr lang="en-GB" sz="1100"/>
                        <a:t>5123</a:t>
                      </a:r>
                    </a:p>
                  </a:txBody>
                  <a:tcPr marL="7688" marR="7688" marT="3844" marB="3844" anchor="ctr">
                    <a:lnL>
                      <a:noFill/>
                    </a:lnL>
                    <a:lnR>
                      <a:noFill/>
                    </a:lnR>
                    <a:lnT>
                      <a:noFill/>
                    </a:lnT>
                    <a:lnB>
                      <a:noFill/>
                    </a:lnB>
                  </a:tcPr>
                </a:tc>
                <a:tc>
                  <a:txBody>
                    <a:bodyPr/>
                    <a:lstStyle/>
                    <a:p>
                      <a:r>
                        <a:rPr lang="en-GB" sz="1100"/>
                        <a:t>2240</a:t>
                      </a:r>
                    </a:p>
                  </a:txBody>
                  <a:tcPr marL="7688" marR="7688" marT="3844" marB="3844" anchor="ctr">
                    <a:lnL>
                      <a:noFill/>
                    </a:lnL>
                    <a:lnR>
                      <a:noFill/>
                    </a:lnR>
                    <a:lnT>
                      <a:noFill/>
                    </a:lnT>
                    <a:lnB>
                      <a:noFill/>
                    </a:lnB>
                  </a:tcPr>
                </a:tc>
                <a:tc>
                  <a:txBody>
                    <a:bodyPr/>
                    <a:lstStyle/>
                    <a:p>
                      <a:r>
                        <a:rPr lang="en-GB" sz="1100"/>
                        <a:t>0.56265</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/192.168.1.241</a:t>
                      </a:r>
                    </a:p>
                  </a:txBody>
                  <a:tcPr marL="7688" marR="7688" marT="3844" marB="3844" anchor="ctr">
                    <a:lnL>
                      <a:noFill/>
                    </a:lnL>
                    <a:lnR>
                      <a:noFill/>
                    </a:lnR>
                    <a:lnT>
                      <a:noFill/>
                    </a:lnT>
                    <a:lnB>
                      <a:noFill/>
                    </a:lnB>
                  </a:tcPr>
                </a:tc>
                <a:tc>
                  <a:txBody>
                    <a:bodyPr/>
                    <a:lstStyle/>
                    <a:p>
                      <a:r>
                        <a:rPr lang="en-GB" sz="1100"/>
                        <a:t>/192.168.1.55</a:t>
                      </a:r>
                    </a:p>
                  </a:txBody>
                  <a:tcPr marL="7688" marR="7688" marT="3844" marB="3844" anchor="ctr">
                    <a:lnL>
                      <a:noFill/>
                    </a:lnL>
                    <a:lnR>
                      <a:noFill/>
                    </a:lnR>
                    <a:lnT>
                      <a:noFill/>
                    </a:lnT>
                    <a:lnB>
                      <a:noFill/>
                    </a:lnB>
                  </a:tcPr>
                </a:tc>
                <a:tc>
                  <a:txBody>
                    <a:bodyPr/>
                    <a:lstStyle/>
                    <a:p>
                      <a:r>
                        <a:rPr lang="en-GB" sz="1100"/>
                        <a:t>20180310_132650</a:t>
                      </a:r>
                    </a:p>
                  </a:txBody>
                  <a:tcPr marL="7688" marR="7688" marT="3844" marB="3844" anchor="ctr">
                    <a:lnL>
                      <a:noFill/>
                    </a:lnL>
                    <a:lnR>
                      <a:noFill/>
                    </a:lnR>
                    <a:lnT>
                      <a:noFill/>
                    </a:lnT>
                    <a:lnB>
                      <a:noFill/>
                    </a:lnB>
                  </a:tcPr>
                </a:tc>
                <a:tc>
                  <a:txBody>
                    <a:bodyPr/>
                    <a:lstStyle/>
                    <a:p>
                      <a:r>
                        <a:rPr lang="en-GB" sz="1100"/>
                        <a:t>20180310_132743</a:t>
                      </a:r>
                    </a:p>
                  </a:txBody>
                  <a:tcPr marL="7688" marR="7688" marT="3844" marB="3844" anchor="ctr">
                    <a:lnL>
                      <a:noFill/>
                    </a:lnL>
                    <a:lnR>
                      <a:noFill/>
                    </a:lnR>
                    <a:lnT>
                      <a:noFill/>
                    </a:lnT>
                    <a:lnB>
                      <a:noFill/>
                    </a:lnB>
                  </a:tcPr>
                </a:tc>
                <a:extLst>
                  <a:ext uri="{0D108BD9-81ED-4DB2-BD59-A6C34878D82A}">
                    <a16:rowId xmlns:a16="http://schemas.microsoft.com/office/drawing/2014/main" val="818994357"/>
                  </a:ext>
                </a:extLst>
              </a:tr>
              <a:tr h="192197">
                <a:tc>
                  <a:txBody>
                    <a:bodyPr/>
                    <a:lstStyle/>
                    <a:p>
                      <a:r>
                        <a:rPr lang="en-GB" sz="1100"/>
                        <a:t>0 / 00015</a:t>
                      </a:r>
                    </a:p>
                  </a:txBody>
                  <a:tcPr marL="7688" marR="7688" marT="3844" marB="3844" anchor="ctr">
                    <a:lnL>
                      <a:noFill/>
                    </a:lnL>
                    <a:lnR>
                      <a:noFill/>
                    </a:lnR>
                    <a:lnT>
                      <a:noFill/>
                    </a:lnT>
                    <a:lnB>
                      <a:noFill/>
                    </a:lnB>
                  </a:tcPr>
                </a:tc>
                <a:tc>
                  <a:txBody>
                    <a:bodyPr/>
                    <a:lstStyle/>
                    <a:p>
                      <a:r>
                        <a:rPr lang="en-GB" sz="1100">
                          <a:hlinkClick r:id="rId31"/>
                        </a:rPr>
                        <a:t>Iron</a:t>
                      </a:r>
                      <a:endParaRPr lang="en-GB" sz="1100"/>
                    </a:p>
                  </a:txBody>
                  <a:tcPr marL="7688" marR="7688" marT="3844" marB="3844" anchor="ctr">
                    <a:lnL>
                      <a:noFill/>
                    </a:lnL>
                    <a:lnR>
                      <a:noFill/>
                    </a:lnR>
                    <a:lnT>
                      <a:noFill/>
                    </a:lnT>
                    <a:lnB>
                      <a:noFill/>
                    </a:lnB>
                  </a:tcPr>
                </a:tc>
                <a:tc>
                  <a:txBody>
                    <a:bodyPr/>
                    <a:lstStyle/>
                    <a:p>
                      <a:r>
                        <a:rPr lang="en-GB" sz="1100">
                          <a:hlinkClick r:id="rId32"/>
                        </a:rPr>
                        <a:t>IceBot</a:t>
                      </a:r>
                      <a:endParaRPr lang="en-GB" sz="1100"/>
                    </a:p>
                  </a:txBody>
                  <a:tcPr marL="7688" marR="7688" marT="3844" marB="3844" anchor="ctr">
                    <a:lnL>
                      <a:noFill/>
                    </a:lnL>
                    <a:lnR>
                      <a:noFill/>
                    </a:lnR>
                    <a:lnT>
                      <a:noFill/>
                    </a:lnT>
                    <a:lnB>
                      <a:noFill/>
                    </a:lnB>
                  </a:tcPr>
                </a:tc>
                <a:tc>
                  <a:txBody>
                    <a:bodyPr/>
                    <a:lstStyle/>
                    <a:p>
                      <a:endParaRPr lang="en-GB" sz="1100"/>
                    </a:p>
                  </a:txBody>
                  <a:tcPr marL="7688" marR="7688" marT="3844" marB="3844" anchor="ctr">
                    <a:lnL>
                      <a:noFill/>
                    </a:lnL>
                    <a:lnR>
                      <a:noFill/>
                    </a:lnR>
                    <a:lnT>
                      <a:noFill/>
                    </a:lnT>
                    <a:lnB>
                      <a:noFill/>
                    </a:lnB>
                  </a:tcPr>
                </a:tc>
                <a:tc>
                  <a:txBody>
                    <a:bodyPr/>
                    <a:lstStyle/>
                    <a:p>
                      <a:endParaRPr lang="en-GB" sz="1100"/>
                    </a:p>
                  </a:txBody>
                  <a:tcPr marL="7688" marR="7688" marT="3844" marB="3844" anchor="ctr">
                    <a:lnL>
                      <a:noFill/>
                    </a:lnL>
                    <a:lnR>
                      <a:noFill/>
                    </a:lnR>
                    <a:lnT>
                      <a:noFill/>
                    </a:lnT>
                    <a:lnB>
                      <a:noFill/>
                    </a:lnB>
                  </a:tcPr>
                </a:tc>
                <a:tc>
                  <a:txBody>
                    <a:bodyPr/>
                    <a:lstStyle/>
                    <a:p>
                      <a:r>
                        <a:rPr lang="en-GB" sz="1100"/>
                        <a:t>Benzene</a:t>
                      </a:r>
                    </a:p>
                  </a:txBody>
                  <a:tcPr marL="7688" marR="7688" marT="3844" marB="3844" anchor="ctr">
                    <a:lnL>
                      <a:noFill/>
                    </a:lnL>
                    <a:lnR>
                      <a:noFill/>
                    </a:lnR>
                    <a:lnT>
                      <a:noFill/>
                    </a:lnT>
                    <a:lnB>
                      <a:noFill/>
                    </a:lnB>
                  </a:tcPr>
                </a:tc>
                <a:tc>
                  <a:txBody>
                    <a:bodyPr/>
                    <a:lstStyle/>
                    <a:p>
                      <a:r>
                        <a:rPr lang="en-GB" sz="1100"/>
                        <a:t>00:16:35</a:t>
                      </a:r>
                    </a:p>
                  </a:txBody>
                  <a:tcPr marL="7688" marR="7688" marT="3844" marB="3844" anchor="ctr">
                    <a:lnL>
                      <a:noFill/>
                    </a:lnL>
                    <a:lnR>
                      <a:noFill/>
                    </a:lnR>
                    <a:lnT>
                      <a:noFill/>
                    </a:lnT>
                    <a:lnB>
                      <a:noFill/>
                    </a:lnB>
                  </a:tcPr>
                </a:tc>
                <a:tc>
                  <a:txBody>
                    <a:bodyPr/>
                    <a:lstStyle/>
                    <a:p>
                      <a:r>
                        <a:rPr lang="en-GB" sz="1100"/>
                        <a:t>76340</a:t>
                      </a:r>
                    </a:p>
                  </a:txBody>
                  <a:tcPr marL="7688" marR="7688" marT="3844" marB="3844" anchor="ctr">
                    <a:lnL>
                      <a:noFill/>
                    </a:lnL>
                    <a:lnR>
                      <a:noFill/>
                    </a:lnR>
                    <a:lnT>
                      <a:noFill/>
                    </a:lnT>
                    <a:lnB>
                      <a:noFill/>
                    </a:lnB>
                  </a:tcPr>
                </a:tc>
                <a:tc>
                  <a:txBody>
                    <a:bodyPr/>
                    <a:lstStyle/>
                    <a:p>
                      <a:r>
                        <a:rPr lang="en-GB" sz="1100"/>
                        <a:t>27815</a:t>
                      </a:r>
                    </a:p>
                  </a:txBody>
                  <a:tcPr marL="7688" marR="7688" marT="3844" marB="3844" anchor="ctr">
                    <a:lnL>
                      <a:noFill/>
                    </a:lnL>
                    <a:lnR>
                      <a:noFill/>
                    </a:lnR>
                    <a:lnT>
                      <a:noFill/>
                    </a:lnT>
                    <a:lnB>
                      <a:noFill/>
                    </a:lnB>
                  </a:tcPr>
                </a:tc>
                <a:tc>
                  <a:txBody>
                    <a:bodyPr/>
                    <a:lstStyle/>
                    <a:p>
                      <a:r>
                        <a:rPr lang="en-GB" sz="1100"/>
                        <a:t>0.63563</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/192.168.1.241</a:t>
                      </a:r>
                    </a:p>
                  </a:txBody>
                  <a:tcPr marL="7688" marR="7688" marT="3844" marB="3844" anchor="ctr">
                    <a:lnL>
                      <a:noFill/>
                    </a:lnL>
                    <a:lnR>
                      <a:noFill/>
                    </a:lnR>
                    <a:lnT>
                      <a:noFill/>
                    </a:lnT>
                    <a:lnB>
                      <a:noFill/>
                    </a:lnB>
                  </a:tcPr>
                </a:tc>
                <a:tc>
                  <a:txBody>
                    <a:bodyPr/>
                    <a:lstStyle/>
                    <a:p>
                      <a:r>
                        <a:rPr lang="en-GB" sz="1100"/>
                        <a:t>/192.168.1.55</a:t>
                      </a:r>
                    </a:p>
                  </a:txBody>
                  <a:tcPr marL="7688" marR="7688" marT="3844" marB="3844" anchor="ctr">
                    <a:lnL>
                      <a:noFill/>
                    </a:lnL>
                    <a:lnR>
                      <a:noFill/>
                    </a:lnR>
                    <a:lnT>
                      <a:noFill/>
                    </a:lnT>
                    <a:lnB>
                      <a:noFill/>
                    </a:lnB>
                  </a:tcPr>
                </a:tc>
                <a:tc>
                  <a:txBody>
                    <a:bodyPr/>
                    <a:lstStyle/>
                    <a:p>
                      <a:r>
                        <a:rPr lang="en-GB" sz="1100"/>
                        <a:t>20180310_132752</a:t>
                      </a:r>
                    </a:p>
                  </a:txBody>
                  <a:tcPr marL="7688" marR="7688" marT="3844" marB="3844" anchor="ctr">
                    <a:lnL>
                      <a:noFill/>
                    </a:lnL>
                    <a:lnR>
                      <a:noFill/>
                    </a:lnR>
                    <a:lnT>
                      <a:noFill/>
                    </a:lnT>
                    <a:lnB>
                      <a:noFill/>
                    </a:lnB>
                  </a:tcPr>
                </a:tc>
                <a:tc>
                  <a:txBody>
                    <a:bodyPr/>
                    <a:lstStyle/>
                    <a:p>
                      <a:r>
                        <a:rPr lang="en-GB" sz="1100"/>
                        <a:t>20180310_133114</a:t>
                      </a:r>
                    </a:p>
                  </a:txBody>
                  <a:tcPr marL="7688" marR="7688" marT="3844" marB="3844" anchor="ctr">
                    <a:lnL>
                      <a:noFill/>
                    </a:lnL>
                    <a:lnR>
                      <a:noFill/>
                    </a:lnR>
                    <a:lnT>
                      <a:noFill/>
                    </a:lnT>
                    <a:lnB>
                      <a:noFill/>
                    </a:lnB>
                  </a:tcPr>
                </a:tc>
                <a:extLst>
                  <a:ext uri="{0D108BD9-81ED-4DB2-BD59-A6C34878D82A}">
                    <a16:rowId xmlns:a16="http://schemas.microsoft.com/office/drawing/2014/main" val="1463752548"/>
                  </a:ext>
                </a:extLst>
              </a:tr>
              <a:tr h="192197">
                <a:tc>
                  <a:txBody>
                    <a:bodyPr/>
                    <a:lstStyle/>
                    <a:p>
                      <a:r>
                        <a:rPr lang="en-GB" sz="1100"/>
                        <a:t>0 / 00016</a:t>
                      </a:r>
                    </a:p>
                  </a:txBody>
                  <a:tcPr marL="7688" marR="7688" marT="3844" marB="3844" anchor="ctr">
                    <a:lnL>
                      <a:noFill/>
                    </a:lnL>
                    <a:lnR>
                      <a:noFill/>
                    </a:lnR>
                    <a:lnT>
                      <a:noFill/>
                    </a:lnT>
                    <a:lnB>
                      <a:noFill/>
                    </a:lnB>
                  </a:tcPr>
                </a:tc>
                <a:tc>
                  <a:txBody>
                    <a:bodyPr/>
                    <a:lstStyle/>
                    <a:p>
                      <a:r>
                        <a:rPr lang="en-GB" sz="1100">
                          <a:hlinkClick r:id="rId33"/>
                        </a:rPr>
                        <a:t>IceBot</a:t>
                      </a:r>
                      <a:endParaRPr lang="en-GB" sz="1100"/>
                    </a:p>
                  </a:txBody>
                  <a:tcPr marL="7688" marR="7688" marT="3844" marB="3844" anchor="ctr">
                    <a:lnL>
                      <a:noFill/>
                    </a:lnL>
                    <a:lnR>
                      <a:noFill/>
                    </a:lnR>
                    <a:lnT>
                      <a:noFill/>
                    </a:lnT>
                    <a:lnB>
                      <a:noFill/>
                    </a:lnB>
                  </a:tcPr>
                </a:tc>
                <a:tc>
                  <a:txBody>
                    <a:bodyPr/>
                    <a:lstStyle/>
                    <a:p>
                      <a:r>
                        <a:rPr lang="en-GB" sz="1100">
                          <a:hlinkClick r:id="rId34"/>
                        </a:rPr>
                        <a:t>Oritaka</a:t>
                      </a:r>
                      <a:endParaRPr lang="en-GB" sz="1100"/>
                    </a:p>
                  </a:txBody>
                  <a:tcPr marL="7688" marR="7688" marT="3844" marB="3844" anchor="ctr">
                    <a:lnL>
                      <a:noFill/>
                    </a:lnL>
                    <a:lnR>
                      <a:noFill/>
                    </a:lnR>
                    <a:lnT>
                      <a:noFill/>
                    </a:lnT>
                    <a:lnB>
                      <a:noFill/>
                    </a:lnB>
                  </a:tcPr>
                </a:tc>
                <a:tc>
                  <a:txBody>
                    <a:bodyPr/>
                    <a:lstStyle/>
                    <a:p>
                      <a:endParaRPr lang="en-GB" sz="1100"/>
                    </a:p>
                  </a:txBody>
                  <a:tcPr marL="7688" marR="7688" marT="3844" marB="3844" anchor="ctr">
                    <a:lnL>
                      <a:noFill/>
                    </a:lnL>
                    <a:lnR>
                      <a:noFill/>
                    </a:lnR>
                    <a:lnT>
                      <a:noFill/>
                    </a:lnT>
                    <a:lnB>
                      <a:noFill/>
                    </a:lnB>
                  </a:tcPr>
                </a:tc>
                <a:tc>
                  <a:txBody>
                    <a:bodyPr/>
                    <a:lstStyle/>
                    <a:p>
                      <a:endParaRPr lang="en-GB" sz="1100"/>
                    </a:p>
                  </a:txBody>
                  <a:tcPr marL="7688" marR="7688" marT="3844" marB="3844" anchor="ctr">
                    <a:lnL>
                      <a:noFill/>
                    </a:lnL>
                    <a:lnR>
                      <a:noFill/>
                    </a:lnR>
                    <a:lnT>
                      <a:noFill/>
                    </a:lnT>
                    <a:lnB>
                      <a:noFill/>
                    </a:lnB>
                  </a:tcPr>
                </a:tc>
                <a:tc>
                  <a:txBody>
                    <a:bodyPr/>
                    <a:lstStyle/>
                    <a:p>
                      <a:r>
                        <a:rPr lang="en-GB" sz="1100"/>
                        <a:t>Benzene</a:t>
                      </a:r>
                    </a:p>
                  </a:txBody>
                  <a:tcPr marL="7688" marR="7688" marT="3844" marB="3844" anchor="ctr">
                    <a:lnL>
                      <a:noFill/>
                    </a:lnL>
                    <a:lnR>
                      <a:noFill/>
                    </a:lnR>
                    <a:lnT>
                      <a:noFill/>
                    </a:lnT>
                    <a:lnB>
                      <a:noFill/>
                    </a:lnB>
                  </a:tcPr>
                </a:tc>
                <a:tc>
                  <a:txBody>
                    <a:bodyPr/>
                    <a:lstStyle/>
                    <a:p>
                      <a:r>
                        <a:rPr lang="en-GB" sz="1100"/>
                        <a:t>00:18:29</a:t>
                      </a:r>
                    </a:p>
                  </a:txBody>
                  <a:tcPr marL="7688" marR="7688" marT="3844" marB="3844" anchor="ctr">
                    <a:lnL>
                      <a:noFill/>
                    </a:lnL>
                    <a:lnR>
                      <a:noFill/>
                    </a:lnR>
                    <a:lnT>
                      <a:noFill/>
                    </a:lnT>
                    <a:lnB>
                      <a:noFill/>
                    </a:lnB>
                  </a:tcPr>
                </a:tc>
                <a:tc>
                  <a:txBody>
                    <a:bodyPr/>
                    <a:lstStyle/>
                    <a:p>
                      <a:r>
                        <a:rPr lang="en-GB" sz="1100"/>
                        <a:t>103731</a:t>
                      </a:r>
                    </a:p>
                  </a:txBody>
                  <a:tcPr marL="7688" marR="7688" marT="3844" marB="3844" anchor="ctr">
                    <a:lnL>
                      <a:noFill/>
                    </a:lnL>
                    <a:lnR>
                      <a:noFill/>
                    </a:lnR>
                    <a:lnT>
                      <a:noFill/>
                    </a:lnT>
                    <a:lnB>
                      <a:noFill/>
                    </a:lnB>
                  </a:tcPr>
                </a:tc>
                <a:tc>
                  <a:txBody>
                    <a:bodyPr/>
                    <a:lstStyle/>
                    <a:p>
                      <a:r>
                        <a:rPr lang="en-GB" sz="1100"/>
                        <a:t>38901</a:t>
                      </a:r>
                    </a:p>
                  </a:txBody>
                  <a:tcPr marL="7688" marR="7688" marT="3844" marB="3844" anchor="ctr">
                    <a:lnL>
                      <a:noFill/>
                    </a:lnL>
                    <a:lnR>
                      <a:noFill/>
                    </a:lnR>
                    <a:lnT>
                      <a:noFill/>
                    </a:lnT>
                    <a:lnB>
                      <a:noFill/>
                    </a:lnB>
                  </a:tcPr>
                </a:tc>
                <a:tc>
                  <a:txBody>
                    <a:bodyPr/>
                    <a:lstStyle/>
                    <a:p>
                      <a:r>
                        <a:rPr lang="en-GB" sz="1100"/>
                        <a:t>0.62498</a:t>
                      </a:r>
                    </a:p>
                  </a:txBody>
                  <a:tcPr marL="7688" marR="7688" marT="3844" marB="3844" anchor="ctr">
                    <a:lnL>
                      <a:noFill/>
                    </a:lnL>
                    <a:lnR>
                      <a:noFill/>
                    </a:lnR>
                    <a:lnT>
                      <a:noFill/>
                    </a:lnT>
                    <a:lnB>
                      <a:noFill/>
                    </a:lnB>
                  </a:tcPr>
                </a:tc>
                <a:tc>
                  <a:txBody>
                    <a:bodyPr/>
                    <a:lstStyle/>
                    <a:p>
                      <a:r>
                        <a:rPr lang="en-GB" sz="1100"/>
                        <a:t>1</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/192.168.1.241</a:t>
                      </a:r>
                    </a:p>
                  </a:txBody>
                  <a:tcPr marL="7688" marR="7688" marT="3844" marB="3844" anchor="ctr">
                    <a:lnL>
                      <a:noFill/>
                    </a:lnL>
                    <a:lnR>
                      <a:noFill/>
                    </a:lnR>
                    <a:lnT>
                      <a:noFill/>
                    </a:lnT>
                    <a:lnB>
                      <a:noFill/>
                    </a:lnB>
                  </a:tcPr>
                </a:tc>
                <a:tc>
                  <a:txBody>
                    <a:bodyPr/>
                    <a:lstStyle/>
                    <a:p>
                      <a:r>
                        <a:rPr lang="en-GB" sz="1100"/>
                        <a:t>/192.168.1.55</a:t>
                      </a:r>
                    </a:p>
                  </a:txBody>
                  <a:tcPr marL="7688" marR="7688" marT="3844" marB="3844" anchor="ctr">
                    <a:lnL>
                      <a:noFill/>
                    </a:lnL>
                    <a:lnR>
                      <a:noFill/>
                    </a:lnR>
                    <a:lnT>
                      <a:noFill/>
                    </a:lnT>
                    <a:lnB>
                      <a:noFill/>
                    </a:lnB>
                  </a:tcPr>
                </a:tc>
                <a:tc>
                  <a:txBody>
                    <a:bodyPr/>
                    <a:lstStyle/>
                    <a:p>
                      <a:r>
                        <a:rPr lang="en-GB" sz="1100"/>
                        <a:t>20180310_133125</a:t>
                      </a:r>
                    </a:p>
                  </a:txBody>
                  <a:tcPr marL="7688" marR="7688" marT="3844" marB="3844" anchor="ctr">
                    <a:lnL>
                      <a:noFill/>
                    </a:lnL>
                    <a:lnR>
                      <a:noFill/>
                    </a:lnR>
                    <a:lnT>
                      <a:noFill/>
                    </a:lnT>
                    <a:lnB>
                      <a:noFill/>
                    </a:lnB>
                  </a:tcPr>
                </a:tc>
                <a:tc>
                  <a:txBody>
                    <a:bodyPr/>
                    <a:lstStyle/>
                    <a:p>
                      <a:r>
                        <a:rPr lang="en-GB" sz="1100"/>
                        <a:t>20180310_133451</a:t>
                      </a:r>
                    </a:p>
                  </a:txBody>
                  <a:tcPr marL="7688" marR="7688" marT="3844" marB="3844" anchor="ctr">
                    <a:lnL>
                      <a:noFill/>
                    </a:lnL>
                    <a:lnR>
                      <a:noFill/>
                    </a:lnR>
                    <a:lnT>
                      <a:noFill/>
                    </a:lnT>
                    <a:lnB>
                      <a:noFill/>
                    </a:lnB>
                  </a:tcPr>
                </a:tc>
                <a:extLst>
                  <a:ext uri="{0D108BD9-81ED-4DB2-BD59-A6C34878D82A}">
                    <a16:rowId xmlns:a16="http://schemas.microsoft.com/office/drawing/2014/main" val="3166726969"/>
                  </a:ext>
                </a:extLst>
              </a:tr>
              <a:tr h="192197">
                <a:tc>
                  <a:txBody>
                    <a:bodyPr/>
                    <a:lstStyle/>
                    <a:p>
                      <a:r>
                        <a:rPr lang="en-GB" sz="1100"/>
                        <a:t>0 / 00017</a:t>
                      </a:r>
                    </a:p>
                  </a:txBody>
                  <a:tcPr marL="7688" marR="7688" marT="3844" marB="3844" anchor="ctr">
                    <a:lnL>
                      <a:noFill/>
                    </a:lnL>
                    <a:lnR>
                      <a:noFill/>
                    </a:lnR>
                    <a:lnT>
                      <a:noFill/>
                    </a:lnT>
                    <a:lnB>
                      <a:noFill/>
                    </a:lnB>
                  </a:tcPr>
                </a:tc>
                <a:tc>
                  <a:txBody>
                    <a:bodyPr/>
                    <a:lstStyle/>
                    <a:p>
                      <a:r>
                        <a:rPr lang="en-GB" sz="1100">
                          <a:hlinkClick r:id="rId35"/>
                        </a:rPr>
                        <a:t>LetaBot</a:t>
                      </a:r>
                      <a:endParaRPr lang="en-GB" sz="1100"/>
                    </a:p>
                  </a:txBody>
                  <a:tcPr marL="7688" marR="7688" marT="3844" marB="3844" anchor="ctr">
                    <a:lnL>
                      <a:noFill/>
                    </a:lnL>
                    <a:lnR>
                      <a:noFill/>
                    </a:lnR>
                    <a:lnT>
                      <a:noFill/>
                    </a:lnT>
                    <a:lnB>
                      <a:noFill/>
                    </a:lnB>
                  </a:tcPr>
                </a:tc>
                <a:tc>
                  <a:txBody>
                    <a:bodyPr/>
                    <a:lstStyle/>
                    <a:p>
                      <a:r>
                        <a:rPr lang="en-GB" sz="1100">
                          <a:hlinkClick r:id="rId36"/>
                        </a:rPr>
                        <a:t>IceBot</a:t>
                      </a:r>
                      <a:endParaRPr lang="en-GB" sz="1100"/>
                    </a:p>
                  </a:txBody>
                  <a:tcPr marL="7688" marR="7688" marT="3844" marB="3844" anchor="ctr">
                    <a:lnL>
                      <a:noFill/>
                    </a:lnL>
                    <a:lnR>
                      <a:noFill/>
                    </a:lnR>
                    <a:lnT>
                      <a:noFill/>
                    </a:lnT>
                    <a:lnB>
                      <a:noFill/>
                    </a:lnB>
                  </a:tcPr>
                </a:tc>
                <a:tc>
                  <a:txBody>
                    <a:bodyPr/>
                    <a:lstStyle/>
                    <a:p>
                      <a:endParaRPr lang="en-GB" sz="1100"/>
                    </a:p>
                  </a:txBody>
                  <a:tcPr marL="7688" marR="7688" marT="3844" marB="3844" anchor="ctr">
                    <a:lnL>
                      <a:noFill/>
                    </a:lnL>
                    <a:lnR>
                      <a:noFill/>
                    </a:lnR>
                    <a:lnT>
                      <a:noFill/>
                    </a:lnT>
                    <a:lnB>
                      <a:noFill/>
                    </a:lnB>
                  </a:tcPr>
                </a:tc>
                <a:tc>
                  <a:txBody>
                    <a:bodyPr/>
                    <a:lstStyle/>
                    <a:p>
                      <a:endParaRPr lang="en-GB" sz="1100"/>
                    </a:p>
                  </a:txBody>
                  <a:tcPr marL="7688" marR="7688" marT="3844" marB="3844" anchor="ctr">
                    <a:lnL>
                      <a:noFill/>
                    </a:lnL>
                    <a:lnR>
                      <a:noFill/>
                    </a:lnR>
                    <a:lnT>
                      <a:noFill/>
                    </a:lnT>
                    <a:lnB>
                      <a:noFill/>
                    </a:lnB>
                  </a:tcPr>
                </a:tc>
                <a:tc>
                  <a:txBody>
                    <a:bodyPr/>
                    <a:lstStyle/>
                    <a:p>
                      <a:r>
                        <a:rPr lang="en-GB" sz="1100"/>
                        <a:t>Benzene</a:t>
                      </a:r>
                    </a:p>
                  </a:txBody>
                  <a:tcPr marL="7688" marR="7688" marT="3844" marB="3844" anchor="ctr">
                    <a:lnL>
                      <a:noFill/>
                    </a:lnL>
                    <a:lnR>
                      <a:noFill/>
                    </a:lnR>
                    <a:lnT>
                      <a:noFill/>
                    </a:lnT>
                    <a:lnB>
                      <a:noFill/>
                    </a:lnB>
                  </a:tcPr>
                </a:tc>
                <a:tc>
                  <a:txBody>
                    <a:bodyPr/>
                    <a:lstStyle/>
                    <a:p>
                      <a:r>
                        <a:rPr lang="en-GB" sz="1100"/>
                        <a:t>00:05:02</a:t>
                      </a:r>
                    </a:p>
                  </a:txBody>
                  <a:tcPr marL="7688" marR="7688" marT="3844" marB="3844" anchor="ctr">
                    <a:lnL>
                      <a:noFill/>
                    </a:lnL>
                    <a:lnR>
                      <a:noFill/>
                    </a:lnR>
                    <a:lnT>
                      <a:noFill/>
                    </a:lnT>
                    <a:lnB>
                      <a:noFill/>
                    </a:lnB>
                  </a:tcPr>
                </a:tc>
                <a:tc>
                  <a:txBody>
                    <a:bodyPr/>
                    <a:lstStyle/>
                    <a:p>
                      <a:r>
                        <a:rPr lang="en-GB" sz="1100"/>
                        <a:t>3534</a:t>
                      </a:r>
                    </a:p>
                  </a:txBody>
                  <a:tcPr marL="7688" marR="7688" marT="3844" marB="3844" anchor="ctr">
                    <a:lnL>
                      <a:noFill/>
                    </a:lnL>
                    <a:lnR>
                      <a:noFill/>
                    </a:lnR>
                    <a:lnT>
                      <a:noFill/>
                    </a:lnT>
                    <a:lnB>
                      <a:noFill/>
                    </a:lnB>
                  </a:tcPr>
                </a:tc>
                <a:tc>
                  <a:txBody>
                    <a:bodyPr/>
                    <a:lstStyle/>
                    <a:p>
                      <a:r>
                        <a:rPr lang="en-GB" sz="1100"/>
                        <a:t>1148</a:t>
                      </a:r>
                    </a:p>
                  </a:txBody>
                  <a:tcPr marL="7688" marR="7688" marT="3844" marB="3844" anchor="ctr">
                    <a:lnL>
                      <a:noFill/>
                    </a:lnL>
                    <a:lnR>
                      <a:noFill/>
                    </a:lnR>
                    <a:lnT>
                      <a:noFill/>
                    </a:lnT>
                    <a:lnB>
                      <a:noFill/>
                    </a:lnB>
                  </a:tcPr>
                </a:tc>
                <a:tc>
                  <a:txBody>
                    <a:bodyPr/>
                    <a:lstStyle/>
                    <a:p>
                      <a:r>
                        <a:rPr lang="en-GB" sz="1100"/>
                        <a:t>0.67496</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/192.168.1.241</a:t>
                      </a:r>
                    </a:p>
                  </a:txBody>
                  <a:tcPr marL="7688" marR="7688" marT="3844" marB="3844" anchor="ctr">
                    <a:lnL>
                      <a:noFill/>
                    </a:lnL>
                    <a:lnR>
                      <a:noFill/>
                    </a:lnR>
                    <a:lnT>
                      <a:noFill/>
                    </a:lnT>
                    <a:lnB>
                      <a:noFill/>
                    </a:lnB>
                  </a:tcPr>
                </a:tc>
                <a:tc>
                  <a:txBody>
                    <a:bodyPr/>
                    <a:lstStyle/>
                    <a:p>
                      <a:r>
                        <a:rPr lang="en-GB" sz="1100"/>
                        <a:t>/192.168.1.55</a:t>
                      </a:r>
                    </a:p>
                  </a:txBody>
                  <a:tcPr marL="7688" marR="7688" marT="3844" marB="3844" anchor="ctr">
                    <a:lnL>
                      <a:noFill/>
                    </a:lnL>
                    <a:lnR>
                      <a:noFill/>
                    </a:lnR>
                    <a:lnT>
                      <a:noFill/>
                    </a:lnT>
                    <a:lnB>
                      <a:noFill/>
                    </a:lnB>
                  </a:tcPr>
                </a:tc>
                <a:tc>
                  <a:txBody>
                    <a:bodyPr/>
                    <a:lstStyle/>
                    <a:p>
                      <a:r>
                        <a:rPr lang="en-GB" sz="1100"/>
                        <a:t>20180310_133500</a:t>
                      </a:r>
                    </a:p>
                  </a:txBody>
                  <a:tcPr marL="7688" marR="7688" marT="3844" marB="3844" anchor="ctr">
                    <a:lnL>
                      <a:noFill/>
                    </a:lnL>
                    <a:lnR>
                      <a:noFill/>
                    </a:lnR>
                    <a:lnT>
                      <a:noFill/>
                    </a:lnT>
                    <a:lnB>
                      <a:noFill/>
                    </a:lnB>
                  </a:tcPr>
                </a:tc>
                <a:tc>
                  <a:txBody>
                    <a:bodyPr/>
                    <a:lstStyle/>
                    <a:p>
                      <a:r>
                        <a:rPr lang="en-GB" sz="1100"/>
                        <a:t>20180310_133556</a:t>
                      </a:r>
                    </a:p>
                  </a:txBody>
                  <a:tcPr marL="7688" marR="7688" marT="3844" marB="3844" anchor="ctr">
                    <a:lnL>
                      <a:noFill/>
                    </a:lnL>
                    <a:lnR>
                      <a:noFill/>
                    </a:lnR>
                    <a:lnT>
                      <a:noFill/>
                    </a:lnT>
                    <a:lnB>
                      <a:noFill/>
                    </a:lnB>
                  </a:tcPr>
                </a:tc>
                <a:extLst>
                  <a:ext uri="{0D108BD9-81ED-4DB2-BD59-A6C34878D82A}">
                    <a16:rowId xmlns:a16="http://schemas.microsoft.com/office/drawing/2014/main" val="3133278122"/>
                  </a:ext>
                </a:extLst>
              </a:tr>
              <a:tr h="192197">
                <a:tc>
                  <a:txBody>
                    <a:bodyPr/>
                    <a:lstStyle/>
                    <a:p>
                      <a:r>
                        <a:rPr lang="en-GB" sz="1100"/>
                        <a:t>0 / 00018</a:t>
                      </a:r>
                    </a:p>
                  </a:txBody>
                  <a:tcPr marL="7688" marR="7688" marT="3844" marB="3844" anchor="ctr">
                    <a:lnL>
                      <a:noFill/>
                    </a:lnL>
                    <a:lnR>
                      <a:noFill/>
                    </a:lnR>
                    <a:lnT>
                      <a:noFill/>
                    </a:lnT>
                    <a:lnB>
                      <a:noFill/>
                    </a:lnB>
                  </a:tcPr>
                </a:tc>
                <a:tc>
                  <a:txBody>
                    <a:bodyPr/>
                    <a:lstStyle/>
                    <a:p>
                      <a:r>
                        <a:rPr lang="en-GB" sz="1100">
                          <a:hlinkClick r:id="rId37"/>
                        </a:rPr>
                        <a:t>IceBot</a:t>
                      </a:r>
                      <a:endParaRPr lang="en-GB" sz="1100"/>
                    </a:p>
                  </a:txBody>
                  <a:tcPr marL="7688" marR="7688" marT="3844" marB="3844" anchor="ctr">
                    <a:lnL>
                      <a:noFill/>
                    </a:lnL>
                    <a:lnR>
                      <a:noFill/>
                    </a:lnR>
                    <a:lnT>
                      <a:noFill/>
                    </a:lnT>
                    <a:lnB>
                      <a:noFill/>
                    </a:lnB>
                  </a:tcPr>
                </a:tc>
                <a:tc>
                  <a:txBody>
                    <a:bodyPr/>
                    <a:lstStyle/>
                    <a:p>
                      <a:r>
                        <a:rPr lang="en-GB" sz="1100">
                          <a:hlinkClick r:id="rId38"/>
                        </a:rPr>
                        <a:t>Cimex</a:t>
                      </a:r>
                      <a:endParaRPr lang="en-GB" sz="1100"/>
                    </a:p>
                  </a:txBody>
                  <a:tcPr marL="7688" marR="7688" marT="3844" marB="3844" anchor="ctr">
                    <a:lnL>
                      <a:noFill/>
                    </a:lnL>
                    <a:lnR>
                      <a:noFill/>
                    </a:lnR>
                    <a:lnT>
                      <a:noFill/>
                    </a:lnT>
                    <a:lnB>
                      <a:noFill/>
                    </a:lnB>
                  </a:tcPr>
                </a:tc>
                <a:tc>
                  <a:txBody>
                    <a:bodyPr/>
                    <a:lstStyle/>
                    <a:p>
                      <a:endParaRPr lang="en-GB" sz="1100"/>
                    </a:p>
                  </a:txBody>
                  <a:tcPr marL="7688" marR="7688" marT="3844" marB="3844" anchor="ctr">
                    <a:lnL>
                      <a:noFill/>
                    </a:lnL>
                    <a:lnR>
                      <a:noFill/>
                    </a:lnR>
                    <a:lnT>
                      <a:noFill/>
                    </a:lnT>
                    <a:lnB>
                      <a:noFill/>
                    </a:lnB>
                  </a:tcPr>
                </a:tc>
                <a:tc>
                  <a:txBody>
                    <a:bodyPr/>
                    <a:lstStyle/>
                    <a:p>
                      <a:endParaRPr lang="en-GB" sz="1100"/>
                    </a:p>
                  </a:txBody>
                  <a:tcPr marL="7688" marR="7688" marT="3844" marB="3844" anchor="ctr">
                    <a:lnL>
                      <a:noFill/>
                    </a:lnL>
                    <a:lnR>
                      <a:noFill/>
                    </a:lnR>
                    <a:lnT>
                      <a:noFill/>
                    </a:lnT>
                    <a:lnB>
                      <a:noFill/>
                    </a:lnB>
                  </a:tcPr>
                </a:tc>
                <a:tc>
                  <a:txBody>
                    <a:bodyPr/>
                    <a:lstStyle/>
                    <a:p>
                      <a:r>
                        <a:rPr lang="en-GB" sz="1100"/>
                        <a:t>Benzene</a:t>
                      </a:r>
                    </a:p>
                  </a:txBody>
                  <a:tcPr marL="7688" marR="7688" marT="3844" marB="3844" anchor="ctr">
                    <a:lnL>
                      <a:noFill/>
                    </a:lnL>
                    <a:lnR>
                      <a:noFill/>
                    </a:lnR>
                    <a:lnT>
                      <a:noFill/>
                    </a:lnT>
                    <a:lnB>
                      <a:noFill/>
                    </a:lnB>
                  </a:tcPr>
                </a:tc>
                <a:tc>
                  <a:txBody>
                    <a:bodyPr/>
                    <a:lstStyle/>
                    <a:p>
                      <a:r>
                        <a:rPr lang="en-GB" sz="1100"/>
                        <a:t>00:15:15</a:t>
                      </a:r>
                    </a:p>
                  </a:txBody>
                  <a:tcPr marL="7688" marR="7688" marT="3844" marB="3844" anchor="ctr">
                    <a:lnL>
                      <a:noFill/>
                    </a:lnL>
                    <a:lnR>
                      <a:noFill/>
                    </a:lnR>
                    <a:lnT>
                      <a:noFill/>
                    </a:lnT>
                    <a:lnB>
                      <a:noFill/>
                    </a:lnB>
                  </a:tcPr>
                </a:tc>
                <a:tc>
                  <a:txBody>
                    <a:bodyPr/>
                    <a:lstStyle/>
                    <a:p>
                      <a:r>
                        <a:rPr lang="en-GB" sz="1100"/>
                        <a:t>63715</a:t>
                      </a:r>
                    </a:p>
                  </a:txBody>
                  <a:tcPr marL="7688" marR="7688" marT="3844" marB="3844" anchor="ctr">
                    <a:lnL>
                      <a:noFill/>
                    </a:lnL>
                    <a:lnR>
                      <a:noFill/>
                    </a:lnR>
                    <a:lnT>
                      <a:noFill/>
                    </a:lnT>
                    <a:lnB>
                      <a:noFill/>
                    </a:lnB>
                  </a:tcPr>
                </a:tc>
                <a:tc>
                  <a:txBody>
                    <a:bodyPr/>
                    <a:lstStyle/>
                    <a:p>
                      <a:r>
                        <a:rPr lang="en-GB" sz="1100"/>
                        <a:t>22688</a:t>
                      </a:r>
                    </a:p>
                  </a:txBody>
                  <a:tcPr marL="7688" marR="7688" marT="3844" marB="3844" anchor="ctr">
                    <a:lnL>
                      <a:noFill/>
                    </a:lnL>
                    <a:lnR>
                      <a:noFill/>
                    </a:lnR>
                    <a:lnT>
                      <a:noFill/>
                    </a:lnT>
                    <a:lnB>
                      <a:noFill/>
                    </a:lnB>
                  </a:tcPr>
                </a:tc>
                <a:tc>
                  <a:txBody>
                    <a:bodyPr/>
                    <a:lstStyle/>
                    <a:p>
                      <a:r>
                        <a:rPr lang="en-GB" sz="1100"/>
                        <a:t>0.6439</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/192.168.1.55</a:t>
                      </a:r>
                    </a:p>
                  </a:txBody>
                  <a:tcPr marL="7688" marR="7688" marT="3844" marB="3844" anchor="ctr">
                    <a:lnL>
                      <a:noFill/>
                    </a:lnL>
                    <a:lnR>
                      <a:noFill/>
                    </a:lnR>
                    <a:lnT>
                      <a:noFill/>
                    </a:lnT>
                    <a:lnB>
                      <a:noFill/>
                    </a:lnB>
                  </a:tcPr>
                </a:tc>
                <a:tc>
                  <a:txBody>
                    <a:bodyPr/>
                    <a:lstStyle/>
                    <a:p>
                      <a:r>
                        <a:rPr lang="en-GB" sz="1100"/>
                        <a:t>/192.168.1.241</a:t>
                      </a:r>
                    </a:p>
                  </a:txBody>
                  <a:tcPr marL="7688" marR="7688" marT="3844" marB="3844" anchor="ctr">
                    <a:lnL>
                      <a:noFill/>
                    </a:lnL>
                    <a:lnR>
                      <a:noFill/>
                    </a:lnR>
                    <a:lnT>
                      <a:noFill/>
                    </a:lnT>
                    <a:lnB>
                      <a:noFill/>
                    </a:lnB>
                  </a:tcPr>
                </a:tc>
                <a:tc>
                  <a:txBody>
                    <a:bodyPr/>
                    <a:lstStyle/>
                    <a:p>
                      <a:r>
                        <a:rPr lang="en-GB" sz="1100"/>
                        <a:t>20180310_133606</a:t>
                      </a:r>
                    </a:p>
                  </a:txBody>
                  <a:tcPr marL="7688" marR="7688" marT="3844" marB="3844" anchor="ctr">
                    <a:lnL>
                      <a:noFill/>
                    </a:lnL>
                    <a:lnR>
                      <a:noFill/>
                    </a:lnR>
                    <a:lnT>
                      <a:noFill/>
                    </a:lnT>
                    <a:lnB>
                      <a:noFill/>
                    </a:lnB>
                  </a:tcPr>
                </a:tc>
                <a:tc>
                  <a:txBody>
                    <a:bodyPr/>
                    <a:lstStyle/>
                    <a:p>
                      <a:r>
                        <a:rPr lang="en-GB" sz="1100"/>
                        <a:t>20180310_133856</a:t>
                      </a:r>
                    </a:p>
                  </a:txBody>
                  <a:tcPr marL="7688" marR="7688" marT="3844" marB="3844" anchor="ctr">
                    <a:lnL>
                      <a:noFill/>
                    </a:lnL>
                    <a:lnR>
                      <a:noFill/>
                    </a:lnR>
                    <a:lnT>
                      <a:noFill/>
                    </a:lnT>
                    <a:lnB>
                      <a:noFill/>
                    </a:lnB>
                  </a:tcPr>
                </a:tc>
                <a:extLst>
                  <a:ext uri="{0D108BD9-81ED-4DB2-BD59-A6C34878D82A}">
                    <a16:rowId xmlns:a16="http://schemas.microsoft.com/office/drawing/2014/main" val="2951575643"/>
                  </a:ext>
                </a:extLst>
              </a:tr>
              <a:tr h="192197">
                <a:tc>
                  <a:txBody>
                    <a:bodyPr/>
                    <a:lstStyle/>
                    <a:p>
                      <a:r>
                        <a:rPr lang="en-GB" sz="1100"/>
                        <a:t>0 / 00019</a:t>
                      </a:r>
                    </a:p>
                  </a:txBody>
                  <a:tcPr marL="7688" marR="7688" marT="3844" marB="3844" anchor="ctr">
                    <a:lnL>
                      <a:noFill/>
                    </a:lnL>
                    <a:lnR>
                      <a:noFill/>
                    </a:lnR>
                    <a:lnT>
                      <a:noFill/>
                    </a:lnT>
                    <a:lnB>
                      <a:noFill/>
                    </a:lnB>
                  </a:tcPr>
                </a:tc>
                <a:tc>
                  <a:txBody>
                    <a:bodyPr/>
                    <a:lstStyle/>
                    <a:p>
                      <a:r>
                        <a:rPr lang="en-GB" sz="1100">
                          <a:hlinkClick r:id="rId39"/>
                        </a:rPr>
                        <a:t>IceBot</a:t>
                      </a:r>
                      <a:endParaRPr lang="en-GB" sz="1100"/>
                    </a:p>
                  </a:txBody>
                  <a:tcPr marL="7688" marR="7688" marT="3844" marB="3844" anchor="ctr">
                    <a:lnL>
                      <a:noFill/>
                    </a:lnL>
                    <a:lnR>
                      <a:noFill/>
                    </a:lnR>
                    <a:lnT>
                      <a:noFill/>
                    </a:lnT>
                    <a:lnB>
                      <a:noFill/>
                    </a:lnB>
                  </a:tcPr>
                </a:tc>
                <a:tc>
                  <a:txBody>
                    <a:bodyPr/>
                    <a:lstStyle/>
                    <a:p>
                      <a:r>
                        <a:rPr lang="en-GB" sz="1100">
                          <a:hlinkClick r:id="rId40"/>
                        </a:rPr>
                        <a:t>Xelnaga</a:t>
                      </a:r>
                      <a:endParaRPr lang="en-GB" sz="1100"/>
                    </a:p>
                  </a:txBody>
                  <a:tcPr marL="7688" marR="7688" marT="3844" marB="3844" anchor="ctr">
                    <a:lnL>
                      <a:noFill/>
                    </a:lnL>
                    <a:lnR>
                      <a:noFill/>
                    </a:lnR>
                    <a:lnT>
                      <a:noFill/>
                    </a:lnT>
                    <a:lnB>
                      <a:noFill/>
                    </a:lnB>
                  </a:tcPr>
                </a:tc>
                <a:tc>
                  <a:txBody>
                    <a:bodyPr/>
                    <a:lstStyle/>
                    <a:p>
                      <a:endParaRPr lang="en-GB" sz="1100"/>
                    </a:p>
                  </a:txBody>
                  <a:tcPr marL="7688" marR="7688" marT="3844" marB="3844" anchor="ctr">
                    <a:lnL>
                      <a:noFill/>
                    </a:lnL>
                    <a:lnR>
                      <a:noFill/>
                    </a:lnR>
                    <a:lnT>
                      <a:noFill/>
                    </a:lnT>
                    <a:lnB>
                      <a:noFill/>
                    </a:lnB>
                  </a:tcPr>
                </a:tc>
                <a:tc>
                  <a:txBody>
                    <a:bodyPr/>
                    <a:lstStyle/>
                    <a:p>
                      <a:endParaRPr lang="en-GB" sz="1100"/>
                    </a:p>
                  </a:txBody>
                  <a:tcPr marL="7688" marR="7688" marT="3844" marB="3844" anchor="ctr">
                    <a:lnL>
                      <a:noFill/>
                    </a:lnL>
                    <a:lnR>
                      <a:noFill/>
                    </a:lnR>
                    <a:lnT>
                      <a:noFill/>
                    </a:lnT>
                    <a:lnB>
                      <a:noFill/>
                    </a:lnB>
                  </a:tcPr>
                </a:tc>
                <a:tc>
                  <a:txBody>
                    <a:bodyPr/>
                    <a:lstStyle/>
                    <a:p>
                      <a:r>
                        <a:rPr lang="en-GB" sz="1100"/>
                        <a:t>Benzene</a:t>
                      </a:r>
                    </a:p>
                  </a:txBody>
                  <a:tcPr marL="7688" marR="7688" marT="3844" marB="3844" anchor="ctr">
                    <a:lnL>
                      <a:noFill/>
                    </a:lnL>
                    <a:lnR>
                      <a:noFill/>
                    </a:lnR>
                    <a:lnT>
                      <a:noFill/>
                    </a:lnT>
                    <a:lnB>
                      <a:noFill/>
                    </a:lnB>
                  </a:tcPr>
                </a:tc>
                <a:tc>
                  <a:txBody>
                    <a:bodyPr/>
                    <a:lstStyle/>
                    <a:p>
                      <a:r>
                        <a:rPr lang="en-GB" sz="1100"/>
                        <a:t>00:23:00</a:t>
                      </a:r>
                    </a:p>
                  </a:txBody>
                  <a:tcPr marL="7688" marR="7688" marT="3844" marB="3844" anchor="ctr">
                    <a:lnL>
                      <a:noFill/>
                    </a:lnL>
                    <a:lnR>
                      <a:noFill/>
                    </a:lnR>
                    <a:lnT>
                      <a:noFill/>
                    </a:lnT>
                    <a:lnB>
                      <a:noFill/>
                    </a:lnB>
                  </a:tcPr>
                </a:tc>
                <a:tc>
                  <a:txBody>
                    <a:bodyPr/>
                    <a:lstStyle/>
                    <a:p>
                      <a:r>
                        <a:rPr lang="en-GB" sz="1100"/>
                        <a:t>118016</a:t>
                      </a:r>
                    </a:p>
                  </a:txBody>
                  <a:tcPr marL="7688" marR="7688" marT="3844" marB="3844" anchor="ctr">
                    <a:lnL>
                      <a:noFill/>
                    </a:lnL>
                    <a:lnR>
                      <a:noFill/>
                    </a:lnR>
                    <a:lnT>
                      <a:noFill/>
                    </a:lnT>
                    <a:lnB>
                      <a:noFill/>
                    </a:lnB>
                  </a:tcPr>
                </a:tc>
                <a:tc>
                  <a:txBody>
                    <a:bodyPr/>
                    <a:lstStyle/>
                    <a:p>
                      <a:r>
                        <a:rPr lang="en-GB" sz="1100"/>
                        <a:t>52950</a:t>
                      </a:r>
                    </a:p>
                  </a:txBody>
                  <a:tcPr marL="7688" marR="7688" marT="3844" marB="3844" anchor="ctr">
                    <a:lnL>
                      <a:noFill/>
                    </a:lnL>
                    <a:lnR>
                      <a:noFill/>
                    </a:lnR>
                    <a:lnT>
                      <a:noFill/>
                    </a:lnT>
                    <a:lnB>
                      <a:noFill/>
                    </a:lnB>
                  </a:tcPr>
                </a:tc>
                <a:tc>
                  <a:txBody>
                    <a:bodyPr/>
                    <a:lstStyle/>
                    <a:p>
                      <a:r>
                        <a:rPr lang="en-GB" sz="1100"/>
                        <a:t>0.55133</a:t>
                      </a:r>
                    </a:p>
                  </a:txBody>
                  <a:tcPr marL="7688" marR="7688" marT="3844" marB="3844" anchor="ctr">
                    <a:lnL>
                      <a:noFill/>
                    </a:lnL>
                    <a:lnR>
                      <a:noFill/>
                    </a:lnR>
                    <a:lnT>
                      <a:noFill/>
                    </a:lnT>
                    <a:lnB>
                      <a:noFill/>
                    </a:lnB>
                  </a:tcPr>
                </a:tc>
                <a:tc>
                  <a:txBody>
                    <a:bodyPr/>
                    <a:lstStyle/>
                    <a:p>
                      <a:r>
                        <a:rPr lang="en-GB" sz="1100"/>
                        <a:t>7</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dirty="0"/>
                        <a:t>0</a:t>
                      </a:r>
                    </a:p>
                  </a:txBody>
                  <a:tcPr marL="7688" marR="7688" marT="3844" marB="3844" anchor="ctr">
                    <a:lnL>
                      <a:noFill/>
                    </a:lnL>
                    <a:lnR>
                      <a:noFill/>
                    </a:lnR>
                    <a:lnT>
                      <a:noFill/>
                    </a:lnT>
                    <a:lnB>
                      <a:noFill/>
                    </a:lnB>
                  </a:tcPr>
                </a:tc>
                <a:tc>
                  <a:txBody>
                    <a:bodyPr/>
                    <a:lstStyle/>
                    <a:p>
                      <a:r>
                        <a:rPr lang="en-GB" sz="1100"/>
                        <a:t>/192.168.1.241</a:t>
                      </a:r>
                    </a:p>
                  </a:txBody>
                  <a:tcPr marL="7688" marR="7688" marT="3844" marB="3844" anchor="ctr">
                    <a:lnL>
                      <a:noFill/>
                    </a:lnL>
                    <a:lnR>
                      <a:noFill/>
                    </a:lnR>
                    <a:lnT>
                      <a:noFill/>
                    </a:lnT>
                    <a:lnB>
                      <a:noFill/>
                    </a:lnB>
                  </a:tcPr>
                </a:tc>
                <a:tc>
                  <a:txBody>
                    <a:bodyPr/>
                    <a:lstStyle/>
                    <a:p>
                      <a:r>
                        <a:rPr lang="en-GB" sz="1100"/>
                        <a:t>/192.168.1.55</a:t>
                      </a:r>
                    </a:p>
                  </a:txBody>
                  <a:tcPr marL="7688" marR="7688" marT="3844" marB="3844" anchor="ctr">
                    <a:lnL>
                      <a:noFill/>
                    </a:lnL>
                    <a:lnR>
                      <a:noFill/>
                    </a:lnR>
                    <a:lnT>
                      <a:noFill/>
                    </a:lnT>
                    <a:lnB>
                      <a:noFill/>
                    </a:lnB>
                  </a:tcPr>
                </a:tc>
                <a:tc>
                  <a:txBody>
                    <a:bodyPr/>
                    <a:lstStyle/>
                    <a:p>
                      <a:r>
                        <a:rPr lang="en-GB" sz="1100"/>
                        <a:t>20180310_133906</a:t>
                      </a:r>
                    </a:p>
                  </a:txBody>
                  <a:tcPr marL="7688" marR="7688" marT="3844" marB="3844" anchor="ctr">
                    <a:lnL>
                      <a:noFill/>
                    </a:lnL>
                    <a:lnR>
                      <a:noFill/>
                    </a:lnR>
                    <a:lnT>
                      <a:noFill/>
                    </a:lnT>
                    <a:lnB>
                      <a:noFill/>
                    </a:lnB>
                  </a:tcPr>
                </a:tc>
                <a:tc>
                  <a:txBody>
                    <a:bodyPr/>
                    <a:lstStyle/>
                    <a:p>
                      <a:r>
                        <a:rPr lang="en-GB" sz="1100"/>
                        <a:t>20180310_134224</a:t>
                      </a:r>
                    </a:p>
                  </a:txBody>
                  <a:tcPr marL="7688" marR="7688" marT="3844" marB="3844" anchor="ctr">
                    <a:lnL>
                      <a:noFill/>
                    </a:lnL>
                    <a:lnR>
                      <a:noFill/>
                    </a:lnR>
                    <a:lnT>
                      <a:noFill/>
                    </a:lnT>
                    <a:lnB>
                      <a:noFill/>
                    </a:lnB>
                  </a:tcPr>
                </a:tc>
                <a:extLst>
                  <a:ext uri="{0D108BD9-81ED-4DB2-BD59-A6C34878D82A}">
                    <a16:rowId xmlns:a16="http://schemas.microsoft.com/office/drawing/2014/main" val="601250825"/>
                  </a:ext>
                </a:extLst>
              </a:tr>
              <a:tr h="192197">
                <a:tc>
                  <a:txBody>
                    <a:bodyPr/>
                    <a:lstStyle/>
                    <a:p>
                      <a:r>
                        <a:rPr lang="en-GB" sz="1100"/>
                        <a:t>0 / 00020</a:t>
                      </a:r>
                    </a:p>
                  </a:txBody>
                  <a:tcPr marL="7688" marR="7688" marT="3844" marB="3844" anchor="ctr">
                    <a:lnL>
                      <a:noFill/>
                    </a:lnL>
                    <a:lnR>
                      <a:noFill/>
                    </a:lnR>
                    <a:lnT>
                      <a:noFill/>
                    </a:lnT>
                    <a:lnB>
                      <a:noFill/>
                    </a:lnB>
                  </a:tcPr>
                </a:tc>
                <a:tc>
                  <a:txBody>
                    <a:bodyPr/>
                    <a:lstStyle/>
                    <a:p>
                      <a:r>
                        <a:rPr lang="en-GB" sz="1100">
                          <a:hlinkClick r:id="rId41"/>
                        </a:rPr>
                        <a:t>ZZZKBot</a:t>
                      </a:r>
                      <a:endParaRPr lang="en-GB" sz="1100"/>
                    </a:p>
                  </a:txBody>
                  <a:tcPr marL="7688" marR="7688" marT="3844" marB="3844" anchor="ctr">
                    <a:lnL>
                      <a:noFill/>
                    </a:lnL>
                    <a:lnR>
                      <a:noFill/>
                    </a:lnR>
                    <a:lnT>
                      <a:noFill/>
                    </a:lnT>
                    <a:lnB>
                      <a:noFill/>
                    </a:lnB>
                  </a:tcPr>
                </a:tc>
                <a:tc>
                  <a:txBody>
                    <a:bodyPr/>
                    <a:lstStyle/>
                    <a:p>
                      <a:r>
                        <a:rPr lang="en-GB" sz="1100">
                          <a:hlinkClick r:id="rId42"/>
                        </a:rPr>
                        <a:t>IceBot</a:t>
                      </a:r>
                      <a:endParaRPr lang="en-GB" sz="1100"/>
                    </a:p>
                  </a:txBody>
                  <a:tcPr marL="7688" marR="7688" marT="3844" marB="3844" anchor="ctr">
                    <a:lnL>
                      <a:noFill/>
                    </a:lnL>
                    <a:lnR>
                      <a:noFill/>
                    </a:lnR>
                    <a:lnT>
                      <a:noFill/>
                    </a:lnT>
                    <a:lnB>
                      <a:noFill/>
                    </a:lnB>
                  </a:tcPr>
                </a:tc>
                <a:tc>
                  <a:txBody>
                    <a:bodyPr/>
                    <a:lstStyle/>
                    <a:p>
                      <a:endParaRPr lang="en-GB" sz="1100"/>
                    </a:p>
                  </a:txBody>
                  <a:tcPr marL="7688" marR="7688" marT="3844" marB="3844" anchor="ctr">
                    <a:lnL>
                      <a:noFill/>
                    </a:lnL>
                    <a:lnR>
                      <a:noFill/>
                    </a:lnR>
                    <a:lnT>
                      <a:noFill/>
                    </a:lnT>
                    <a:lnB>
                      <a:noFill/>
                    </a:lnB>
                  </a:tcPr>
                </a:tc>
                <a:tc>
                  <a:txBody>
                    <a:bodyPr/>
                    <a:lstStyle/>
                    <a:p>
                      <a:endParaRPr lang="en-GB" sz="1100"/>
                    </a:p>
                  </a:txBody>
                  <a:tcPr marL="7688" marR="7688" marT="3844" marB="3844" anchor="ctr">
                    <a:lnL>
                      <a:noFill/>
                    </a:lnL>
                    <a:lnR>
                      <a:noFill/>
                    </a:lnR>
                    <a:lnT>
                      <a:noFill/>
                    </a:lnT>
                    <a:lnB>
                      <a:noFill/>
                    </a:lnB>
                  </a:tcPr>
                </a:tc>
                <a:tc>
                  <a:txBody>
                    <a:bodyPr/>
                    <a:lstStyle/>
                    <a:p>
                      <a:r>
                        <a:rPr lang="en-GB" sz="1100"/>
                        <a:t>Benzene</a:t>
                      </a:r>
                    </a:p>
                  </a:txBody>
                  <a:tcPr marL="7688" marR="7688" marT="3844" marB="3844" anchor="ctr">
                    <a:lnL>
                      <a:noFill/>
                    </a:lnL>
                    <a:lnR>
                      <a:noFill/>
                    </a:lnR>
                    <a:lnT>
                      <a:noFill/>
                    </a:lnT>
                    <a:lnB>
                      <a:noFill/>
                    </a:lnB>
                  </a:tcPr>
                </a:tc>
                <a:tc>
                  <a:txBody>
                    <a:bodyPr/>
                    <a:lstStyle/>
                    <a:p>
                      <a:r>
                        <a:rPr lang="en-GB" sz="1100"/>
                        <a:t>00:04:18</a:t>
                      </a:r>
                    </a:p>
                  </a:txBody>
                  <a:tcPr marL="7688" marR="7688" marT="3844" marB="3844" anchor="ctr">
                    <a:lnL>
                      <a:noFill/>
                    </a:lnL>
                    <a:lnR>
                      <a:noFill/>
                    </a:lnR>
                    <a:lnT>
                      <a:noFill/>
                    </a:lnT>
                    <a:lnB>
                      <a:noFill/>
                    </a:lnB>
                  </a:tcPr>
                </a:tc>
                <a:tc>
                  <a:txBody>
                    <a:bodyPr/>
                    <a:lstStyle/>
                    <a:p>
                      <a:r>
                        <a:rPr lang="en-GB" sz="1100"/>
                        <a:t>4746</a:t>
                      </a:r>
                    </a:p>
                  </a:txBody>
                  <a:tcPr marL="7688" marR="7688" marT="3844" marB="3844" anchor="ctr">
                    <a:lnL>
                      <a:noFill/>
                    </a:lnL>
                    <a:lnR>
                      <a:noFill/>
                    </a:lnR>
                    <a:lnT>
                      <a:noFill/>
                    </a:lnT>
                    <a:lnB>
                      <a:noFill/>
                    </a:lnB>
                  </a:tcPr>
                </a:tc>
                <a:tc>
                  <a:txBody>
                    <a:bodyPr/>
                    <a:lstStyle/>
                    <a:p>
                      <a:r>
                        <a:rPr lang="en-GB" sz="1100"/>
                        <a:t>2103</a:t>
                      </a:r>
                    </a:p>
                  </a:txBody>
                  <a:tcPr marL="7688" marR="7688" marT="3844" marB="3844" anchor="ctr">
                    <a:lnL>
                      <a:noFill/>
                    </a:lnL>
                    <a:lnR>
                      <a:noFill/>
                    </a:lnR>
                    <a:lnT>
                      <a:noFill/>
                    </a:lnT>
                    <a:lnB>
                      <a:noFill/>
                    </a:lnB>
                  </a:tcPr>
                </a:tc>
                <a:tc>
                  <a:txBody>
                    <a:bodyPr/>
                    <a:lstStyle/>
                    <a:p>
                      <a:r>
                        <a:rPr lang="en-GB" sz="1100"/>
                        <a:t>0.55677</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/192.168.1.241</a:t>
                      </a:r>
                    </a:p>
                  </a:txBody>
                  <a:tcPr marL="7688" marR="7688" marT="3844" marB="3844" anchor="ctr">
                    <a:lnL>
                      <a:noFill/>
                    </a:lnL>
                    <a:lnR>
                      <a:noFill/>
                    </a:lnR>
                    <a:lnT>
                      <a:noFill/>
                    </a:lnT>
                    <a:lnB>
                      <a:noFill/>
                    </a:lnB>
                  </a:tcPr>
                </a:tc>
                <a:tc>
                  <a:txBody>
                    <a:bodyPr/>
                    <a:lstStyle/>
                    <a:p>
                      <a:r>
                        <a:rPr lang="en-GB" sz="1100"/>
                        <a:t>/192.168.1.55</a:t>
                      </a:r>
                    </a:p>
                  </a:txBody>
                  <a:tcPr marL="7688" marR="7688" marT="3844" marB="3844" anchor="ctr">
                    <a:lnL>
                      <a:noFill/>
                    </a:lnL>
                    <a:lnR>
                      <a:noFill/>
                    </a:lnR>
                    <a:lnT>
                      <a:noFill/>
                    </a:lnT>
                    <a:lnB>
                      <a:noFill/>
                    </a:lnB>
                  </a:tcPr>
                </a:tc>
                <a:tc>
                  <a:txBody>
                    <a:bodyPr/>
                    <a:lstStyle/>
                    <a:p>
                      <a:r>
                        <a:rPr lang="en-GB" sz="1100"/>
                        <a:t>20180310_134234</a:t>
                      </a:r>
                    </a:p>
                  </a:txBody>
                  <a:tcPr marL="7688" marR="7688" marT="3844" marB="3844" anchor="ctr">
                    <a:lnL>
                      <a:noFill/>
                    </a:lnL>
                    <a:lnR>
                      <a:noFill/>
                    </a:lnR>
                    <a:lnT>
                      <a:noFill/>
                    </a:lnT>
                    <a:lnB>
                      <a:noFill/>
                    </a:lnB>
                  </a:tcPr>
                </a:tc>
                <a:tc>
                  <a:txBody>
                    <a:bodyPr/>
                    <a:lstStyle/>
                    <a:p>
                      <a:r>
                        <a:rPr lang="en-GB" sz="1100"/>
                        <a:t>20180310_134329</a:t>
                      </a:r>
                    </a:p>
                  </a:txBody>
                  <a:tcPr marL="7688" marR="7688" marT="3844" marB="3844" anchor="ctr">
                    <a:lnL>
                      <a:noFill/>
                    </a:lnL>
                    <a:lnR>
                      <a:noFill/>
                    </a:lnR>
                    <a:lnT>
                      <a:noFill/>
                    </a:lnT>
                    <a:lnB>
                      <a:noFill/>
                    </a:lnB>
                  </a:tcPr>
                </a:tc>
                <a:extLst>
                  <a:ext uri="{0D108BD9-81ED-4DB2-BD59-A6C34878D82A}">
                    <a16:rowId xmlns:a16="http://schemas.microsoft.com/office/drawing/2014/main" val="1139369891"/>
                  </a:ext>
                </a:extLst>
              </a:tr>
              <a:tr h="192197">
                <a:tc>
                  <a:txBody>
                    <a:bodyPr/>
                    <a:lstStyle/>
                    <a:p>
                      <a:r>
                        <a:rPr lang="en-GB" sz="1100"/>
                        <a:t>0 / 00021</a:t>
                      </a:r>
                    </a:p>
                  </a:txBody>
                  <a:tcPr marL="7688" marR="7688" marT="3844" marB="3844" anchor="ctr">
                    <a:lnL>
                      <a:noFill/>
                    </a:lnL>
                    <a:lnR>
                      <a:noFill/>
                    </a:lnR>
                    <a:lnT>
                      <a:noFill/>
                    </a:lnT>
                    <a:lnB>
                      <a:noFill/>
                    </a:lnB>
                  </a:tcPr>
                </a:tc>
                <a:tc>
                  <a:txBody>
                    <a:bodyPr/>
                    <a:lstStyle/>
                    <a:p>
                      <a:r>
                        <a:rPr lang="en-GB" sz="1100">
                          <a:hlinkClick r:id="rId43"/>
                        </a:rPr>
                        <a:t>Iron</a:t>
                      </a:r>
                      <a:endParaRPr lang="en-GB" sz="1100"/>
                    </a:p>
                  </a:txBody>
                  <a:tcPr marL="7688" marR="7688" marT="3844" marB="3844" anchor="ctr">
                    <a:lnL>
                      <a:noFill/>
                    </a:lnL>
                    <a:lnR>
                      <a:noFill/>
                    </a:lnR>
                    <a:lnT>
                      <a:noFill/>
                    </a:lnT>
                    <a:lnB>
                      <a:noFill/>
                    </a:lnB>
                  </a:tcPr>
                </a:tc>
                <a:tc>
                  <a:txBody>
                    <a:bodyPr/>
                    <a:lstStyle/>
                    <a:p>
                      <a:r>
                        <a:rPr lang="en-GB" sz="1100">
                          <a:hlinkClick r:id="rId44"/>
                        </a:rPr>
                        <a:t>Oritaka</a:t>
                      </a:r>
                      <a:endParaRPr lang="en-GB" sz="1100"/>
                    </a:p>
                  </a:txBody>
                  <a:tcPr marL="7688" marR="7688" marT="3844" marB="3844" anchor="ctr">
                    <a:lnL>
                      <a:noFill/>
                    </a:lnL>
                    <a:lnR>
                      <a:noFill/>
                    </a:lnR>
                    <a:lnT>
                      <a:noFill/>
                    </a:lnT>
                    <a:lnB>
                      <a:noFill/>
                    </a:lnB>
                  </a:tcPr>
                </a:tc>
                <a:tc>
                  <a:txBody>
                    <a:bodyPr/>
                    <a:lstStyle/>
                    <a:p>
                      <a:endParaRPr lang="en-GB" sz="1100"/>
                    </a:p>
                  </a:txBody>
                  <a:tcPr marL="7688" marR="7688" marT="3844" marB="3844" anchor="ctr">
                    <a:lnL>
                      <a:noFill/>
                    </a:lnL>
                    <a:lnR>
                      <a:noFill/>
                    </a:lnR>
                    <a:lnT>
                      <a:noFill/>
                    </a:lnT>
                    <a:lnB>
                      <a:noFill/>
                    </a:lnB>
                  </a:tcPr>
                </a:tc>
                <a:tc>
                  <a:txBody>
                    <a:bodyPr/>
                    <a:lstStyle/>
                    <a:p>
                      <a:endParaRPr lang="en-GB" sz="1100"/>
                    </a:p>
                  </a:txBody>
                  <a:tcPr marL="7688" marR="7688" marT="3844" marB="3844" anchor="ctr">
                    <a:lnL>
                      <a:noFill/>
                    </a:lnL>
                    <a:lnR>
                      <a:noFill/>
                    </a:lnR>
                    <a:lnT>
                      <a:noFill/>
                    </a:lnT>
                    <a:lnB>
                      <a:noFill/>
                    </a:lnB>
                  </a:tcPr>
                </a:tc>
                <a:tc>
                  <a:txBody>
                    <a:bodyPr/>
                    <a:lstStyle/>
                    <a:p>
                      <a:r>
                        <a:rPr lang="en-GB" sz="1100"/>
                        <a:t>Benzene</a:t>
                      </a:r>
                    </a:p>
                  </a:txBody>
                  <a:tcPr marL="7688" marR="7688" marT="3844" marB="3844" anchor="ctr">
                    <a:lnL>
                      <a:noFill/>
                    </a:lnL>
                    <a:lnR>
                      <a:noFill/>
                    </a:lnR>
                    <a:lnT>
                      <a:noFill/>
                    </a:lnT>
                    <a:lnB>
                      <a:noFill/>
                    </a:lnB>
                  </a:tcPr>
                </a:tc>
                <a:tc>
                  <a:txBody>
                    <a:bodyPr/>
                    <a:lstStyle/>
                    <a:p>
                      <a:r>
                        <a:rPr lang="en-GB" sz="1100"/>
                        <a:t>00:09:47</a:t>
                      </a:r>
                    </a:p>
                  </a:txBody>
                  <a:tcPr marL="7688" marR="7688" marT="3844" marB="3844" anchor="ctr">
                    <a:lnL>
                      <a:noFill/>
                    </a:lnL>
                    <a:lnR>
                      <a:noFill/>
                    </a:lnR>
                    <a:lnT>
                      <a:noFill/>
                    </a:lnT>
                    <a:lnB>
                      <a:noFill/>
                    </a:lnB>
                  </a:tcPr>
                </a:tc>
                <a:tc>
                  <a:txBody>
                    <a:bodyPr/>
                    <a:lstStyle/>
                    <a:p>
                      <a:r>
                        <a:rPr lang="en-GB" sz="1100"/>
                        <a:t>25142</a:t>
                      </a:r>
                    </a:p>
                  </a:txBody>
                  <a:tcPr marL="7688" marR="7688" marT="3844" marB="3844" anchor="ctr">
                    <a:lnL>
                      <a:noFill/>
                    </a:lnL>
                    <a:lnR>
                      <a:noFill/>
                    </a:lnR>
                    <a:lnT>
                      <a:noFill/>
                    </a:lnT>
                    <a:lnB>
                      <a:noFill/>
                    </a:lnB>
                  </a:tcPr>
                </a:tc>
                <a:tc>
                  <a:txBody>
                    <a:bodyPr/>
                    <a:lstStyle/>
                    <a:p>
                      <a:r>
                        <a:rPr lang="en-GB" sz="1100"/>
                        <a:t>6662</a:t>
                      </a:r>
                    </a:p>
                  </a:txBody>
                  <a:tcPr marL="7688" marR="7688" marT="3844" marB="3844" anchor="ctr">
                    <a:lnL>
                      <a:noFill/>
                    </a:lnL>
                    <a:lnR>
                      <a:noFill/>
                    </a:lnR>
                    <a:lnT>
                      <a:noFill/>
                    </a:lnT>
                    <a:lnB>
                      <a:noFill/>
                    </a:lnB>
                  </a:tcPr>
                </a:tc>
                <a:tc>
                  <a:txBody>
                    <a:bodyPr/>
                    <a:lstStyle/>
                    <a:p>
                      <a:r>
                        <a:rPr lang="en-GB" sz="1100"/>
                        <a:t>0.735</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0</a:t>
                      </a:r>
                    </a:p>
                  </a:txBody>
                  <a:tcPr marL="7688" marR="7688" marT="3844" marB="3844" anchor="ctr">
                    <a:lnL>
                      <a:noFill/>
                    </a:lnL>
                    <a:lnR>
                      <a:noFill/>
                    </a:lnR>
                    <a:lnT>
                      <a:noFill/>
                    </a:lnT>
                    <a:lnB>
                      <a:noFill/>
                    </a:lnB>
                  </a:tcPr>
                </a:tc>
                <a:tc>
                  <a:txBody>
                    <a:bodyPr/>
                    <a:lstStyle/>
                    <a:p>
                      <a:r>
                        <a:rPr lang="en-GB" sz="1100"/>
                        <a:t>/192.168.1.241</a:t>
                      </a:r>
                    </a:p>
                  </a:txBody>
                  <a:tcPr marL="7688" marR="7688" marT="3844" marB="3844" anchor="ctr">
                    <a:lnL>
                      <a:noFill/>
                    </a:lnL>
                    <a:lnR>
                      <a:noFill/>
                    </a:lnR>
                    <a:lnT>
                      <a:noFill/>
                    </a:lnT>
                    <a:lnB>
                      <a:noFill/>
                    </a:lnB>
                  </a:tcPr>
                </a:tc>
                <a:tc>
                  <a:txBody>
                    <a:bodyPr/>
                    <a:lstStyle/>
                    <a:p>
                      <a:r>
                        <a:rPr lang="en-GB" sz="1100" dirty="0"/>
                        <a:t>/192.168.1.55</a:t>
                      </a:r>
                    </a:p>
                  </a:txBody>
                  <a:tcPr marL="7688" marR="7688" marT="3844" marB="3844" anchor="ctr">
                    <a:lnL>
                      <a:noFill/>
                    </a:lnL>
                    <a:lnR>
                      <a:noFill/>
                    </a:lnR>
                    <a:lnT>
                      <a:noFill/>
                    </a:lnT>
                    <a:lnB>
                      <a:noFill/>
                    </a:lnB>
                  </a:tcPr>
                </a:tc>
                <a:tc>
                  <a:txBody>
                    <a:bodyPr/>
                    <a:lstStyle/>
                    <a:p>
                      <a:r>
                        <a:rPr lang="en-GB" sz="1100"/>
                        <a:t>20180310_134339</a:t>
                      </a:r>
                    </a:p>
                  </a:txBody>
                  <a:tcPr marL="7688" marR="7688" marT="3844" marB="3844" anchor="ctr">
                    <a:lnL>
                      <a:noFill/>
                    </a:lnL>
                    <a:lnR>
                      <a:noFill/>
                    </a:lnR>
                    <a:lnT>
                      <a:noFill/>
                    </a:lnT>
                    <a:lnB>
                      <a:noFill/>
                    </a:lnB>
                  </a:tcPr>
                </a:tc>
                <a:tc>
                  <a:txBody>
                    <a:bodyPr/>
                    <a:lstStyle/>
                    <a:p>
                      <a:r>
                        <a:rPr lang="en-GB" sz="1100" dirty="0"/>
                        <a:t>20180310_134515</a:t>
                      </a:r>
                    </a:p>
                  </a:txBody>
                  <a:tcPr marL="7688" marR="7688" marT="3844" marB="3844" anchor="ctr">
                    <a:lnL>
                      <a:noFill/>
                    </a:lnL>
                    <a:lnR>
                      <a:noFill/>
                    </a:lnR>
                    <a:lnT>
                      <a:noFill/>
                    </a:lnT>
                    <a:lnB>
                      <a:noFill/>
                    </a:lnB>
                  </a:tcPr>
                </a:tc>
                <a:extLst>
                  <a:ext uri="{0D108BD9-81ED-4DB2-BD59-A6C34878D82A}">
                    <a16:rowId xmlns:a16="http://schemas.microsoft.com/office/drawing/2014/main" val="2994261143"/>
                  </a:ext>
                </a:extLst>
              </a:tr>
            </a:tbl>
          </a:graphicData>
        </a:graphic>
      </p:graphicFrame>
    </p:spTree>
    <p:extLst>
      <p:ext uri="{BB962C8B-B14F-4D97-AF65-F5344CB8AC3E}">
        <p14:creationId xmlns:p14="http://schemas.microsoft.com/office/powerpoint/2010/main" val="1740938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3A029-3865-4FD5-8A79-B489288104D1}"/>
              </a:ext>
            </a:extLst>
          </p:cNvPr>
          <p:cNvSpPr>
            <a:spLocks noGrp="1"/>
          </p:cNvSpPr>
          <p:nvPr>
            <p:ph type="title"/>
          </p:nvPr>
        </p:nvSpPr>
        <p:spPr/>
        <p:txBody>
          <a:bodyPr/>
          <a:lstStyle/>
          <a:p>
            <a:r>
              <a:rPr lang="en-GB" dirty="0"/>
              <a:t>Data Collection + Results</a:t>
            </a:r>
          </a:p>
        </p:txBody>
      </p:sp>
      <p:graphicFrame>
        <p:nvGraphicFramePr>
          <p:cNvPr id="5" name="Table 4">
            <a:extLst>
              <a:ext uri="{FF2B5EF4-FFF2-40B4-BE49-F238E27FC236}">
                <a16:creationId xmlns:a16="http://schemas.microsoft.com/office/drawing/2014/main" id="{8051E0C6-E3E7-4294-BC6B-DEBF76FBC67D}"/>
              </a:ext>
            </a:extLst>
          </p:cNvPr>
          <p:cNvGraphicFramePr>
            <a:graphicFrameLocks noGrp="1"/>
          </p:cNvGraphicFramePr>
          <p:nvPr>
            <p:extLst>
              <p:ext uri="{D42A27DB-BD31-4B8C-83A1-F6EECF244321}">
                <p14:modId xmlns:p14="http://schemas.microsoft.com/office/powerpoint/2010/main" val="2076964758"/>
              </p:ext>
            </p:extLst>
          </p:nvPr>
        </p:nvGraphicFramePr>
        <p:xfrm>
          <a:off x="838200" y="1392573"/>
          <a:ext cx="10515603" cy="5100304"/>
        </p:xfrm>
        <a:graphic>
          <a:graphicData uri="http://schemas.openxmlformats.org/drawingml/2006/table">
            <a:tbl>
              <a:tblPr>
                <a:tableStyleId>{5C22544A-7EE6-4342-B048-85BDC9FD1C3A}</a:tableStyleId>
              </a:tblPr>
              <a:tblGrid>
                <a:gridCol w="1634495">
                  <a:extLst>
                    <a:ext uri="{9D8B030D-6E8A-4147-A177-3AD203B41FA5}">
                      <a16:colId xmlns:a16="http://schemas.microsoft.com/office/drawing/2014/main" val="1851557934"/>
                    </a:ext>
                  </a:extLst>
                </a:gridCol>
                <a:gridCol w="1536219">
                  <a:extLst>
                    <a:ext uri="{9D8B030D-6E8A-4147-A177-3AD203B41FA5}">
                      <a16:colId xmlns:a16="http://schemas.microsoft.com/office/drawing/2014/main" val="1964060385"/>
                    </a:ext>
                  </a:extLst>
                </a:gridCol>
                <a:gridCol w="993112">
                  <a:extLst>
                    <a:ext uri="{9D8B030D-6E8A-4147-A177-3AD203B41FA5}">
                      <a16:colId xmlns:a16="http://schemas.microsoft.com/office/drawing/2014/main" val="2719602827"/>
                    </a:ext>
                  </a:extLst>
                </a:gridCol>
                <a:gridCol w="993112">
                  <a:extLst>
                    <a:ext uri="{9D8B030D-6E8A-4147-A177-3AD203B41FA5}">
                      <a16:colId xmlns:a16="http://schemas.microsoft.com/office/drawing/2014/main" val="1129432104"/>
                    </a:ext>
                  </a:extLst>
                </a:gridCol>
                <a:gridCol w="1386217">
                  <a:extLst>
                    <a:ext uri="{9D8B030D-6E8A-4147-A177-3AD203B41FA5}">
                      <a16:colId xmlns:a16="http://schemas.microsoft.com/office/drawing/2014/main" val="2729597217"/>
                    </a:ext>
                  </a:extLst>
                </a:gridCol>
                <a:gridCol w="993112">
                  <a:extLst>
                    <a:ext uri="{9D8B030D-6E8A-4147-A177-3AD203B41FA5}">
                      <a16:colId xmlns:a16="http://schemas.microsoft.com/office/drawing/2014/main" val="2549085868"/>
                    </a:ext>
                  </a:extLst>
                </a:gridCol>
                <a:gridCol w="993112">
                  <a:extLst>
                    <a:ext uri="{9D8B030D-6E8A-4147-A177-3AD203B41FA5}">
                      <a16:colId xmlns:a16="http://schemas.microsoft.com/office/drawing/2014/main" val="2055524191"/>
                    </a:ext>
                  </a:extLst>
                </a:gridCol>
                <a:gridCol w="993112">
                  <a:extLst>
                    <a:ext uri="{9D8B030D-6E8A-4147-A177-3AD203B41FA5}">
                      <a16:colId xmlns:a16="http://schemas.microsoft.com/office/drawing/2014/main" val="1458149397"/>
                    </a:ext>
                  </a:extLst>
                </a:gridCol>
                <a:gridCol w="993112">
                  <a:extLst>
                    <a:ext uri="{9D8B030D-6E8A-4147-A177-3AD203B41FA5}">
                      <a16:colId xmlns:a16="http://schemas.microsoft.com/office/drawing/2014/main" val="346350421"/>
                    </a:ext>
                  </a:extLst>
                </a:gridCol>
              </a:tblGrid>
              <a:tr h="594011">
                <a:tc>
                  <a:txBody>
                    <a:bodyPr/>
                    <a:lstStyle/>
                    <a:p>
                      <a:pPr algn="ctr" fontAlgn="ctr"/>
                      <a:r>
                        <a:rPr lang="en-GB" sz="1400" u="none" strike="noStrike">
                          <a:effectLst/>
                        </a:rPr>
                        <a:t>Bot</a:t>
                      </a:r>
                      <a:endParaRPr lang="en-GB" sz="1400" b="1" i="0" u="none" strike="noStrike">
                        <a:solidFill>
                          <a:srgbClr val="000000"/>
                        </a:solidFill>
                        <a:effectLst/>
                        <a:latin typeface="Verdana" panose="020B0604030504040204" pitchFamily="34" charset="0"/>
                      </a:endParaRPr>
                    </a:p>
                  </a:txBody>
                  <a:tcPr marL="9525" marR="9525" marT="9525" marB="0" anchor="ctr"/>
                </a:tc>
                <a:tc>
                  <a:txBody>
                    <a:bodyPr/>
                    <a:lstStyle/>
                    <a:p>
                      <a:pPr algn="ctr" fontAlgn="ctr"/>
                      <a:r>
                        <a:rPr lang="en-GB" sz="1400" u="none" strike="noStrike">
                          <a:effectLst/>
                        </a:rPr>
                        <a:t>Games</a:t>
                      </a:r>
                      <a:endParaRPr lang="en-GB" sz="1400" b="1" i="0" u="none" strike="noStrike">
                        <a:solidFill>
                          <a:srgbClr val="000000"/>
                        </a:solidFill>
                        <a:effectLst/>
                        <a:latin typeface="Verdana" panose="020B0604030504040204" pitchFamily="34" charset="0"/>
                      </a:endParaRPr>
                    </a:p>
                  </a:txBody>
                  <a:tcPr marL="9525" marR="9525" marT="9525" marB="0" anchor="ctr"/>
                </a:tc>
                <a:tc>
                  <a:txBody>
                    <a:bodyPr/>
                    <a:lstStyle/>
                    <a:p>
                      <a:pPr algn="ctr" fontAlgn="ctr"/>
                      <a:r>
                        <a:rPr lang="en-GB" sz="1400" u="none" strike="noStrike">
                          <a:effectLst/>
                        </a:rPr>
                        <a:t>Win</a:t>
                      </a:r>
                      <a:endParaRPr lang="en-GB" sz="1400" b="1" i="0" u="none" strike="noStrike">
                        <a:solidFill>
                          <a:srgbClr val="000000"/>
                        </a:solidFill>
                        <a:effectLst/>
                        <a:latin typeface="Verdana" panose="020B0604030504040204" pitchFamily="34" charset="0"/>
                      </a:endParaRPr>
                    </a:p>
                  </a:txBody>
                  <a:tcPr marL="9525" marR="9525" marT="9525" marB="0" anchor="ctr"/>
                </a:tc>
                <a:tc>
                  <a:txBody>
                    <a:bodyPr/>
                    <a:lstStyle/>
                    <a:p>
                      <a:pPr algn="ctr" fontAlgn="ctr"/>
                      <a:r>
                        <a:rPr lang="en-GB" sz="1400" u="none" strike="noStrike">
                          <a:effectLst/>
                        </a:rPr>
                        <a:t>Loss</a:t>
                      </a:r>
                      <a:endParaRPr lang="en-GB" sz="1400" b="1" i="0" u="none" strike="noStrike">
                        <a:solidFill>
                          <a:srgbClr val="000000"/>
                        </a:solidFill>
                        <a:effectLst/>
                        <a:latin typeface="Verdana" panose="020B0604030504040204" pitchFamily="34" charset="0"/>
                      </a:endParaRPr>
                    </a:p>
                  </a:txBody>
                  <a:tcPr marL="9525" marR="9525" marT="9525" marB="0" anchor="ctr"/>
                </a:tc>
                <a:tc>
                  <a:txBody>
                    <a:bodyPr/>
                    <a:lstStyle/>
                    <a:p>
                      <a:pPr algn="ctr" fontAlgn="ctr"/>
                      <a:r>
                        <a:rPr lang="en-GB" sz="1400" u="none" strike="noStrike">
                          <a:effectLst/>
                        </a:rPr>
                        <a:t>Win %</a:t>
                      </a:r>
                      <a:endParaRPr lang="en-GB" sz="1400" b="1" i="0" u="none" strike="noStrike">
                        <a:solidFill>
                          <a:srgbClr val="000000"/>
                        </a:solidFill>
                        <a:effectLst/>
                        <a:latin typeface="Verdana" panose="020B0604030504040204" pitchFamily="34" charset="0"/>
                      </a:endParaRPr>
                    </a:p>
                  </a:txBody>
                  <a:tcPr marL="9525" marR="9525" marT="9525" marB="0" anchor="ctr"/>
                </a:tc>
                <a:tc>
                  <a:txBody>
                    <a:bodyPr/>
                    <a:lstStyle/>
                    <a:p>
                      <a:pPr algn="ctr" fontAlgn="ctr"/>
                      <a:r>
                        <a:rPr lang="en-GB" sz="1400" u="none" strike="noStrike">
                          <a:effectLst/>
                        </a:rPr>
                        <a:t>AvgTime</a:t>
                      </a:r>
                      <a:endParaRPr lang="en-GB" sz="1400" b="1" i="0" u="none" strike="noStrike">
                        <a:solidFill>
                          <a:srgbClr val="000000"/>
                        </a:solidFill>
                        <a:effectLst/>
                        <a:latin typeface="Verdana" panose="020B0604030504040204" pitchFamily="34" charset="0"/>
                      </a:endParaRPr>
                    </a:p>
                  </a:txBody>
                  <a:tcPr marL="9525" marR="9525" marT="9525" marB="0" anchor="ctr"/>
                </a:tc>
                <a:tc>
                  <a:txBody>
                    <a:bodyPr/>
                    <a:lstStyle/>
                    <a:p>
                      <a:pPr algn="ctr" fontAlgn="ctr"/>
                      <a:r>
                        <a:rPr lang="en-GB" sz="1400" u="none" strike="noStrike">
                          <a:effectLst/>
                        </a:rPr>
                        <a:t>Game Timeout</a:t>
                      </a:r>
                      <a:endParaRPr lang="en-GB" sz="1400" b="1" i="0" u="none" strike="noStrike">
                        <a:solidFill>
                          <a:srgbClr val="000000"/>
                        </a:solidFill>
                        <a:effectLst/>
                        <a:latin typeface="Verdana" panose="020B0604030504040204" pitchFamily="34" charset="0"/>
                      </a:endParaRPr>
                    </a:p>
                  </a:txBody>
                  <a:tcPr marL="9525" marR="9525" marT="9525" marB="0" anchor="ctr"/>
                </a:tc>
                <a:tc>
                  <a:txBody>
                    <a:bodyPr/>
                    <a:lstStyle/>
                    <a:p>
                      <a:pPr algn="ctr" fontAlgn="ctr"/>
                      <a:r>
                        <a:rPr lang="en-GB" sz="1400" u="none" strike="noStrike">
                          <a:effectLst/>
                        </a:rPr>
                        <a:t>Crash</a:t>
                      </a:r>
                      <a:endParaRPr lang="en-GB" sz="1400" b="1" i="0" u="none" strike="noStrike">
                        <a:solidFill>
                          <a:srgbClr val="000000"/>
                        </a:solidFill>
                        <a:effectLst/>
                        <a:latin typeface="Verdana" panose="020B0604030504040204" pitchFamily="34" charset="0"/>
                      </a:endParaRPr>
                    </a:p>
                  </a:txBody>
                  <a:tcPr marL="9525" marR="9525" marT="9525" marB="0" anchor="ctr"/>
                </a:tc>
                <a:tc>
                  <a:txBody>
                    <a:bodyPr/>
                    <a:lstStyle/>
                    <a:p>
                      <a:pPr algn="ctr" fontAlgn="ctr"/>
                      <a:r>
                        <a:rPr lang="en-GB" sz="1400" u="none" strike="noStrike">
                          <a:effectLst/>
                        </a:rPr>
                        <a:t>Frame Timeout</a:t>
                      </a:r>
                      <a:endParaRPr lang="en-GB" sz="1400" b="1" i="0" u="none" strike="noStrike">
                        <a:solidFill>
                          <a:srgbClr val="000000"/>
                        </a:solidFill>
                        <a:effectLst/>
                        <a:latin typeface="Verdana" panose="020B0604030504040204" pitchFamily="34" charset="0"/>
                      </a:endParaRPr>
                    </a:p>
                  </a:txBody>
                  <a:tcPr marL="9525" marR="9525" marT="9525" marB="0" anchor="ctr"/>
                </a:tc>
                <a:extLst>
                  <a:ext uri="{0D108BD9-81ED-4DB2-BD59-A6C34878D82A}">
                    <a16:rowId xmlns:a16="http://schemas.microsoft.com/office/drawing/2014/main" val="124636190"/>
                  </a:ext>
                </a:extLst>
              </a:tr>
              <a:tr h="409663">
                <a:tc>
                  <a:txBody>
                    <a:bodyPr/>
                    <a:lstStyle/>
                    <a:p>
                      <a:pPr algn="l" fontAlgn="ctr"/>
                      <a:r>
                        <a:rPr lang="en-GB" sz="1400" u="none" strike="noStrike">
                          <a:effectLst/>
                        </a:rPr>
                        <a:t>ZZZKBot</a:t>
                      </a:r>
                      <a:endParaRPr lang="en-GB" sz="1400" b="0" i="0" u="none" strike="noStrike">
                        <a:solidFill>
                          <a:srgbClr val="000000"/>
                        </a:solidFill>
                        <a:effectLst/>
                        <a:latin typeface="Verdana" panose="020B0604030504040204" pitchFamily="34" charset="0"/>
                      </a:endParaRPr>
                    </a:p>
                  </a:txBody>
                  <a:tcPr marL="9525" marR="9525" marT="9525" marB="0" anchor="ctr"/>
                </a:tc>
                <a:tc>
                  <a:txBody>
                    <a:bodyPr/>
                    <a:lstStyle/>
                    <a:p>
                      <a:pPr algn="r" fontAlgn="ctr"/>
                      <a:r>
                        <a:rPr lang="en-GB" sz="1400" u="none" strike="noStrike">
                          <a:effectLst/>
                        </a:rPr>
                        <a:t>80</a:t>
                      </a:r>
                      <a:endParaRPr lang="en-GB" sz="1400" b="0" i="0" u="none" strike="noStrike">
                        <a:solidFill>
                          <a:srgbClr val="000000"/>
                        </a:solidFill>
                        <a:effectLst/>
                        <a:latin typeface="Verdana" panose="020B0604030504040204" pitchFamily="34" charset="0"/>
                      </a:endParaRPr>
                    </a:p>
                  </a:txBody>
                  <a:tcPr marL="9525" marR="9525" marT="9525" marB="0" anchor="ctr"/>
                </a:tc>
                <a:tc>
                  <a:txBody>
                    <a:bodyPr/>
                    <a:lstStyle/>
                    <a:p>
                      <a:pPr algn="r" fontAlgn="ctr"/>
                      <a:r>
                        <a:rPr lang="en-GB" sz="1400" u="none" strike="noStrike">
                          <a:effectLst/>
                        </a:rPr>
                        <a:t>73</a:t>
                      </a:r>
                      <a:endParaRPr lang="en-GB" sz="1400" b="0" i="0" u="none" strike="noStrike">
                        <a:solidFill>
                          <a:srgbClr val="000000"/>
                        </a:solidFill>
                        <a:effectLst/>
                        <a:latin typeface="Verdana" panose="020B0604030504040204" pitchFamily="34" charset="0"/>
                      </a:endParaRPr>
                    </a:p>
                  </a:txBody>
                  <a:tcPr marL="9525" marR="9525" marT="9525" marB="0" anchor="ctr"/>
                </a:tc>
                <a:tc>
                  <a:txBody>
                    <a:bodyPr/>
                    <a:lstStyle/>
                    <a:p>
                      <a:pPr algn="r" fontAlgn="ctr"/>
                      <a:r>
                        <a:rPr lang="en-GB" sz="1400" u="none" strike="noStrike">
                          <a:effectLst/>
                        </a:rPr>
                        <a:t>7</a:t>
                      </a:r>
                      <a:endParaRPr lang="en-GB" sz="1400" b="0" i="0" u="none" strike="noStrike">
                        <a:solidFill>
                          <a:srgbClr val="000000"/>
                        </a:solidFill>
                        <a:effectLst/>
                        <a:latin typeface="Verdana" panose="020B0604030504040204" pitchFamily="34" charset="0"/>
                      </a:endParaRPr>
                    </a:p>
                  </a:txBody>
                  <a:tcPr marL="9525" marR="9525" marT="9525" marB="0" anchor="ctr"/>
                </a:tc>
                <a:tc>
                  <a:txBody>
                    <a:bodyPr/>
                    <a:lstStyle/>
                    <a:p>
                      <a:pPr algn="r" fontAlgn="ctr"/>
                      <a:r>
                        <a:rPr lang="en-GB" sz="1400" u="none" strike="noStrike">
                          <a:effectLst/>
                        </a:rPr>
                        <a:t>91.25</a:t>
                      </a:r>
                      <a:endParaRPr lang="en-GB" sz="1400" b="0" i="0" u="none" strike="noStrike">
                        <a:solidFill>
                          <a:srgbClr val="000000"/>
                        </a:solidFill>
                        <a:effectLst/>
                        <a:latin typeface="Verdana" panose="020B0604030504040204" pitchFamily="34" charset="0"/>
                      </a:endParaRPr>
                    </a:p>
                  </a:txBody>
                  <a:tcPr marL="9525" marR="9525" marT="9525" marB="0" anchor="ctr"/>
                </a:tc>
                <a:tc>
                  <a:txBody>
                    <a:bodyPr/>
                    <a:lstStyle/>
                    <a:p>
                      <a:pPr algn="r" fontAlgn="ctr"/>
                      <a:r>
                        <a:rPr lang="en-GB" sz="1400" u="none" strike="noStrike">
                          <a:effectLst/>
                        </a:rPr>
                        <a:t>06:25</a:t>
                      </a:r>
                      <a:endParaRPr lang="en-GB" sz="1400" b="0" i="0" u="none" strike="noStrike">
                        <a:solidFill>
                          <a:srgbClr val="000000"/>
                        </a:solidFill>
                        <a:effectLst/>
                        <a:latin typeface="Verdana" panose="020B0604030504040204" pitchFamily="34" charset="0"/>
                      </a:endParaRPr>
                    </a:p>
                  </a:txBody>
                  <a:tcPr marL="9525" marR="9525" marT="9525" marB="0" anchor="ctr"/>
                </a:tc>
                <a:tc>
                  <a:txBody>
                    <a:bodyPr/>
                    <a:lstStyle/>
                    <a:p>
                      <a:pPr algn="r" fontAlgn="ctr"/>
                      <a:r>
                        <a:rPr lang="en-GB" sz="1400" u="none" strike="noStrike">
                          <a:effectLst/>
                        </a:rPr>
                        <a:t>0</a:t>
                      </a:r>
                      <a:endParaRPr lang="en-GB" sz="1400" b="0" i="0" u="none" strike="noStrike">
                        <a:solidFill>
                          <a:srgbClr val="000000"/>
                        </a:solidFill>
                        <a:effectLst/>
                        <a:latin typeface="Verdana" panose="020B0604030504040204" pitchFamily="34" charset="0"/>
                      </a:endParaRPr>
                    </a:p>
                  </a:txBody>
                  <a:tcPr marL="9525" marR="9525" marT="9525" marB="0" anchor="ctr"/>
                </a:tc>
                <a:tc>
                  <a:txBody>
                    <a:bodyPr/>
                    <a:lstStyle/>
                    <a:p>
                      <a:pPr algn="r" fontAlgn="ctr"/>
                      <a:r>
                        <a:rPr lang="en-GB" sz="1400" u="none" strike="noStrike">
                          <a:effectLst/>
                        </a:rPr>
                        <a:t>0</a:t>
                      </a:r>
                      <a:endParaRPr lang="en-GB" sz="1400" b="0" i="0" u="none" strike="noStrike">
                        <a:solidFill>
                          <a:srgbClr val="000000"/>
                        </a:solidFill>
                        <a:effectLst/>
                        <a:latin typeface="Verdana" panose="020B0604030504040204" pitchFamily="34" charset="0"/>
                      </a:endParaRPr>
                    </a:p>
                  </a:txBody>
                  <a:tcPr marL="9525" marR="9525" marT="9525" marB="0" anchor="ctr"/>
                </a:tc>
                <a:tc>
                  <a:txBody>
                    <a:bodyPr/>
                    <a:lstStyle/>
                    <a:p>
                      <a:pPr algn="r" fontAlgn="ctr"/>
                      <a:r>
                        <a:rPr lang="en-GB" sz="1400" u="none" strike="noStrike">
                          <a:effectLst/>
                        </a:rPr>
                        <a:t>0</a:t>
                      </a:r>
                      <a:endParaRPr lang="en-GB" sz="1400" b="0" i="0" u="none" strike="noStrike">
                        <a:solidFill>
                          <a:srgbClr val="000000"/>
                        </a:solidFill>
                        <a:effectLst/>
                        <a:latin typeface="Verdana" panose="020B0604030504040204" pitchFamily="34" charset="0"/>
                      </a:endParaRPr>
                    </a:p>
                  </a:txBody>
                  <a:tcPr marL="9525" marR="9525" marT="9525" marB="0" anchor="ctr"/>
                </a:tc>
                <a:extLst>
                  <a:ext uri="{0D108BD9-81ED-4DB2-BD59-A6C34878D82A}">
                    <a16:rowId xmlns:a16="http://schemas.microsoft.com/office/drawing/2014/main" val="729664294"/>
                  </a:ext>
                </a:extLst>
              </a:tr>
              <a:tr h="409663">
                <a:tc>
                  <a:txBody>
                    <a:bodyPr/>
                    <a:lstStyle/>
                    <a:p>
                      <a:pPr algn="l" fontAlgn="ctr"/>
                      <a:r>
                        <a:rPr lang="en-GB" sz="1400" u="none" strike="noStrike">
                          <a:effectLst/>
                        </a:rPr>
                        <a:t>Iron</a:t>
                      </a:r>
                      <a:endParaRPr lang="en-GB" sz="1400" b="0" i="0" u="none" strike="noStrike">
                        <a:solidFill>
                          <a:srgbClr val="000000"/>
                        </a:solidFill>
                        <a:effectLst/>
                        <a:latin typeface="Verdana" panose="020B0604030504040204" pitchFamily="34" charset="0"/>
                      </a:endParaRPr>
                    </a:p>
                  </a:txBody>
                  <a:tcPr marL="9525" marR="9525" marT="9525" marB="0" anchor="ctr"/>
                </a:tc>
                <a:tc>
                  <a:txBody>
                    <a:bodyPr/>
                    <a:lstStyle/>
                    <a:p>
                      <a:pPr algn="r" fontAlgn="ctr"/>
                      <a:r>
                        <a:rPr lang="en-GB" sz="1400" u="none" strike="noStrike">
                          <a:effectLst/>
                        </a:rPr>
                        <a:t>79</a:t>
                      </a:r>
                      <a:endParaRPr lang="en-GB" sz="1400" b="0" i="0" u="none" strike="noStrike">
                        <a:solidFill>
                          <a:srgbClr val="000000"/>
                        </a:solidFill>
                        <a:effectLst/>
                        <a:latin typeface="Verdana" panose="020B0604030504040204" pitchFamily="34" charset="0"/>
                      </a:endParaRPr>
                    </a:p>
                  </a:txBody>
                  <a:tcPr marL="9525" marR="9525" marT="9525" marB="0" anchor="ctr"/>
                </a:tc>
                <a:tc>
                  <a:txBody>
                    <a:bodyPr/>
                    <a:lstStyle/>
                    <a:p>
                      <a:pPr algn="r" fontAlgn="ctr"/>
                      <a:r>
                        <a:rPr lang="en-GB" sz="1400" u="none" strike="noStrike">
                          <a:effectLst/>
                        </a:rPr>
                        <a:t>69</a:t>
                      </a:r>
                      <a:endParaRPr lang="en-GB" sz="1400" b="0" i="0" u="none" strike="noStrike">
                        <a:solidFill>
                          <a:srgbClr val="000000"/>
                        </a:solidFill>
                        <a:effectLst/>
                        <a:latin typeface="Verdana" panose="020B0604030504040204" pitchFamily="34" charset="0"/>
                      </a:endParaRPr>
                    </a:p>
                  </a:txBody>
                  <a:tcPr marL="9525" marR="9525" marT="9525" marB="0" anchor="ctr"/>
                </a:tc>
                <a:tc>
                  <a:txBody>
                    <a:bodyPr/>
                    <a:lstStyle/>
                    <a:p>
                      <a:pPr algn="r" fontAlgn="ctr"/>
                      <a:r>
                        <a:rPr lang="en-GB" sz="1400" u="none" strike="noStrike">
                          <a:effectLst/>
                        </a:rPr>
                        <a:t>10</a:t>
                      </a:r>
                      <a:endParaRPr lang="en-GB" sz="1400" b="0" i="0" u="none" strike="noStrike">
                        <a:solidFill>
                          <a:srgbClr val="000000"/>
                        </a:solidFill>
                        <a:effectLst/>
                        <a:latin typeface="Verdana" panose="020B0604030504040204" pitchFamily="34" charset="0"/>
                      </a:endParaRPr>
                    </a:p>
                  </a:txBody>
                  <a:tcPr marL="9525" marR="9525" marT="9525" marB="0" anchor="ctr"/>
                </a:tc>
                <a:tc>
                  <a:txBody>
                    <a:bodyPr/>
                    <a:lstStyle/>
                    <a:p>
                      <a:pPr algn="r" fontAlgn="ctr"/>
                      <a:r>
                        <a:rPr lang="en-GB" sz="1400" u="none" strike="noStrike">
                          <a:effectLst/>
                        </a:rPr>
                        <a:t>87.34</a:t>
                      </a:r>
                      <a:endParaRPr lang="en-GB" sz="1400" b="0" i="0" u="none" strike="noStrike">
                        <a:solidFill>
                          <a:srgbClr val="000000"/>
                        </a:solidFill>
                        <a:effectLst/>
                        <a:latin typeface="Verdana" panose="020B0604030504040204" pitchFamily="34" charset="0"/>
                      </a:endParaRPr>
                    </a:p>
                  </a:txBody>
                  <a:tcPr marL="9525" marR="9525" marT="9525" marB="0" anchor="ctr"/>
                </a:tc>
                <a:tc>
                  <a:txBody>
                    <a:bodyPr/>
                    <a:lstStyle/>
                    <a:p>
                      <a:pPr algn="r" fontAlgn="ctr"/>
                      <a:r>
                        <a:rPr lang="en-GB" sz="1400" u="none" strike="noStrike">
                          <a:effectLst/>
                        </a:rPr>
                        <a:t>13:13</a:t>
                      </a:r>
                      <a:endParaRPr lang="en-GB" sz="1400" b="0" i="0" u="none" strike="noStrike">
                        <a:solidFill>
                          <a:srgbClr val="000000"/>
                        </a:solidFill>
                        <a:effectLst/>
                        <a:latin typeface="Verdana" panose="020B0604030504040204" pitchFamily="34" charset="0"/>
                      </a:endParaRPr>
                    </a:p>
                  </a:txBody>
                  <a:tcPr marL="9525" marR="9525" marT="9525" marB="0" anchor="ctr"/>
                </a:tc>
                <a:tc>
                  <a:txBody>
                    <a:bodyPr/>
                    <a:lstStyle/>
                    <a:p>
                      <a:pPr algn="r" fontAlgn="ctr"/>
                      <a:r>
                        <a:rPr lang="en-GB" sz="1400" u="none" strike="noStrike">
                          <a:effectLst/>
                        </a:rPr>
                        <a:t>1</a:t>
                      </a:r>
                      <a:endParaRPr lang="en-GB" sz="1400" b="0" i="0" u="none" strike="noStrike">
                        <a:solidFill>
                          <a:srgbClr val="000000"/>
                        </a:solidFill>
                        <a:effectLst/>
                        <a:latin typeface="Verdana" panose="020B0604030504040204" pitchFamily="34" charset="0"/>
                      </a:endParaRPr>
                    </a:p>
                  </a:txBody>
                  <a:tcPr marL="9525" marR="9525" marT="9525" marB="0" anchor="ctr"/>
                </a:tc>
                <a:tc>
                  <a:txBody>
                    <a:bodyPr/>
                    <a:lstStyle/>
                    <a:p>
                      <a:pPr algn="r" fontAlgn="ctr"/>
                      <a:r>
                        <a:rPr lang="en-GB" sz="1400" u="none" strike="noStrike">
                          <a:effectLst/>
                        </a:rPr>
                        <a:t>0</a:t>
                      </a:r>
                      <a:endParaRPr lang="en-GB" sz="1400" b="0" i="0" u="none" strike="noStrike">
                        <a:solidFill>
                          <a:srgbClr val="000000"/>
                        </a:solidFill>
                        <a:effectLst/>
                        <a:latin typeface="Verdana" panose="020B0604030504040204" pitchFamily="34" charset="0"/>
                      </a:endParaRPr>
                    </a:p>
                  </a:txBody>
                  <a:tcPr marL="9525" marR="9525" marT="9525" marB="0" anchor="ctr"/>
                </a:tc>
                <a:tc>
                  <a:txBody>
                    <a:bodyPr/>
                    <a:lstStyle/>
                    <a:p>
                      <a:pPr algn="r" fontAlgn="ctr"/>
                      <a:r>
                        <a:rPr lang="en-GB" sz="1400" u="none" strike="noStrike">
                          <a:effectLst/>
                        </a:rPr>
                        <a:t>0</a:t>
                      </a:r>
                      <a:endParaRPr lang="en-GB" sz="1400" b="0" i="0" u="none" strike="noStrike">
                        <a:solidFill>
                          <a:srgbClr val="000000"/>
                        </a:solidFill>
                        <a:effectLst/>
                        <a:latin typeface="Verdana" panose="020B0604030504040204" pitchFamily="34" charset="0"/>
                      </a:endParaRPr>
                    </a:p>
                  </a:txBody>
                  <a:tcPr marL="9525" marR="9525" marT="9525" marB="0" anchor="ctr"/>
                </a:tc>
                <a:extLst>
                  <a:ext uri="{0D108BD9-81ED-4DB2-BD59-A6C34878D82A}">
                    <a16:rowId xmlns:a16="http://schemas.microsoft.com/office/drawing/2014/main" val="2849455594"/>
                  </a:ext>
                </a:extLst>
              </a:tr>
              <a:tr h="409663">
                <a:tc>
                  <a:txBody>
                    <a:bodyPr/>
                    <a:lstStyle/>
                    <a:p>
                      <a:pPr algn="l" fontAlgn="ctr"/>
                      <a:r>
                        <a:rPr lang="en-GB" sz="1400" u="none" strike="noStrike">
                          <a:effectLst/>
                        </a:rPr>
                        <a:t>LetaBot</a:t>
                      </a:r>
                      <a:endParaRPr lang="en-GB" sz="1400" b="0" i="0" u="none" strike="noStrike">
                        <a:solidFill>
                          <a:srgbClr val="000000"/>
                        </a:solidFill>
                        <a:effectLst/>
                        <a:latin typeface="Verdana" panose="020B0604030504040204" pitchFamily="34" charset="0"/>
                      </a:endParaRPr>
                    </a:p>
                  </a:txBody>
                  <a:tcPr marL="9525" marR="9525" marT="9525" marB="0" anchor="ctr"/>
                </a:tc>
                <a:tc>
                  <a:txBody>
                    <a:bodyPr/>
                    <a:lstStyle/>
                    <a:p>
                      <a:pPr algn="r" fontAlgn="ctr"/>
                      <a:r>
                        <a:rPr lang="en-GB" sz="1400" u="none" strike="noStrike">
                          <a:effectLst/>
                        </a:rPr>
                        <a:t>81</a:t>
                      </a:r>
                      <a:endParaRPr lang="en-GB" sz="1400" b="0" i="0" u="none" strike="noStrike">
                        <a:solidFill>
                          <a:srgbClr val="000000"/>
                        </a:solidFill>
                        <a:effectLst/>
                        <a:latin typeface="Verdana" panose="020B0604030504040204" pitchFamily="34" charset="0"/>
                      </a:endParaRPr>
                    </a:p>
                  </a:txBody>
                  <a:tcPr marL="9525" marR="9525" marT="9525" marB="0" anchor="ctr"/>
                </a:tc>
                <a:tc>
                  <a:txBody>
                    <a:bodyPr/>
                    <a:lstStyle/>
                    <a:p>
                      <a:pPr algn="r" fontAlgn="ctr"/>
                      <a:r>
                        <a:rPr lang="en-GB" sz="1400" u="none" strike="noStrike">
                          <a:effectLst/>
                        </a:rPr>
                        <a:t>60</a:t>
                      </a:r>
                      <a:endParaRPr lang="en-GB" sz="1400" b="0" i="0" u="none" strike="noStrike">
                        <a:solidFill>
                          <a:srgbClr val="000000"/>
                        </a:solidFill>
                        <a:effectLst/>
                        <a:latin typeface="Verdana" panose="020B0604030504040204" pitchFamily="34" charset="0"/>
                      </a:endParaRPr>
                    </a:p>
                  </a:txBody>
                  <a:tcPr marL="9525" marR="9525" marT="9525" marB="0" anchor="ctr"/>
                </a:tc>
                <a:tc>
                  <a:txBody>
                    <a:bodyPr/>
                    <a:lstStyle/>
                    <a:p>
                      <a:pPr algn="r" fontAlgn="ctr"/>
                      <a:r>
                        <a:rPr lang="en-GB" sz="1400" u="none" strike="noStrike">
                          <a:effectLst/>
                        </a:rPr>
                        <a:t>21</a:t>
                      </a:r>
                      <a:endParaRPr lang="en-GB" sz="1400" b="0" i="0" u="none" strike="noStrike">
                        <a:solidFill>
                          <a:srgbClr val="000000"/>
                        </a:solidFill>
                        <a:effectLst/>
                        <a:latin typeface="Verdana" panose="020B0604030504040204" pitchFamily="34" charset="0"/>
                      </a:endParaRPr>
                    </a:p>
                  </a:txBody>
                  <a:tcPr marL="9525" marR="9525" marT="9525" marB="0" anchor="ctr"/>
                </a:tc>
                <a:tc>
                  <a:txBody>
                    <a:bodyPr/>
                    <a:lstStyle/>
                    <a:p>
                      <a:pPr algn="r" fontAlgn="ctr"/>
                      <a:r>
                        <a:rPr lang="en-GB" sz="1400" u="none" strike="noStrike">
                          <a:effectLst/>
                        </a:rPr>
                        <a:t>74.07</a:t>
                      </a:r>
                      <a:endParaRPr lang="en-GB" sz="1400" b="0" i="0" u="none" strike="noStrike">
                        <a:solidFill>
                          <a:srgbClr val="000000"/>
                        </a:solidFill>
                        <a:effectLst/>
                        <a:latin typeface="Verdana" panose="020B0604030504040204" pitchFamily="34" charset="0"/>
                      </a:endParaRPr>
                    </a:p>
                  </a:txBody>
                  <a:tcPr marL="9525" marR="9525" marT="9525" marB="0" anchor="ctr"/>
                </a:tc>
                <a:tc>
                  <a:txBody>
                    <a:bodyPr/>
                    <a:lstStyle/>
                    <a:p>
                      <a:pPr algn="r" fontAlgn="ctr"/>
                      <a:r>
                        <a:rPr lang="en-GB" sz="1400" u="none" strike="noStrike">
                          <a:effectLst/>
                        </a:rPr>
                        <a:t>11:58</a:t>
                      </a:r>
                      <a:endParaRPr lang="en-GB" sz="1400" b="0" i="0" u="none" strike="noStrike">
                        <a:solidFill>
                          <a:srgbClr val="000000"/>
                        </a:solidFill>
                        <a:effectLst/>
                        <a:latin typeface="Verdana" panose="020B0604030504040204" pitchFamily="34" charset="0"/>
                      </a:endParaRPr>
                    </a:p>
                  </a:txBody>
                  <a:tcPr marL="9525" marR="9525" marT="9525" marB="0" anchor="ctr"/>
                </a:tc>
                <a:tc>
                  <a:txBody>
                    <a:bodyPr/>
                    <a:lstStyle/>
                    <a:p>
                      <a:pPr algn="r" fontAlgn="ctr"/>
                      <a:r>
                        <a:rPr lang="en-GB" sz="1400" u="none" strike="noStrike">
                          <a:effectLst/>
                        </a:rPr>
                        <a:t>0</a:t>
                      </a:r>
                      <a:endParaRPr lang="en-GB" sz="1400" b="0" i="0" u="none" strike="noStrike">
                        <a:solidFill>
                          <a:srgbClr val="000000"/>
                        </a:solidFill>
                        <a:effectLst/>
                        <a:latin typeface="Verdana" panose="020B0604030504040204" pitchFamily="34" charset="0"/>
                      </a:endParaRPr>
                    </a:p>
                  </a:txBody>
                  <a:tcPr marL="9525" marR="9525" marT="9525" marB="0" anchor="ctr"/>
                </a:tc>
                <a:tc>
                  <a:txBody>
                    <a:bodyPr/>
                    <a:lstStyle/>
                    <a:p>
                      <a:pPr algn="r" fontAlgn="ctr"/>
                      <a:r>
                        <a:rPr lang="en-GB" sz="1400" u="none" strike="noStrike">
                          <a:effectLst/>
                        </a:rPr>
                        <a:t>0</a:t>
                      </a:r>
                      <a:endParaRPr lang="en-GB" sz="1400" b="0" i="0" u="none" strike="noStrike">
                        <a:solidFill>
                          <a:srgbClr val="000000"/>
                        </a:solidFill>
                        <a:effectLst/>
                        <a:latin typeface="Verdana" panose="020B0604030504040204" pitchFamily="34" charset="0"/>
                      </a:endParaRPr>
                    </a:p>
                  </a:txBody>
                  <a:tcPr marL="9525" marR="9525" marT="9525" marB="0" anchor="ctr"/>
                </a:tc>
                <a:tc>
                  <a:txBody>
                    <a:bodyPr/>
                    <a:lstStyle/>
                    <a:p>
                      <a:pPr algn="r" fontAlgn="ctr"/>
                      <a:r>
                        <a:rPr lang="en-GB" sz="1400" u="none" strike="noStrike">
                          <a:effectLst/>
                        </a:rPr>
                        <a:t>0</a:t>
                      </a:r>
                      <a:endParaRPr lang="en-GB" sz="1400" b="0" i="0" u="none" strike="noStrike">
                        <a:solidFill>
                          <a:srgbClr val="000000"/>
                        </a:solidFill>
                        <a:effectLst/>
                        <a:latin typeface="Verdana" panose="020B0604030504040204" pitchFamily="34" charset="0"/>
                      </a:endParaRPr>
                    </a:p>
                  </a:txBody>
                  <a:tcPr marL="9525" marR="9525" marT="9525" marB="0" anchor="ctr"/>
                </a:tc>
                <a:extLst>
                  <a:ext uri="{0D108BD9-81ED-4DB2-BD59-A6C34878D82A}">
                    <a16:rowId xmlns:a16="http://schemas.microsoft.com/office/drawing/2014/main" val="1700124381"/>
                  </a:ext>
                </a:extLst>
              </a:tr>
              <a:tr h="409663">
                <a:tc>
                  <a:txBody>
                    <a:bodyPr/>
                    <a:lstStyle/>
                    <a:p>
                      <a:pPr algn="l" fontAlgn="ctr"/>
                      <a:r>
                        <a:rPr lang="en-GB" sz="1400" u="none" strike="noStrike">
                          <a:effectLst/>
                        </a:rPr>
                        <a:t>Xelnaga</a:t>
                      </a:r>
                      <a:endParaRPr lang="en-GB" sz="1400" b="0" i="0" u="none" strike="noStrike">
                        <a:solidFill>
                          <a:srgbClr val="000000"/>
                        </a:solidFill>
                        <a:effectLst/>
                        <a:latin typeface="Verdana" panose="020B0604030504040204" pitchFamily="34" charset="0"/>
                      </a:endParaRPr>
                    </a:p>
                  </a:txBody>
                  <a:tcPr marL="9525" marR="9525" marT="9525" marB="0" anchor="ctr"/>
                </a:tc>
                <a:tc>
                  <a:txBody>
                    <a:bodyPr/>
                    <a:lstStyle/>
                    <a:p>
                      <a:pPr algn="r" fontAlgn="ctr"/>
                      <a:r>
                        <a:rPr lang="en-GB" sz="1400" u="none" strike="noStrike">
                          <a:effectLst/>
                        </a:rPr>
                        <a:t>80</a:t>
                      </a:r>
                      <a:endParaRPr lang="en-GB" sz="1400" b="0" i="0" u="none" strike="noStrike">
                        <a:solidFill>
                          <a:srgbClr val="000000"/>
                        </a:solidFill>
                        <a:effectLst/>
                        <a:latin typeface="Verdana" panose="020B0604030504040204" pitchFamily="34" charset="0"/>
                      </a:endParaRPr>
                    </a:p>
                  </a:txBody>
                  <a:tcPr marL="9525" marR="9525" marT="9525" marB="0" anchor="ctr"/>
                </a:tc>
                <a:tc>
                  <a:txBody>
                    <a:bodyPr/>
                    <a:lstStyle/>
                    <a:p>
                      <a:pPr algn="r" fontAlgn="ctr"/>
                      <a:r>
                        <a:rPr lang="en-GB" sz="1400" u="none" strike="noStrike">
                          <a:effectLst/>
                        </a:rPr>
                        <a:t>48</a:t>
                      </a:r>
                      <a:endParaRPr lang="en-GB" sz="1400" b="0" i="0" u="none" strike="noStrike">
                        <a:solidFill>
                          <a:srgbClr val="000000"/>
                        </a:solidFill>
                        <a:effectLst/>
                        <a:latin typeface="Verdana" panose="020B0604030504040204" pitchFamily="34" charset="0"/>
                      </a:endParaRPr>
                    </a:p>
                  </a:txBody>
                  <a:tcPr marL="9525" marR="9525" marT="9525" marB="0" anchor="ctr"/>
                </a:tc>
                <a:tc>
                  <a:txBody>
                    <a:bodyPr/>
                    <a:lstStyle/>
                    <a:p>
                      <a:pPr algn="r" fontAlgn="ctr"/>
                      <a:r>
                        <a:rPr lang="en-GB" sz="1400" u="none" strike="noStrike">
                          <a:effectLst/>
                        </a:rPr>
                        <a:t>32</a:t>
                      </a:r>
                      <a:endParaRPr lang="en-GB" sz="1400" b="0" i="0" u="none" strike="noStrike">
                        <a:solidFill>
                          <a:srgbClr val="000000"/>
                        </a:solidFill>
                        <a:effectLst/>
                        <a:latin typeface="Verdana" panose="020B0604030504040204" pitchFamily="34" charset="0"/>
                      </a:endParaRPr>
                    </a:p>
                  </a:txBody>
                  <a:tcPr marL="9525" marR="9525" marT="9525" marB="0" anchor="ctr"/>
                </a:tc>
                <a:tc>
                  <a:txBody>
                    <a:bodyPr/>
                    <a:lstStyle/>
                    <a:p>
                      <a:pPr algn="r" fontAlgn="ctr"/>
                      <a:r>
                        <a:rPr lang="en-GB" sz="1400" u="none" strike="noStrike">
                          <a:effectLst/>
                        </a:rPr>
                        <a:t>60</a:t>
                      </a:r>
                      <a:endParaRPr lang="en-GB" sz="1400" b="0" i="0" u="none" strike="noStrike">
                        <a:solidFill>
                          <a:srgbClr val="000000"/>
                        </a:solidFill>
                        <a:effectLst/>
                        <a:latin typeface="Verdana" panose="020B0604030504040204" pitchFamily="34" charset="0"/>
                      </a:endParaRPr>
                    </a:p>
                  </a:txBody>
                  <a:tcPr marL="9525" marR="9525" marT="9525" marB="0" anchor="ctr"/>
                </a:tc>
                <a:tc>
                  <a:txBody>
                    <a:bodyPr/>
                    <a:lstStyle/>
                    <a:p>
                      <a:pPr algn="r" fontAlgn="ctr"/>
                      <a:r>
                        <a:rPr lang="en-GB" sz="1400" u="none" strike="noStrike">
                          <a:effectLst/>
                        </a:rPr>
                        <a:t>16:11</a:t>
                      </a:r>
                      <a:endParaRPr lang="en-GB" sz="1400" b="0" i="0" u="none" strike="noStrike">
                        <a:solidFill>
                          <a:srgbClr val="000000"/>
                        </a:solidFill>
                        <a:effectLst/>
                        <a:latin typeface="Verdana" panose="020B0604030504040204" pitchFamily="34" charset="0"/>
                      </a:endParaRPr>
                    </a:p>
                  </a:txBody>
                  <a:tcPr marL="9525" marR="9525" marT="9525" marB="0" anchor="ctr"/>
                </a:tc>
                <a:tc>
                  <a:txBody>
                    <a:bodyPr/>
                    <a:lstStyle/>
                    <a:p>
                      <a:pPr algn="r" fontAlgn="ctr"/>
                      <a:r>
                        <a:rPr lang="en-GB" sz="1400" u="none" strike="noStrike">
                          <a:effectLst/>
                        </a:rPr>
                        <a:t>4</a:t>
                      </a:r>
                      <a:endParaRPr lang="en-GB" sz="1400" b="0" i="0" u="none" strike="noStrike">
                        <a:solidFill>
                          <a:srgbClr val="000000"/>
                        </a:solidFill>
                        <a:effectLst/>
                        <a:latin typeface="Verdana" panose="020B0604030504040204" pitchFamily="34" charset="0"/>
                      </a:endParaRPr>
                    </a:p>
                  </a:txBody>
                  <a:tcPr marL="9525" marR="9525" marT="9525" marB="0" anchor="ctr"/>
                </a:tc>
                <a:tc>
                  <a:txBody>
                    <a:bodyPr/>
                    <a:lstStyle/>
                    <a:p>
                      <a:pPr algn="r" fontAlgn="ctr"/>
                      <a:r>
                        <a:rPr lang="en-GB" sz="1400" u="none" strike="noStrike">
                          <a:effectLst/>
                        </a:rPr>
                        <a:t>1</a:t>
                      </a:r>
                      <a:endParaRPr lang="en-GB" sz="1400" b="0" i="0" u="none" strike="noStrike">
                        <a:solidFill>
                          <a:srgbClr val="000000"/>
                        </a:solidFill>
                        <a:effectLst/>
                        <a:latin typeface="Verdana" panose="020B0604030504040204" pitchFamily="34" charset="0"/>
                      </a:endParaRPr>
                    </a:p>
                  </a:txBody>
                  <a:tcPr marL="9525" marR="9525" marT="9525" marB="0" anchor="ctr"/>
                </a:tc>
                <a:tc>
                  <a:txBody>
                    <a:bodyPr/>
                    <a:lstStyle/>
                    <a:p>
                      <a:pPr algn="r" fontAlgn="ctr"/>
                      <a:r>
                        <a:rPr lang="en-GB" sz="1400" u="none" strike="noStrike">
                          <a:effectLst/>
                        </a:rPr>
                        <a:t>0</a:t>
                      </a:r>
                      <a:endParaRPr lang="en-GB" sz="1400" b="0" i="0" u="none" strike="noStrike">
                        <a:solidFill>
                          <a:srgbClr val="000000"/>
                        </a:solidFill>
                        <a:effectLst/>
                        <a:latin typeface="Verdana" panose="020B0604030504040204" pitchFamily="34" charset="0"/>
                      </a:endParaRPr>
                    </a:p>
                  </a:txBody>
                  <a:tcPr marL="9525" marR="9525" marT="9525" marB="0" anchor="ctr"/>
                </a:tc>
                <a:extLst>
                  <a:ext uri="{0D108BD9-81ED-4DB2-BD59-A6C34878D82A}">
                    <a16:rowId xmlns:a16="http://schemas.microsoft.com/office/drawing/2014/main" val="411109154"/>
                  </a:ext>
                </a:extLst>
              </a:tr>
              <a:tr h="409663">
                <a:tc>
                  <a:txBody>
                    <a:bodyPr/>
                    <a:lstStyle/>
                    <a:p>
                      <a:pPr algn="l" fontAlgn="ctr"/>
                      <a:r>
                        <a:rPr lang="en-GB" sz="1400" u="none" strike="noStrike">
                          <a:effectLst/>
                        </a:rPr>
                        <a:t>MegaBot</a:t>
                      </a:r>
                      <a:endParaRPr lang="en-GB" sz="1400" b="0" i="0" u="none" strike="noStrike">
                        <a:solidFill>
                          <a:srgbClr val="000000"/>
                        </a:solidFill>
                        <a:effectLst/>
                        <a:latin typeface="Verdana" panose="020B0604030504040204" pitchFamily="34" charset="0"/>
                      </a:endParaRPr>
                    </a:p>
                  </a:txBody>
                  <a:tcPr marL="9525" marR="9525" marT="9525" marB="0" anchor="ctr"/>
                </a:tc>
                <a:tc>
                  <a:txBody>
                    <a:bodyPr/>
                    <a:lstStyle/>
                    <a:p>
                      <a:pPr algn="r" fontAlgn="ctr"/>
                      <a:r>
                        <a:rPr lang="en-GB" sz="1400" u="none" strike="noStrike">
                          <a:effectLst/>
                        </a:rPr>
                        <a:t>80</a:t>
                      </a:r>
                      <a:endParaRPr lang="en-GB" sz="1400" b="0" i="0" u="none" strike="noStrike">
                        <a:solidFill>
                          <a:srgbClr val="000000"/>
                        </a:solidFill>
                        <a:effectLst/>
                        <a:latin typeface="Verdana" panose="020B0604030504040204" pitchFamily="34" charset="0"/>
                      </a:endParaRPr>
                    </a:p>
                  </a:txBody>
                  <a:tcPr marL="9525" marR="9525" marT="9525" marB="0" anchor="ctr"/>
                </a:tc>
                <a:tc>
                  <a:txBody>
                    <a:bodyPr/>
                    <a:lstStyle/>
                    <a:p>
                      <a:pPr algn="r" fontAlgn="ctr"/>
                      <a:r>
                        <a:rPr lang="en-GB" sz="1400" u="none" strike="noStrike">
                          <a:effectLst/>
                        </a:rPr>
                        <a:t>45</a:t>
                      </a:r>
                      <a:endParaRPr lang="en-GB" sz="1400" b="0" i="0" u="none" strike="noStrike">
                        <a:solidFill>
                          <a:srgbClr val="000000"/>
                        </a:solidFill>
                        <a:effectLst/>
                        <a:latin typeface="Verdana" panose="020B0604030504040204" pitchFamily="34" charset="0"/>
                      </a:endParaRPr>
                    </a:p>
                  </a:txBody>
                  <a:tcPr marL="9525" marR="9525" marT="9525" marB="0" anchor="ctr"/>
                </a:tc>
                <a:tc>
                  <a:txBody>
                    <a:bodyPr/>
                    <a:lstStyle/>
                    <a:p>
                      <a:pPr algn="r" fontAlgn="ctr"/>
                      <a:r>
                        <a:rPr lang="en-GB" sz="1400" u="none" strike="noStrike">
                          <a:effectLst/>
                        </a:rPr>
                        <a:t>35</a:t>
                      </a:r>
                      <a:endParaRPr lang="en-GB" sz="1400" b="0" i="0" u="none" strike="noStrike">
                        <a:solidFill>
                          <a:srgbClr val="000000"/>
                        </a:solidFill>
                        <a:effectLst/>
                        <a:latin typeface="Verdana" panose="020B0604030504040204" pitchFamily="34" charset="0"/>
                      </a:endParaRPr>
                    </a:p>
                  </a:txBody>
                  <a:tcPr marL="9525" marR="9525" marT="9525" marB="0" anchor="ctr"/>
                </a:tc>
                <a:tc>
                  <a:txBody>
                    <a:bodyPr/>
                    <a:lstStyle/>
                    <a:p>
                      <a:pPr algn="r" fontAlgn="ctr"/>
                      <a:r>
                        <a:rPr lang="en-GB" sz="1400" u="none" strike="noStrike">
                          <a:effectLst/>
                        </a:rPr>
                        <a:t>56.25</a:t>
                      </a:r>
                      <a:endParaRPr lang="en-GB" sz="1400" b="0" i="0" u="none" strike="noStrike">
                        <a:solidFill>
                          <a:srgbClr val="000000"/>
                        </a:solidFill>
                        <a:effectLst/>
                        <a:latin typeface="Verdana" panose="020B0604030504040204" pitchFamily="34" charset="0"/>
                      </a:endParaRPr>
                    </a:p>
                  </a:txBody>
                  <a:tcPr marL="9525" marR="9525" marT="9525" marB="0" anchor="ctr"/>
                </a:tc>
                <a:tc>
                  <a:txBody>
                    <a:bodyPr/>
                    <a:lstStyle/>
                    <a:p>
                      <a:pPr algn="r" fontAlgn="ctr"/>
                      <a:r>
                        <a:rPr lang="en-GB" sz="1400" u="none" strike="noStrike">
                          <a:effectLst/>
                        </a:rPr>
                        <a:t>14:31</a:t>
                      </a:r>
                      <a:endParaRPr lang="en-GB" sz="1400" b="0" i="0" u="none" strike="noStrike">
                        <a:solidFill>
                          <a:srgbClr val="000000"/>
                        </a:solidFill>
                        <a:effectLst/>
                        <a:latin typeface="Verdana" panose="020B0604030504040204" pitchFamily="34" charset="0"/>
                      </a:endParaRPr>
                    </a:p>
                  </a:txBody>
                  <a:tcPr marL="9525" marR="9525" marT="9525" marB="0" anchor="ctr"/>
                </a:tc>
                <a:tc>
                  <a:txBody>
                    <a:bodyPr/>
                    <a:lstStyle/>
                    <a:p>
                      <a:pPr algn="r" fontAlgn="ctr"/>
                      <a:r>
                        <a:rPr lang="en-GB" sz="1400" u="none" strike="noStrike">
                          <a:effectLst/>
                        </a:rPr>
                        <a:t>5</a:t>
                      </a:r>
                      <a:endParaRPr lang="en-GB" sz="1400" b="0" i="0" u="none" strike="noStrike">
                        <a:solidFill>
                          <a:srgbClr val="000000"/>
                        </a:solidFill>
                        <a:effectLst/>
                        <a:latin typeface="Verdana" panose="020B0604030504040204" pitchFamily="34" charset="0"/>
                      </a:endParaRPr>
                    </a:p>
                  </a:txBody>
                  <a:tcPr marL="9525" marR="9525" marT="9525" marB="0" anchor="ctr"/>
                </a:tc>
                <a:tc>
                  <a:txBody>
                    <a:bodyPr/>
                    <a:lstStyle/>
                    <a:p>
                      <a:pPr algn="r" fontAlgn="ctr"/>
                      <a:r>
                        <a:rPr lang="en-GB" sz="1400" u="none" strike="noStrike">
                          <a:effectLst/>
                        </a:rPr>
                        <a:t>10</a:t>
                      </a:r>
                      <a:endParaRPr lang="en-GB" sz="1400" b="0" i="0" u="none" strike="noStrike">
                        <a:solidFill>
                          <a:srgbClr val="000000"/>
                        </a:solidFill>
                        <a:effectLst/>
                        <a:latin typeface="Verdana" panose="020B0604030504040204" pitchFamily="34" charset="0"/>
                      </a:endParaRPr>
                    </a:p>
                  </a:txBody>
                  <a:tcPr marL="9525" marR="9525" marT="9525" marB="0" anchor="ctr"/>
                </a:tc>
                <a:tc>
                  <a:txBody>
                    <a:bodyPr/>
                    <a:lstStyle/>
                    <a:p>
                      <a:pPr algn="r" fontAlgn="ctr"/>
                      <a:r>
                        <a:rPr lang="en-GB" sz="1400" u="none" strike="noStrike">
                          <a:effectLst/>
                        </a:rPr>
                        <a:t>2</a:t>
                      </a:r>
                      <a:endParaRPr lang="en-GB" sz="1400" b="0" i="0" u="none" strike="noStrike">
                        <a:solidFill>
                          <a:srgbClr val="000000"/>
                        </a:solidFill>
                        <a:effectLst/>
                        <a:latin typeface="Verdana" panose="020B0604030504040204" pitchFamily="34" charset="0"/>
                      </a:endParaRPr>
                    </a:p>
                  </a:txBody>
                  <a:tcPr marL="9525" marR="9525" marT="9525" marB="0" anchor="ctr"/>
                </a:tc>
                <a:extLst>
                  <a:ext uri="{0D108BD9-81ED-4DB2-BD59-A6C34878D82A}">
                    <a16:rowId xmlns:a16="http://schemas.microsoft.com/office/drawing/2014/main" val="1950097057"/>
                  </a:ext>
                </a:extLst>
              </a:tr>
              <a:tr h="409663">
                <a:tc>
                  <a:txBody>
                    <a:bodyPr/>
                    <a:lstStyle/>
                    <a:p>
                      <a:pPr algn="l" fontAlgn="ctr"/>
                      <a:r>
                        <a:rPr lang="en-GB" sz="1400" u="none" strike="noStrike">
                          <a:effectLst/>
                        </a:rPr>
                        <a:t>IceBot</a:t>
                      </a:r>
                      <a:endParaRPr lang="en-GB" sz="1400" b="0" i="0" u="none" strike="noStrike">
                        <a:solidFill>
                          <a:srgbClr val="000000"/>
                        </a:solidFill>
                        <a:effectLst/>
                        <a:latin typeface="Verdana" panose="020B0604030504040204" pitchFamily="34" charset="0"/>
                      </a:endParaRPr>
                    </a:p>
                  </a:txBody>
                  <a:tcPr marL="9525" marR="9525" marT="9525" marB="0" anchor="ctr"/>
                </a:tc>
                <a:tc>
                  <a:txBody>
                    <a:bodyPr/>
                    <a:lstStyle/>
                    <a:p>
                      <a:pPr algn="r" fontAlgn="ctr"/>
                      <a:r>
                        <a:rPr lang="en-GB" sz="1400" u="none" strike="noStrike">
                          <a:effectLst/>
                        </a:rPr>
                        <a:t>80</a:t>
                      </a:r>
                      <a:endParaRPr lang="en-GB" sz="1400" b="0" i="0" u="none" strike="noStrike">
                        <a:solidFill>
                          <a:srgbClr val="000000"/>
                        </a:solidFill>
                        <a:effectLst/>
                        <a:latin typeface="Verdana" panose="020B0604030504040204" pitchFamily="34" charset="0"/>
                      </a:endParaRPr>
                    </a:p>
                  </a:txBody>
                  <a:tcPr marL="9525" marR="9525" marT="9525" marB="0" anchor="ctr"/>
                </a:tc>
                <a:tc>
                  <a:txBody>
                    <a:bodyPr/>
                    <a:lstStyle/>
                    <a:p>
                      <a:pPr algn="r" fontAlgn="ctr"/>
                      <a:r>
                        <a:rPr lang="en-GB" sz="1400" u="none" strike="noStrike">
                          <a:effectLst/>
                        </a:rPr>
                        <a:t>37</a:t>
                      </a:r>
                      <a:endParaRPr lang="en-GB" sz="1400" b="0" i="0" u="none" strike="noStrike">
                        <a:solidFill>
                          <a:srgbClr val="000000"/>
                        </a:solidFill>
                        <a:effectLst/>
                        <a:latin typeface="Verdana" panose="020B0604030504040204" pitchFamily="34" charset="0"/>
                      </a:endParaRPr>
                    </a:p>
                  </a:txBody>
                  <a:tcPr marL="9525" marR="9525" marT="9525" marB="0" anchor="ctr"/>
                </a:tc>
                <a:tc>
                  <a:txBody>
                    <a:bodyPr/>
                    <a:lstStyle/>
                    <a:p>
                      <a:pPr algn="r" fontAlgn="ctr"/>
                      <a:r>
                        <a:rPr lang="en-GB" sz="1400" u="none" strike="noStrike">
                          <a:effectLst/>
                        </a:rPr>
                        <a:t>43</a:t>
                      </a:r>
                      <a:endParaRPr lang="en-GB" sz="1400" b="0" i="0" u="none" strike="noStrike">
                        <a:solidFill>
                          <a:srgbClr val="000000"/>
                        </a:solidFill>
                        <a:effectLst/>
                        <a:latin typeface="Verdana" panose="020B0604030504040204" pitchFamily="34" charset="0"/>
                      </a:endParaRPr>
                    </a:p>
                  </a:txBody>
                  <a:tcPr marL="9525" marR="9525" marT="9525" marB="0" anchor="ctr"/>
                </a:tc>
                <a:tc>
                  <a:txBody>
                    <a:bodyPr/>
                    <a:lstStyle/>
                    <a:p>
                      <a:pPr algn="r" fontAlgn="ctr"/>
                      <a:r>
                        <a:rPr lang="en-GB" sz="1400" u="none" strike="noStrike">
                          <a:effectLst/>
                        </a:rPr>
                        <a:t>46.25</a:t>
                      </a:r>
                      <a:endParaRPr lang="en-GB" sz="1400" b="0" i="0" u="none" strike="noStrike">
                        <a:solidFill>
                          <a:srgbClr val="000000"/>
                        </a:solidFill>
                        <a:effectLst/>
                        <a:latin typeface="Verdana" panose="020B0604030504040204" pitchFamily="34" charset="0"/>
                      </a:endParaRPr>
                    </a:p>
                  </a:txBody>
                  <a:tcPr marL="9525" marR="9525" marT="9525" marB="0" anchor="ctr"/>
                </a:tc>
                <a:tc>
                  <a:txBody>
                    <a:bodyPr/>
                    <a:lstStyle/>
                    <a:p>
                      <a:pPr algn="r" fontAlgn="ctr"/>
                      <a:r>
                        <a:rPr lang="en-GB" sz="1400" u="none" strike="noStrike">
                          <a:effectLst/>
                        </a:rPr>
                        <a:t>14:31</a:t>
                      </a:r>
                      <a:endParaRPr lang="en-GB" sz="1400" b="0" i="0" u="none" strike="noStrike">
                        <a:solidFill>
                          <a:srgbClr val="000000"/>
                        </a:solidFill>
                        <a:effectLst/>
                        <a:latin typeface="Verdana" panose="020B0604030504040204" pitchFamily="34" charset="0"/>
                      </a:endParaRPr>
                    </a:p>
                  </a:txBody>
                  <a:tcPr marL="9525" marR="9525" marT="9525" marB="0" anchor="ctr"/>
                </a:tc>
                <a:tc>
                  <a:txBody>
                    <a:bodyPr/>
                    <a:lstStyle/>
                    <a:p>
                      <a:pPr algn="r" fontAlgn="ctr"/>
                      <a:r>
                        <a:rPr lang="en-GB" sz="1400" u="none" strike="noStrike">
                          <a:effectLst/>
                        </a:rPr>
                        <a:t>2</a:t>
                      </a:r>
                      <a:endParaRPr lang="en-GB" sz="1400" b="0" i="0" u="none" strike="noStrike">
                        <a:solidFill>
                          <a:srgbClr val="000000"/>
                        </a:solidFill>
                        <a:effectLst/>
                        <a:latin typeface="Verdana" panose="020B0604030504040204" pitchFamily="34" charset="0"/>
                      </a:endParaRPr>
                    </a:p>
                  </a:txBody>
                  <a:tcPr marL="9525" marR="9525" marT="9525" marB="0" anchor="ctr"/>
                </a:tc>
                <a:tc>
                  <a:txBody>
                    <a:bodyPr/>
                    <a:lstStyle/>
                    <a:p>
                      <a:pPr algn="r" fontAlgn="ctr"/>
                      <a:r>
                        <a:rPr lang="en-GB" sz="1400" u="none" strike="noStrike">
                          <a:effectLst/>
                        </a:rPr>
                        <a:t>1</a:t>
                      </a:r>
                      <a:endParaRPr lang="en-GB" sz="1400" b="0" i="0" u="none" strike="noStrike">
                        <a:solidFill>
                          <a:srgbClr val="000000"/>
                        </a:solidFill>
                        <a:effectLst/>
                        <a:latin typeface="Verdana" panose="020B0604030504040204" pitchFamily="34" charset="0"/>
                      </a:endParaRPr>
                    </a:p>
                  </a:txBody>
                  <a:tcPr marL="9525" marR="9525" marT="9525" marB="0" anchor="ctr"/>
                </a:tc>
                <a:tc>
                  <a:txBody>
                    <a:bodyPr/>
                    <a:lstStyle/>
                    <a:p>
                      <a:pPr algn="r" fontAlgn="ctr"/>
                      <a:r>
                        <a:rPr lang="en-GB" sz="1400" u="none" strike="noStrike">
                          <a:effectLst/>
                        </a:rPr>
                        <a:t>0</a:t>
                      </a:r>
                      <a:endParaRPr lang="en-GB" sz="1400" b="0" i="0" u="none" strike="noStrike">
                        <a:solidFill>
                          <a:srgbClr val="000000"/>
                        </a:solidFill>
                        <a:effectLst/>
                        <a:latin typeface="Verdana" panose="020B0604030504040204" pitchFamily="34" charset="0"/>
                      </a:endParaRPr>
                    </a:p>
                  </a:txBody>
                  <a:tcPr marL="9525" marR="9525" marT="9525" marB="0" anchor="ctr"/>
                </a:tc>
                <a:extLst>
                  <a:ext uri="{0D108BD9-81ED-4DB2-BD59-A6C34878D82A}">
                    <a16:rowId xmlns:a16="http://schemas.microsoft.com/office/drawing/2014/main" val="3780868015"/>
                  </a:ext>
                </a:extLst>
              </a:tr>
              <a:tr h="409663">
                <a:tc>
                  <a:txBody>
                    <a:bodyPr/>
                    <a:lstStyle/>
                    <a:p>
                      <a:pPr algn="l" fontAlgn="ctr"/>
                      <a:r>
                        <a:rPr lang="en-GB" sz="1400" u="none" strike="noStrike">
                          <a:effectLst/>
                        </a:rPr>
                        <a:t>Cimex</a:t>
                      </a:r>
                      <a:endParaRPr lang="en-GB" sz="1400" b="0" i="0" u="none" strike="noStrike">
                        <a:solidFill>
                          <a:srgbClr val="000000"/>
                        </a:solidFill>
                        <a:effectLst/>
                        <a:latin typeface="Verdana" panose="020B0604030504040204" pitchFamily="34" charset="0"/>
                      </a:endParaRPr>
                    </a:p>
                  </a:txBody>
                  <a:tcPr marL="9525" marR="9525" marT="9525" marB="0" anchor="ctr"/>
                </a:tc>
                <a:tc>
                  <a:txBody>
                    <a:bodyPr/>
                    <a:lstStyle/>
                    <a:p>
                      <a:pPr algn="r" fontAlgn="ctr"/>
                      <a:r>
                        <a:rPr lang="en-GB" sz="1400" u="none" strike="noStrike">
                          <a:effectLst/>
                        </a:rPr>
                        <a:t>79</a:t>
                      </a:r>
                      <a:endParaRPr lang="en-GB" sz="1400" b="0" i="0" u="none" strike="noStrike">
                        <a:solidFill>
                          <a:srgbClr val="000000"/>
                        </a:solidFill>
                        <a:effectLst/>
                        <a:latin typeface="Verdana" panose="020B0604030504040204" pitchFamily="34" charset="0"/>
                      </a:endParaRPr>
                    </a:p>
                  </a:txBody>
                  <a:tcPr marL="9525" marR="9525" marT="9525" marB="0" anchor="ctr"/>
                </a:tc>
                <a:tc>
                  <a:txBody>
                    <a:bodyPr/>
                    <a:lstStyle/>
                    <a:p>
                      <a:pPr algn="r" fontAlgn="ctr"/>
                      <a:r>
                        <a:rPr lang="en-GB" sz="1400" u="none" strike="noStrike">
                          <a:effectLst/>
                        </a:rPr>
                        <a:t>27</a:t>
                      </a:r>
                      <a:endParaRPr lang="en-GB" sz="1400" b="0" i="0" u="none" strike="noStrike">
                        <a:solidFill>
                          <a:srgbClr val="000000"/>
                        </a:solidFill>
                        <a:effectLst/>
                        <a:latin typeface="Verdana" panose="020B0604030504040204" pitchFamily="34" charset="0"/>
                      </a:endParaRPr>
                    </a:p>
                  </a:txBody>
                  <a:tcPr marL="9525" marR="9525" marT="9525" marB="0" anchor="ctr"/>
                </a:tc>
                <a:tc>
                  <a:txBody>
                    <a:bodyPr/>
                    <a:lstStyle/>
                    <a:p>
                      <a:pPr algn="r" fontAlgn="ctr"/>
                      <a:r>
                        <a:rPr lang="en-GB" sz="1400" u="none" strike="noStrike">
                          <a:effectLst/>
                        </a:rPr>
                        <a:t>52</a:t>
                      </a:r>
                      <a:endParaRPr lang="en-GB" sz="1400" b="0" i="0" u="none" strike="noStrike">
                        <a:solidFill>
                          <a:srgbClr val="000000"/>
                        </a:solidFill>
                        <a:effectLst/>
                        <a:latin typeface="Verdana" panose="020B0604030504040204" pitchFamily="34" charset="0"/>
                      </a:endParaRPr>
                    </a:p>
                  </a:txBody>
                  <a:tcPr marL="9525" marR="9525" marT="9525" marB="0" anchor="ctr"/>
                </a:tc>
                <a:tc>
                  <a:txBody>
                    <a:bodyPr/>
                    <a:lstStyle/>
                    <a:p>
                      <a:pPr algn="r" fontAlgn="ctr"/>
                      <a:r>
                        <a:rPr lang="en-GB" sz="1400" u="none" strike="noStrike">
                          <a:effectLst/>
                        </a:rPr>
                        <a:t>34.18</a:t>
                      </a:r>
                      <a:endParaRPr lang="en-GB" sz="1400" b="0" i="0" u="none" strike="noStrike">
                        <a:solidFill>
                          <a:srgbClr val="000000"/>
                        </a:solidFill>
                        <a:effectLst/>
                        <a:latin typeface="Verdana" panose="020B0604030504040204" pitchFamily="34" charset="0"/>
                      </a:endParaRPr>
                    </a:p>
                  </a:txBody>
                  <a:tcPr marL="9525" marR="9525" marT="9525" marB="0" anchor="ctr"/>
                </a:tc>
                <a:tc>
                  <a:txBody>
                    <a:bodyPr/>
                    <a:lstStyle/>
                    <a:p>
                      <a:pPr algn="r" fontAlgn="ctr"/>
                      <a:r>
                        <a:rPr lang="en-GB" sz="1400" u="none" strike="noStrike">
                          <a:effectLst/>
                        </a:rPr>
                        <a:t>15:56</a:t>
                      </a:r>
                      <a:endParaRPr lang="en-GB" sz="1400" b="0" i="0" u="none" strike="noStrike">
                        <a:solidFill>
                          <a:srgbClr val="000000"/>
                        </a:solidFill>
                        <a:effectLst/>
                        <a:latin typeface="Verdana" panose="020B0604030504040204" pitchFamily="34" charset="0"/>
                      </a:endParaRPr>
                    </a:p>
                  </a:txBody>
                  <a:tcPr marL="9525" marR="9525" marT="9525" marB="0" anchor="ctr"/>
                </a:tc>
                <a:tc>
                  <a:txBody>
                    <a:bodyPr/>
                    <a:lstStyle/>
                    <a:p>
                      <a:pPr algn="r" fontAlgn="ctr"/>
                      <a:r>
                        <a:rPr lang="en-GB" sz="1400" u="none" strike="noStrike">
                          <a:effectLst/>
                        </a:rPr>
                        <a:t>5</a:t>
                      </a:r>
                      <a:endParaRPr lang="en-GB" sz="1400" b="0" i="0" u="none" strike="noStrike">
                        <a:solidFill>
                          <a:srgbClr val="000000"/>
                        </a:solidFill>
                        <a:effectLst/>
                        <a:latin typeface="Verdana" panose="020B0604030504040204" pitchFamily="34" charset="0"/>
                      </a:endParaRPr>
                    </a:p>
                  </a:txBody>
                  <a:tcPr marL="9525" marR="9525" marT="9525" marB="0" anchor="ctr"/>
                </a:tc>
                <a:tc>
                  <a:txBody>
                    <a:bodyPr/>
                    <a:lstStyle/>
                    <a:p>
                      <a:pPr algn="r" fontAlgn="ctr"/>
                      <a:r>
                        <a:rPr lang="en-GB" sz="1400" u="none" strike="noStrike">
                          <a:effectLst/>
                        </a:rPr>
                        <a:t>2</a:t>
                      </a:r>
                      <a:endParaRPr lang="en-GB" sz="1400" b="0" i="0" u="none" strike="noStrike">
                        <a:solidFill>
                          <a:srgbClr val="000000"/>
                        </a:solidFill>
                        <a:effectLst/>
                        <a:latin typeface="Verdana" panose="020B0604030504040204" pitchFamily="34" charset="0"/>
                      </a:endParaRPr>
                    </a:p>
                  </a:txBody>
                  <a:tcPr marL="9525" marR="9525" marT="9525" marB="0" anchor="ctr"/>
                </a:tc>
                <a:tc>
                  <a:txBody>
                    <a:bodyPr/>
                    <a:lstStyle/>
                    <a:p>
                      <a:pPr algn="r" fontAlgn="ctr"/>
                      <a:r>
                        <a:rPr lang="en-GB" sz="1400" u="none" strike="noStrike">
                          <a:effectLst/>
                        </a:rPr>
                        <a:t>0</a:t>
                      </a:r>
                      <a:endParaRPr lang="en-GB" sz="1400" b="0" i="0" u="none" strike="noStrike">
                        <a:solidFill>
                          <a:srgbClr val="000000"/>
                        </a:solidFill>
                        <a:effectLst/>
                        <a:latin typeface="Verdana" panose="020B0604030504040204" pitchFamily="34" charset="0"/>
                      </a:endParaRPr>
                    </a:p>
                  </a:txBody>
                  <a:tcPr marL="9525" marR="9525" marT="9525" marB="0" anchor="ctr"/>
                </a:tc>
                <a:extLst>
                  <a:ext uri="{0D108BD9-81ED-4DB2-BD59-A6C34878D82A}">
                    <a16:rowId xmlns:a16="http://schemas.microsoft.com/office/drawing/2014/main" val="1140158191"/>
                  </a:ext>
                </a:extLst>
              </a:tr>
              <a:tr h="409663">
                <a:tc>
                  <a:txBody>
                    <a:bodyPr/>
                    <a:lstStyle/>
                    <a:p>
                      <a:pPr algn="l" fontAlgn="ctr"/>
                      <a:r>
                        <a:rPr lang="en-GB" sz="1400" u="none" strike="noStrike">
                          <a:effectLst/>
                        </a:rPr>
                        <a:t>CruzBot</a:t>
                      </a:r>
                      <a:endParaRPr lang="en-GB" sz="1400" b="0" i="0" u="none" strike="noStrike">
                        <a:solidFill>
                          <a:srgbClr val="000000"/>
                        </a:solidFill>
                        <a:effectLst/>
                        <a:latin typeface="Verdana" panose="020B0604030504040204" pitchFamily="34" charset="0"/>
                      </a:endParaRPr>
                    </a:p>
                  </a:txBody>
                  <a:tcPr marL="9525" marR="9525" marT="9525" marB="0" anchor="ctr"/>
                </a:tc>
                <a:tc>
                  <a:txBody>
                    <a:bodyPr/>
                    <a:lstStyle/>
                    <a:p>
                      <a:pPr algn="r" fontAlgn="ctr"/>
                      <a:r>
                        <a:rPr lang="en-GB" sz="1400" u="none" strike="noStrike">
                          <a:effectLst/>
                        </a:rPr>
                        <a:t>80</a:t>
                      </a:r>
                      <a:endParaRPr lang="en-GB" sz="1400" b="0" i="0" u="none" strike="noStrike">
                        <a:solidFill>
                          <a:srgbClr val="000000"/>
                        </a:solidFill>
                        <a:effectLst/>
                        <a:latin typeface="Verdana" panose="020B0604030504040204" pitchFamily="34" charset="0"/>
                      </a:endParaRPr>
                    </a:p>
                  </a:txBody>
                  <a:tcPr marL="9525" marR="9525" marT="9525" marB="0" anchor="ctr"/>
                </a:tc>
                <a:tc>
                  <a:txBody>
                    <a:bodyPr/>
                    <a:lstStyle/>
                    <a:p>
                      <a:pPr algn="r" fontAlgn="ctr"/>
                      <a:r>
                        <a:rPr lang="en-GB" sz="1400" u="none" strike="noStrike">
                          <a:effectLst/>
                        </a:rPr>
                        <a:t>18</a:t>
                      </a:r>
                      <a:endParaRPr lang="en-GB" sz="1400" b="0" i="0" u="none" strike="noStrike">
                        <a:solidFill>
                          <a:srgbClr val="000000"/>
                        </a:solidFill>
                        <a:effectLst/>
                        <a:latin typeface="Verdana" panose="020B0604030504040204" pitchFamily="34" charset="0"/>
                      </a:endParaRPr>
                    </a:p>
                  </a:txBody>
                  <a:tcPr marL="9525" marR="9525" marT="9525" marB="0" anchor="ctr"/>
                </a:tc>
                <a:tc>
                  <a:txBody>
                    <a:bodyPr/>
                    <a:lstStyle/>
                    <a:p>
                      <a:pPr algn="r" fontAlgn="ctr"/>
                      <a:r>
                        <a:rPr lang="en-GB" sz="1400" u="none" strike="noStrike">
                          <a:effectLst/>
                        </a:rPr>
                        <a:t>62</a:t>
                      </a:r>
                      <a:endParaRPr lang="en-GB" sz="1400" b="0" i="0" u="none" strike="noStrike">
                        <a:solidFill>
                          <a:srgbClr val="000000"/>
                        </a:solidFill>
                        <a:effectLst/>
                        <a:latin typeface="Verdana" panose="020B0604030504040204" pitchFamily="34" charset="0"/>
                      </a:endParaRPr>
                    </a:p>
                  </a:txBody>
                  <a:tcPr marL="9525" marR="9525" marT="9525" marB="0" anchor="ctr"/>
                </a:tc>
                <a:tc>
                  <a:txBody>
                    <a:bodyPr/>
                    <a:lstStyle/>
                    <a:p>
                      <a:pPr algn="r" fontAlgn="ctr"/>
                      <a:r>
                        <a:rPr lang="en-GB" sz="1400" u="none" strike="noStrike">
                          <a:effectLst/>
                        </a:rPr>
                        <a:t>22.5</a:t>
                      </a:r>
                      <a:endParaRPr lang="en-GB" sz="1400" b="0" i="0" u="none" strike="noStrike">
                        <a:solidFill>
                          <a:srgbClr val="000000"/>
                        </a:solidFill>
                        <a:effectLst/>
                        <a:latin typeface="Verdana" panose="020B0604030504040204" pitchFamily="34" charset="0"/>
                      </a:endParaRPr>
                    </a:p>
                  </a:txBody>
                  <a:tcPr marL="9525" marR="9525" marT="9525" marB="0" anchor="ctr"/>
                </a:tc>
                <a:tc>
                  <a:txBody>
                    <a:bodyPr/>
                    <a:lstStyle/>
                    <a:p>
                      <a:pPr algn="r" fontAlgn="ctr"/>
                      <a:r>
                        <a:rPr lang="en-GB" sz="1400" u="none" strike="noStrike">
                          <a:effectLst/>
                        </a:rPr>
                        <a:t>18:02</a:t>
                      </a:r>
                      <a:endParaRPr lang="en-GB" sz="1400" b="0" i="0" u="none" strike="noStrike">
                        <a:solidFill>
                          <a:srgbClr val="000000"/>
                        </a:solidFill>
                        <a:effectLst/>
                        <a:latin typeface="Verdana" panose="020B0604030504040204" pitchFamily="34" charset="0"/>
                      </a:endParaRPr>
                    </a:p>
                  </a:txBody>
                  <a:tcPr marL="9525" marR="9525" marT="9525" marB="0" anchor="ctr"/>
                </a:tc>
                <a:tc>
                  <a:txBody>
                    <a:bodyPr/>
                    <a:lstStyle/>
                    <a:p>
                      <a:pPr algn="r" fontAlgn="ctr"/>
                      <a:r>
                        <a:rPr lang="en-GB" sz="1400" u="none" strike="noStrike">
                          <a:effectLst/>
                        </a:rPr>
                        <a:t>9</a:t>
                      </a:r>
                      <a:endParaRPr lang="en-GB" sz="1400" b="0" i="0" u="none" strike="noStrike">
                        <a:solidFill>
                          <a:srgbClr val="000000"/>
                        </a:solidFill>
                        <a:effectLst/>
                        <a:latin typeface="Verdana" panose="020B0604030504040204" pitchFamily="34" charset="0"/>
                      </a:endParaRPr>
                    </a:p>
                  </a:txBody>
                  <a:tcPr marL="9525" marR="9525" marT="9525" marB="0" anchor="ctr"/>
                </a:tc>
                <a:tc>
                  <a:txBody>
                    <a:bodyPr/>
                    <a:lstStyle/>
                    <a:p>
                      <a:pPr algn="r" fontAlgn="ctr"/>
                      <a:r>
                        <a:rPr lang="en-GB" sz="1400" u="none" strike="noStrike">
                          <a:effectLst/>
                        </a:rPr>
                        <a:t>0</a:t>
                      </a:r>
                      <a:endParaRPr lang="en-GB" sz="1400" b="0" i="0" u="none" strike="noStrike">
                        <a:solidFill>
                          <a:srgbClr val="000000"/>
                        </a:solidFill>
                        <a:effectLst/>
                        <a:latin typeface="Verdana" panose="020B0604030504040204" pitchFamily="34" charset="0"/>
                      </a:endParaRPr>
                    </a:p>
                  </a:txBody>
                  <a:tcPr marL="9525" marR="9525" marT="9525" marB="0" anchor="ctr"/>
                </a:tc>
                <a:tc>
                  <a:txBody>
                    <a:bodyPr/>
                    <a:lstStyle/>
                    <a:p>
                      <a:pPr algn="r" fontAlgn="ctr"/>
                      <a:r>
                        <a:rPr lang="en-GB" sz="1400" u="none" strike="noStrike">
                          <a:effectLst/>
                        </a:rPr>
                        <a:t>0</a:t>
                      </a:r>
                      <a:endParaRPr lang="en-GB" sz="1400" b="0" i="0" u="none" strike="noStrike">
                        <a:solidFill>
                          <a:srgbClr val="000000"/>
                        </a:solidFill>
                        <a:effectLst/>
                        <a:latin typeface="Verdana" panose="020B0604030504040204" pitchFamily="34" charset="0"/>
                      </a:endParaRPr>
                    </a:p>
                  </a:txBody>
                  <a:tcPr marL="9525" marR="9525" marT="9525" marB="0" anchor="ctr"/>
                </a:tc>
                <a:extLst>
                  <a:ext uri="{0D108BD9-81ED-4DB2-BD59-A6C34878D82A}">
                    <a16:rowId xmlns:a16="http://schemas.microsoft.com/office/drawing/2014/main" val="4128979741"/>
                  </a:ext>
                </a:extLst>
              </a:tr>
              <a:tr h="409663">
                <a:tc>
                  <a:txBody>
                    <a:bodyPr/>
                    <a:lstStyle/>
                    <a:p>
                      <a:pPr algn="l" fontAlgn="ctr"/>
                      <a:r>
                        <a:rPr lang="en-GB" sz="1400" u="none" strike="noStrike">
                          <a:effectLst/>
                        </a:rPr>
                        <a:t>Oritaka</a:t>
                      </a:r>
                      <a:endParaRPr lang="en-GB" sz="1400" b="0" i="0" u="none" strike="noStrike">
                        <a:solidFill>
                          <a:srgbClr val="000000"/>
                        </a:solidFill>
                        <a:effectLst/>
                        <a:latin typeface="Verdana" panose="020B0604030504040204" pitchFamily="34" charset="0"/>
                      </a:endParaRPr>
                    </a:p>
                  </a:txBody>
                  <a:tcPr marL="9525" marR="9525" marT="9525" marB="0" anchor="ctr"/>
                </a:tc>
                <a:tc>
                  <a:txBody>
                    <a:bodyPr/>
                    <a:lstStyle/>
                    <a:p>
                      <a:pPr algn="r" fontAlgn="ctr"/>
                      <a:r>
                        <a:rPr lang="en-GB" sz="1400" u="none" strike="noStrike">
                          <a:effectLst/>
                        </a:rPr>
                        <a:t>81</a:t>
                      </a:r>
                      <a:endParaRPr lang="en-GB" sz="1400" b="0" i="0" u="none" strike="noStrike">
                        <a:solidFill>
                          <a:srgbClr val="000000"/>
                        </a:solidFill>
                        <a:effectLst/>
                        <a:latin typeface="Verdana" panose="020B0604030504040204" pitchFamily="34" charset="0"/>
                      </a:endParaRPr>
                    </a:p>
                  </a:txBody>
                  <a:tcPr marL="9525" marR="9525" marT="9525" marB="0" anchor="ctr"/>
                </a:tc>
                <a:tc>
                  <a:txBody>
                    <a:bodyPr/>
                    <a:lstStyle/>
                    <a:p>
                      <a:pPr algn="r" fontAlgn="ctr"/>
                      <a:r>
                        <a:rPr lang="en-GB" sz="1400" u="none" strike="noStrike">
                          <a:effectLst/>
                        </a:rPr>
                        <a:t>15</a:t>
                      </a:r>
                      <a:endParaRPr lang="en-GB" sz="1400" b="0" i="0" u="none" strike="noStrike">
                        <a:solidFill>
                          <a:srgbClr val="000000"/>
                        </a:solidFill>
                        <a:effectLst/>
                        <a:latin typeface="Verdana" panose="020B0604030504040204" pitchFamily="34" charset="0"/>
                      </a:endParaRPr>
                    </a:p>
                  </a:txBody>
                  <a:tcPr marL="9525" marR="9525" marT="9525" marB="0" anchor="ctr"/>
                </a:tc>
                <a:tc>
                  <a:txBody>
                    <a:bodyPr/>
                    <a:lstStyle/>
                    <a:p>
                      <a:pPr algn="r" fontAlgn="ctr"/>
                      <a:r>
                        <a:rPr lang="en-GB" sz="1400" u="none" strike="noStrike">
                          <a:effectLst/>
                        </a:rPr>
                        <a:t>66</a:t>
                      </a:r>
                      <a:endParaRPr lang="en-GB" sz="1400" b="0" i="0" u="none" strike="noStrike">
                        <a:solidFill>
                          <a:srgbClr val="000000"/>
                        </a:solidFill>
                        <a:effectLst/>
                        <a:latin typeface="Verdana" panose="020B0604030504040204" pitchFamily="34" charset="0"/>
                      </a:endParaRPr>
                    </a:p>
                  </a:txBody>
                  <a:tcPr marL="9525" marR="9525" marT="9525" marB="0" anchor="ctr"/>
                </a:tc>
                <a:tc>
                  <a:txBody>
                    <a:bodyPr/>
                    <a:lstStyle/>
                    <a:p>
                      <a:pPr algn="r" fontAlgn="ctr"/>
                      <a:r>
                        <a:rPr lang="en-GB" sz="1400" u="none" strike="noStrike">
                          <a:effectLst/>
                        </a:rPr>
                        <a:t>18.52</a:t>
                      </a:r>
                      <a:endParaRPr lang="en-GB" sz="1400" b="0" i="0" u="none" strike="noStrike">
                        <a:solidFill>
                          <a:srgbClr val="000000"/>
                        </a:solidFill>
                        <a:effectLst/>
                        <a:latin typeface="Verdana" panose="020B0604030504040204" pitchFamily="34" charset="0"/>
                      </a:endParaRPr>
                    </a:p>
                  </a:txBody>
                  <a:tcPr marL="9525" marR="9525" marT="9525" marB="0" anchor="ctr"/>
                </a:tc>
                <a:tc>
                  <a:txBody>
                    <a:bodyPr/>
                    <a:lstStyle/>
                    <a:p>
                      <a:pPr algn="r" fontAlgn="ctr"/>
                      <a:r>
                        <a:rPr lang="en-GB" sz="1400" u="none" strike="noStrike">
                          <a:effectLst/>
                        </a:rPr>
                        <a:t>17:22</a:t>
                      </a:r>
                      <a:endParaRPr lang="en-GB" sz="1400" b="0" i="0" u="none" strike="noStrike">
                        <a:solidFill>
                          <a:srgbClr val="000000"/>
                        </a:solidFill>
                        <a:effectLst/>
                        <a:latin typeface="Verdana" panose="020B0604030504040204" pitchFamily="34" charset="0"/>
                      </a:endParaRPr>
                    </a:p>
                  </a:txBody>
                  <a:tcPr marL="9525" marR="9525" marT="9525" marB="0" anchor="ctr"/>
                </a:tc>
                <a:tc>
                  <a:txBody>
                    <a:bodyPr/>
                    <a:lstStyle/>
                    <a:p>
                      <a:pPr algn="r" fontAlgn="ctr"/>
                      <a:r>
                        <a:rPr lang="en-GB" sz="1400" u="none" strike="noStrike">
                          <a:effectLst/>
                        </a:rPr>
                        <a:t>9</a:t>
                      </a:r>
                      <a:endParaRPr lang="en-GB" sz="1400" b="0" i="0" u="none" strike="noStrike">
                        <a:solidFill>
                          <a:srgbClr val="000000"/>
                        </a:solidFill>
                        <a:effectLst/>
                        <a:latin typeface="Verdana" panose="020B0604030504040204" pitchFamily="34" charset="0"/>
                      </a:endParaRPr>
                    </a:p>
                  </a:txBody>
                  <a:tcPr marL="9525" marR="9525" marT="9525" marB="0" anchor="ctr"/>
                </a:tc>
                <a:tc>
                  <a:txBody>
                    <a:bodyPr/>
                    <a:lstStyle/>
                    <a:p>
                      <a:pPr algn="r" fontAlgn="ctr"/>
                      <a:r>
                        <a:rPr lang="en-GB" sz="1400" u="none" strike="noStrike">
                          <a:effectLst/>
                        </a:rPr>
                        <a:t>0</a:t>
                      </a:r>
                      <a:endParaRPr lang="en-GB" sz="1400" b="0" i="0" u="none" strike="noStrike">
                        <a:solidFill>
                          <a:srgbClr val="000000"/>
                        </a:solidFill>
                        <a:effectLst/>
                        <a:latin typeface="Verdana" panose="020B0604030504040204" pitchFamily="34" charset="0"/>
                      </a:endParaRPr>
                    </a:p>
                  </a:txBody>
                  <a:tcPr marL="9525" marR="9525" marT="9525" marB="0" anchor="ctr"/>
                </a:tc>
                <a:tc>
                  <a:txBody>
                    <a:bodyPr/>
                    <a:lstStyle/>
                    <a:p>
                      <a:pPr algn="r" fontAlgn="ctr"/>
                      <a:r>
                        <a:rPr lang="en-GB" sz="1400" u="none" strike="noStrike">
                          <a:effectLst/>
                        </a:rPr>
                        <a:t>0</a:t>
                      </a:r>
                      <a:endParaRPr lang="en-GB" sz="1400" b="0" i="0" u="none" strike="noStrike">
                        <a:solidFill>
                          <a:srgbClr val="000000"/>
                        </a:solidFill>
                        <a:effectLst/>
                        <a:latin typeface="Verdana" panose="020B0604030504040204" pitchFamily="34" charset="0"/>
                      </a:endParaRPr>
                    </a:p>
                  </a:txBody>
                  <a:tcPr marL="9525" marR="9525" marT="9525" marB="0" anchor="ctr"/>
                </a:tc>
                <a:extLst>
                  <a:ext uri="{0D108BD9-81ED-4DB2-BD59-A6C34878D82A}">
                    <a16:rowId xmlns:a16="http://schemas.microsoft.com/office/drawing/2014/main" val="1859804701"/>
                  </a:ext>
                </a:extLst>
              </a:tr>
              <a:tr h="409663">
                <a:tc>
                  <a:txBody>
                    <a:bodyPr/>
                    <a:lstStyle/>
                    <a:p>
                      <a:pPr algn="l" fontAlgn="ctr"/>
                      <a:r>
                        <a:rPr lang="en-GB" sz="1400" u="none" strike="noStrike">
                          <a:effectLst/>
                        </a:rPr>
                        <a:t>POSH-core</a:t>
                      </a:r>
                      <a:endParaRPr lang="en-GB" sz="1400" b="0" i="0" u="none" strike="noStrike">
                        <a:solidFill>
                          <a:srgbClr val="000000"/>
                        </a:solidFill>
                        <a:effectLst/>
                        <a:latin typeface="Verdana" panose="020B0604030504040204" pitchFamily="34" charset="0"/>
                      </a:endParaRPr>
                    </a:p>
                  </a:txBody>
                  <a:tcPr marL="9525" marR="9525" marT="9525" marB="0" anchor="ctr"/>
                </a:tc>
                <a:tc>
                  <a:txBody>
                    <a:bodyPr/>
                    <a:lstStyle/>
                    <a:p>
                      <a:pPr algn="r" fontAlgn="ctr"/>
                      <a:r>
                        <a:rPr lang="en-GB" sz="1400" u="none" strike="noStrike">
                          <a:effectLst/>
                        </a:rPr>
                        <a:t>80</a:t>
                      </a:r>
                      <a:endParaRPr lang="en-GB" sz="1400" b="0" i="0" u="none" strike="noStrike">
                        <a:solidFill>
                          <a:srgbClr val="000000"/>
                        </a:solidFill>
                        <a:effectLst/>
                        <a:latin typeface="Verdana" panose="020B0604030504040204" pitchFamily="34" charset="0"/>
                      </a:endParaRPr>
                    </a:p>
                  </a:txBody>
                  <a:tcPr marL="9525" marR="9525" marT="9525" marB="0" anchor="ctr"/>
                </a:tc>
                <a:tc>
                  <a:txBody>
                    <a:bodyPr/>
                    <a:lstStyle/>
                    <a:p>
                      <a:pPr algn="r" fontAlgn="ctr"/>
                      <a:r>
                        <a:rPr lang="en-GB" sz="1400" u="none" strike="noStrike">
                          <a:effectLst/>
                        </a:rPr>
                        <a:t>8</a:t>
                      </a:r>
                      <a:endParaRPr lang="en-GB" sz="1400" b="0" i="0" u="none" strike="noStrike">
                        <a:solidFill>
                          <a:srgbClr val="000000"/>
                        </a:solidFill>
                        <a:effectLst/>
                        <a:latin typeface="Verdana" panose="020B0604030504040204" pitchFamily="34" charset="0"/>
                      </a:endParaRPr>
                    </a:p>
                  </a:txBody>
                  <a:tcPr marL="9525" marR="9525" marT="9525" marB="0" anchor="ctr"/>
                </a:tc>
                <a:tc>
                  <a:txBody>
                    <a:bodyPr/>
                    <a:lstStyle/>
                    <a:p>
                      <a:pPr algn="r" fontAlgn="ctr"/>
                      <a:r>
                        <a:rPr lang="en-GB" sz="1400" u="none" strike="noStrike">
                          <a:effectLst/>
                        </a:rPr>
                        <a:t>72</a:t>
                      </a:r>
                      <a:endParaRPr lang="en-GB" sz="1400" b="0" i="0" u="none" strike="noStrike">
                        <a:solidFill>
                          <a:srgbClr val="000000"/>
                        </a:solidFill>
                        <a:effectLst/>
                        <a:latin typeface="Verdana" panose="020B0604030504040204" pitchFamily="34" charset="0"/>
                      </a:endParaRPr>
                    </a:p>
                  </a:txBody>
                  <a:tcPr marL="9525" marR="9525" marT="9525" marB="0" anchor="ctr"/>
                </a:tc>
                <a:tc>
                  <a:txBody>
                    <a:bodyPr/>
                    <a:lstStyle/>
                    <a:p>
                      <a:pPr algn="r" fontAlgn="ctr"/>
                      <a:r>
                        <a:rPr lang="en-GB" sz="1400" u="none" strike="noStrike">
                          <a:effectLst/>
                        </a:rPr>
                        <a:t>10</a:t>
                      </a:r>
                      <a:endParaRPr lang="en-GB" sz="1400" b="0" i="0" u="none" strike="noStrike">
                        <a:solidFill>
                          <a:srgbClr val="000000"/>
                        </a:solidFill>
                        <a:effectLst/>
                        <a:latin typeface="Verdana" panose="020B0604030504040204" pitchFamily="34" charset="0"/>
                      </a:endParaRPr>
                    </a:p>
                  </a:txBody>
                  <a:tcPr marL="9525" marR="9525" marT="9525" marB="0" anchor="ctr"/>
                </a:tc>
                <a:tc>
                  <a:txBody>
                    <a:bodyPr/>
                    <a:lstStyle/>
                    <a:p>
                      <a:pPr algn="r" fontAlgn="ctr"/>
                      <a:r>
                        <a:rPr lang="en-GB" sz="1400" u="none" strike="noStrike">
                          <a:effectLst/>
                        </a:rPr>
                        <a:t>16:24</a:t>
                      </a:r>
                      <a:endParaRPr lang="en-GB" sz="1400" b="0" i="0" u="none" strike="noStrike">
                        <a:solidFill>
                          <a:srgbClr val="000000"/>
                        </a:solidFill>
                        <a:effectLst/>
                        <a:latin typeface="Verdana" panose="020B0604030504040204" pitchFamily="34" charset="0"/>
                      </a:endParaRPr>
                    </a:p>
                  </a:txBody>
                  <a:tcPr marL="9525" marR="9525" marT="9525" marB="0" anchor="ctr"/>
                </a:tc>
                <a:tc>
                  <a:txBody>
                    <a:bodyPr/>
                    <a:lstStyle/>
                    <a:p>
                      <a:pPr algn="r" fontAlgn="ctr"/>
                      <a:r>
                        <a:rPr lang="en-GB" sz="1400" u="none" strike="noStrike">
                          <a:effectLst/>
                        </a:rPr>
                        <a:t>7</a:t>
                      </a:r>
                      <a:endParaRPr lang="en-GB" sz="1400" b="0" i="0" u="none" strike="noStrike">
                        <a:solidFill>
                          <a:srgbClr val="000000"/>
                        </a:solidFill>
                        <a:effectLst/>
                        <a:latin typeface="Verdana" panose="020B0604030504040204" pitchFamily="34" charset="0"/>
                      </a:endParaRPr>
                    </a:p>
                  </a:txBody>
                  <a:tcPr marL="9525" marR="9525" marT="9525" marB="0" anchor="ctr"/>
                </a:tc>
                <a:tc>
                  <a:txBody>
                    <a:bodyPr/>
                    <a:lstStyle/>
                    <a:p>
                      <a:pPr algn="r" fontAlgn="ctr"/>
                      <a:r>
                        <a:rPr lang="en-GB" sz="1400" u="none" strike="noStrike">
                          <a:effectLst/>
                        </a:rPr>
                        <a:t>0</a:t>
                      </a:r>
                      <a:endParaRPr lang="en-GB" sz="1400" b="0" i="0" u="none" strike="noStrike">
                        <a:solidFill>
                          <a:srgbClr val="000000"/>
                        </a:solidFill>
                        <a:effectLst/>
                        <a:latin typeface="Verdana" panose="020B0604030504040204" pitchFamily="34" charset="0"/>
                      </a:endParaRPr>
                    </a:p>
                  </a:txBody>
                  <a:tcPr marL="9525" marR="9525" marT="9525" marB="0" anchor="ctr"/>
                </a:tc>
                <a:tc>
                  <a:txBody>
                    <a:bodyPr/>
                    <a:lstStyle/>
                    <a:p>
                      <a:pPr algn="r" fontAlgn="ctr"/>
                      <a:r>
                        <a:rPr lang="en-GB" sz="1400" u="none" strike="noStrike">
                          <a:effectLst/>
                        </a:rPr>
                        <a:t>0</a:t>
                      </a:r>
                      <a:endParaRPr lang="en-GB" sz="1400" b="0" i="0" u="none" strike="noStrike">
                        <a:solidFill>
                          <a:srgbClr val="000000"/>
                        </a:solidFill>
                        <a:effectLst/>
                        <a:latin typeface="Verdana" panose="020B0604030504040204" pitchFamily="34" charset="0"/>
                      </a:endParaRPr>
                    </a:p>
                  </a:txBody>
                  <a:tcPr marL="9525" marR="9525" marT="9525" marB="0" anchor="ctr"/>
                </a:tc>
                <a:extLst>
                  <a:ext uri="{0D108BD9-81ED-4DB2-BD59-A6C34878D82A}">
                    <a16:rowId xmlns:a16="http://schemas.microsoft.com/office/drawing/2014/main" val="3290696318"/>
                  </a:ext>
                </a:extLst>
              </a:tr>
              <a:tr h="409663">
                <a:tc>
                  <a:txBody>
                    <a:bodyPr/>
                    <a:lstStyle/>
                    <a:p>
                      <a:pPr algn="l" fontAlgn="ctr"/>
                      <a:r>
                        <a:rPr lang="en-GB" sz="1400" u="none" strike="noStrike">
                          <a:effectLst/>
                        </a:rPr>
                        <a:t>Total</a:t>
                      </a:r>
                      <a:endParaRPr lang="en-GB" sz="1400" b="0" i="0" u="none" strike="noStrike">
                        <a:solidFill>
                          <a:srgbClr val="000000"/>
                        </a:solidFill>
                        <a:effectLst/>
                        <a:latin typeface="Verdana" panose="020B0604030504040204" pitchFamily="34" charset="0"/>
                      </a:endParaRPr>
                    </a:p>
                  </a:txBody>
                  <a:tcPr marL="9525" marR="9525" marT="9525" marB="0" anchor="ctr"/>
                </a:tc>
                <a:tc>
                  <a:txBody>
                    <a:bodyPr/>
                    <a:lstStyle/>
                    <a:p>
                      <a:pPr algn="r" fontAlgn="ctr"/>
                      <a:r>
                        <a:rPr lang="en-GB" sz="1400" u="none" strike="noStrike">
                          <a:effectLst/>
                        </a:rPr>
                        <a:t>400</a:t>
                      </a:r>
                      <a:endParaRPr lang="en-GB" sz="1400" b="0" i="0" u="none" strike="noStrike">
                        <a:solidFill>
                          <a:srgbClr val="000000"/>
                        </a:solidFill>
                        <a:effectLst/>
                        <a:latin typeface="Verdana" panose="020B0604030504040204" pitchFamily="34" charset="0"/>
                      </a:endParaRPr>
                    </a:p>
                  </a:txBody>
                  <a:tcPr marL="9525" marR="9525" marT="9525" marB="0" anchor="ctr"/>
                </a:tc>
                <a:tc>
                  <a:txBody>
                    <a:bodyPr/>
                    <a:lstStyle/>
                    <a:p>
                      <a:pPr algn="r" fontAlgn="ctr"/>
                      <a:r>
                        <a:rPr lang="en-GB" sz="1400" u="none" strike="noStrike">
                          <a:effectLst/>
                        </a:rPr>
                        <a:t>400</a:t>
                      </a:r>
                      <a:endParaRPr lang="en-GB" sz="1400" b="0" i="0" u="none" strike="noStrike">
                        <a:solidFill>
                          <a:srgbClr val="000000"/>
                        </a:solidFill>
                        <a:effectLst/>
                        <a:latin typeface="Verdana" panose="020B0604030504040204" pitchFamily="34" charset="0"/>
                      </a:endParaRPr>
                    </a:p>
                  </a:txBody>
                  <a:tcPr marL="9525" marR="9525" marT="9525" marB="0" anchor="ctr"/>
                </a:tc>
                <a:tc>
                  <a:txBody>
                    <a:bodyPr/>
                    <a:lstStyle/>
                    <a:p>
                      <a:pPr algn="r" fontAlgn="ctr"/>
                      <a:r>
                        <a:rPr lang="en-GB" sz="1400" u="none" strike="noStrike">
                          <a:effectLst/>
                        </a:rPr>
                        <a:t>400</a:t>
                      </a:r>
                      <a:endParaRPr lang="en-GB" sz="1400" b="0" i="0" u="none" strike="noStrike">
                        <a:solidFill>
                          <a:srgbClr val="000000"/>
                        </a:solidFill>
                        <a:effectLst/>
                        <a:latin typeface="Verdana" panose="020B0604030504040204" pitchFamily="34" charset="0"/>
                      </a:endParaRPr>
                    </a:p>
                  </a:txBody>
                  <a:tcPr marL="9525" marR="9525" marT="9525" marB="0" anchor="ctr"/>
                </a:tc>
                <a:tc>
                  <a:txBody>
                    <a:bodyPr/>
                    <a:lstStyle/>
                    <a:p>
                      <a:pPr algn="r" fontAlgn="ctr"/>
                      <a:r>
                        <a:rPr lang="en-GB" sz="1400" u="none" strike="noStrike" dirty="0">
                          <a:effectLst/>
                        </a:rPr>
                        <a:t>50</a:t>
                      </a:r>
                      <a:endParaRPr lang="en-GB" sz="1400" b="0" i="0" u="none" strike="noStrike" dirty="0">
                        <a:solidFill>
                          <a:srgbClr val="000000"/>
                        </a:solidFill>
                        <a:effectLst/>
                        <a:latin typeface="Verdana" panose="020B0604030504040204" pitchFamily="34" charset="0"/>
                      </a:endParaRPr>
                    </a:p>
                  </a:txBody>
                  <a:tcPr marL="9525" marR="9525" marT="9525" marB="0" anchor="ctr"/>
                </a:tc>
                <a:tc>
                  <a:txBody>
                    <a:bodyPr/>
                    <a:lstStyle/>
                    <a:p>
                      <a:pPr algn="r" fontAlgn="ctr"/>
                      <a:r>
                        <a:rPr lang="en-GB" sz="1400" u="none" strike="noStrike">
                          <a:effectLst/>
                        </a:rPr>
                        <a:t>14:27</a:t>
                      </a:r>
                      <a:endParaRPr lang="en-GB" sz="1400" b="0" i="0" u="none" strike="noStrike">
                        <a:solidFill>
                          <a:srgbClr val="000000"/>
                        </a:solidFill>
                        <a:effectLst/>
                        <a:latin typeface="Verdana" panose="020B0604030504040204" pitchFamily="34" charset="0"/>
                      </a:endParaRPr>
                    </a:p>
                  </a:txBody>
                  <a:tcPr marL="9525" marR="9525" marT="9525" marB="0" anchor="ctr"/>
                </a:tc>
                <a:tc>
                  <a:txBody>
                    <a:bodyPr/>
                    <a:lstStyle/>
                    <a:p>
                      <a:pPr algn="r" fontAlgn="ctr"/>
                      <a:r>
                        <a:rPr lang="en-GB" sz="1400" u="none" strike="noStrike">
                          <a:effectLst/>
                        </a:rPr>
                        <a:t>21</a:t>
                      </a:r>
                      <a:endParaRPr lang="en-GB" sz="1400" b="0" i="0" u="none" strike="noStrike">
                        <a:solidFill>
                          <a:srgbClr val="000000"/>
                        </a:solidFill>
                        <a:effectLst/>
                        <a:latin typeface="Verdana" panose="020B0604030504040204" pitchFamily="34" charset="0"/>
                      </a:endParaRPr>
                    </a:p>
                  </a:txBody>
                  <a:tcPr marL="9525" marR="9525" marT="9525" marB="0" anchor="ctr"/>
                </a:tc>
                <a:tc>
                  <a:txBody>
                    <a:bodyPr/>
                    <a:lstStyle/>
                    <a:p>
                      <a:pPr algn="r" fontAlgn="ctr"/>
                      <a:r>
                        <a:rPr lang="en-GB" sz="1400" u="none" strike="noStrike">
                          <a:effectLst/>
                        </a:rPr>
                        <a:t>14</a:t>
                      </a:r>
                      <a:endParaRPr lang="en-GB" sz="1400" b="0" i="0" u="none" strike="noStrike">
                        <a:solidFill>
                          <a:srgbClr val="000000"/>
                        </a:solidFill>
                        <a:effectLst/>
                        <a:latin typeface="Verdana" panose="020B0604030504040204" pitchFamily="34" charset="0"/>
                      </a:endParaRPr>
                    </a:p>
                  </a:txBody>
                  <a:tcPr marL="9525" marR="9525" marT="9525" marB="0" anchor="ctr"/>
                </a:tc>
                <a:tc>
                  <a:txBody>
                    <a:bodyPr/>
                    <a:lstStyle/>
                    <a:p>
                      <a:pPr algn="r" fontAlgn="ctr"/>
                      <a:r>
                        <a:rPr lang="en-GB" sz="1400" u="none" strike="noStrike" dirty="0">
                          <a:effectLst/>
                        </a:rPr>
                        <a:t>2</a:t>
                      </a:r>
                      <a:endParaRPr lang="en-GB" sz="1400" b="0" i="0" u="none" strike="noStrike" dirty="0">
                        <a:solidFill>
                          <a:srgbClr val="000000"/>
                        </a:solidFill>
                        <a:effectLst/>
                        <a:latin typeface="Verdana" panose="020B0604030504040204" pitchFamily="34" charset="0"/>
                      </a:endParaRPr>
                    </a:p>
                  </a:txBody>
                  <a:tcPr marL="9525" marR="9525" marT="9525" marB="0" anchor="ctr"/>
                </a:tc>
                <a:extLst>
                  <a:ext uri="{0D108BD9-81ED-4DB2-BD59-A6C34878D82A}">
                    <a16:rowId xmlns:a16="http://schemas.microsoft.com/office/drawing/2014/main" val="163452360"/>
                  </a:ext>
                </a:extLst>
              </a:tr>
            </a:tbl>
          </a:graphicData>
        </a:graphic>
      </p:graphicFrame>
    </p:spTree>
    <p:extLst>
      <p:ext uri="{BB962C8B-B14F-4D97-AF65-F5344CB8AC3E}">
        <p14:creationId xmlns:p14="http://schemas.microsoft.com/office/powerpoint/2010/main" val="1585403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9D2C2-8EE9-4CB4-83E7-0F104E085DDA}"/>
              </a:ext>
            </a:extLst>
          </p:cNvPr>
          <p:cNvSpPr>
            <a:spLocks noGrp="1"/>
          </p:cNvSpPr>
          <p:nvPr>
            <p:ph type="title"/>
          </p:nvPr>
        </p:nvSpPr>
        <p:spPr>
          <a:xfrm>
            <a:off x="838200" y="365125"/>
            <a:ext cx="10515600" cy="1325563"/>
          </a:xfrm>
        </p:spPr>
        <p:txBody>
          <a:bodyPr/>
          <a:lstStyle/>
          <a:p>
            <a:r>
              <a:rPr lang="en-GB" dirty="0"/>
              <a:t>Results</a:t>
            </a:r>
          </a:p>
        </p:txBody>
      </p:sp>
      <p:pic>
        <p:nvPicPr>
          <p:cNvPr id="5" name="Content Placeholder 4">
            <a:extLst>
              <a:ext uri="{FF2B5EF4-FFF2-40B4-BE49-F238E27FC236}">
                <a16:creationId xmlns:a16="http://schemas.microsoft.com/office/drawing/2014/main" id="{13E7C817-F7EA-497C-8C7F-B2CA9291B8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12686"/>
            <a:ext cx="10515600" cy="1101503"/>
          </a:xfrm>
        </p:spPr>
      </p:pic>
      <p:sp>
        <p:nvSpPr>
          <p:cNvPr id="4" name="TextBox 3">
            <a:extLst>
              <a:ext uri="{FF2B5EF4-FFF2-40B4-BE49-F238E27FC236}">
                <a16:creationId xmlns:a16="http://schemas.microsoft.com/office/drawing/2014/main" id="{1C1F8A5C-3A41-4E42-A081-2366FECB25FD}"/>
              </a:ext>
            </a:extLst>
          </p:cNvPr>
          <p:cNvSpPr txBox="1"/>
          <p:nvPr/>
        </p:nvSpPr>
        <p:spPr>
          <a:xfrm>
            <a:off x="838200" y="4151319"/>
            <a:ext cx="10084266" cy="1754326"/>
          </a:xfrm>
          <a:prstGeom prst="rect">
            <a:avLst/>
          </a:prstGeom>
          <a:noFill/>
        </p:spPr>
        <p:txBody>
          <a:bodyPr wrap="square" rtlCol="0">
            <a:spAutoFit/>
          </a:bodyPr>
          <a:lstStyle/>
          <a:p>
            <a:pPr marL="285750" indent="-285750">
              <a:buFont typeface="Arial" panose="020B0604020202020204" pitchFamily="34" charset="0"/>
              <a:buChar char="•"/>
            </a:pPr>
            <a:r>
              <a:rPr lang="en-GB" dirty="0"/>
              <a:t>Showed that the NULL hypothesis for obtaining a 50% win ratio was supported.</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The top table shows that the Bot has a weakness for mirror matches (when both races are the same).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Average game time of above 12-minutes supports the hypothesis that the Bot beats the rush.</a:t>
            </a:r>
          </a:p>
          <a:p>
            <a:r>
              <a:rPr lang="en-GB" dirty="0"/>
              <a:t> </a:t>
            </a:r>
          </a:p>
        </p:txBody>
      </p:sp>
      <p:pic>
        <p:nvPicPr>
          <p:cNvPr id="10" name="Picture 9">
            <a:extLst>
              <a:ext uri="{FF2B5EF4-FFF2-40B4-BE49-F238E27FC236}">
                <a16:creationId xmlns:a16="http://schemas.microsoft.com/office/drawing/2014/main" id="{42407C30-DF1F-416D-BFE7-9F130164F3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949473"/>
            <a:ext cx="12192000" cy="714312"/>
          </a:xfrm>
          <a:prstGeom prst="rect">
            <a:avLst/>
          </a:prstGeom>
        </p:spPr>
      </p:pic>
    </p:spTree>
    <p:extLst>
      <p:ext uri="{BB962C8B-B14F-4D97-AF65-F5344CB8AC3E}">
        <p14:creationId xmlns:p14="http://schemas.microsoft.com/office/powerpoint/2010/main" val="587112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DD083-F67B-43A0-9857-E0F9369243F2}"/>
              </a:ext>
            </a:extLst>
          </p:cNvPr>
          <p:cNvSpPr>
            <a:spLocks noGrp="1"/>
          </p:cNvSpPr>
          <p:nvPr>
            <p:ph type="title"/>
          </p:nvPr>
        </p:nvSpPr>
        <p:spPr/>
        <p:txBody>
          <a:bodyPr/>
          <a:lstStyle/>
          <a:p>
            <a:r>
              <a:rPr lang="en-GB" dirty="0"/>
              <a:t>Results</a:t>
            </a:r>
          </a:p>
        </p:txBody>
      </p:sp>
      <p:sp>
        <p:nvSpPr>
          <p:cNvPr id="3" name="Content Placeholder 2">
            <a:extLst>
              <a:ext uri="{FF2B5EF4-FFF2-40B4-BE49-F238E27FC236}">
                <a16:creationId xmlns:a16="http://schemas.microsoft.com/office/drawing/2014/main" id="{EDD26584-F5D4-4D76-9E78-B21895FECE31}"/>
              </a:ext>
            </a:extLst>
          </p:cNvPr>
          <p:cNvSpPr>
            <a:spLocks noGrp="1"/>
          </p:cNvSpPr>
          <p:nvPr>
            <p:ph idx="1"/>
          </p:nvPr>
        </p:nvSpPr>
        <p:spPr>
          <a:xfrm>
            <a:off x="838200" y="2860646"/>
            <a:ext cx="10515600" cy="3316317"/>
          </a:xfrm>
        </p:spPr>
        <p:txBody>
          <a:bodyPr/>
          <a:lstStyle/>
          <a:p>
            <a:r>
              <a:rPr lang="en-GB" dirty="0"/>
              <a:t>Shows that on winning matched the Bot did not achieve a game time of below 14-minutes, supporting the NULL hypothesis.</a:t>
            </a:r>
          </a:p>
          <a:p>
            <a:endParaRPr lang="en-GB" dirty="0"/>
          </a:p>
        </p:txBody>
      </p:sp>
      <p:pic>
        <p:nvPicPr>
          <p:cNvPr id="4" name="Picture 3">
            <a:extLst>
              <a:ext uri="{FF2B5EF4-FFF2-40B4-BE49-F238E27FC236}">
                <a16:creationId xmlns:a16="http://schemas.microsoft.com/office/drawing/2014/main" id="{5BDAD477-5930-4571-9944-A5C4982147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9072" y="1785800"/>
            <a:ext cx="9173855" cy="676369"/>
          </a:xfrm>
          <a:prstGeom prst="rect">
            <a:avLst/>
          </a:prstGeom>
        </p:spPr>
      </p:pic>
    </p:spTree>
    <p:extLst>
      <p:ext uri="{BB962C8B-B14F-4D97-AF65-F5344CB8AC3E}">
        <p14:creationId xmlns:p14="http://schemas.microsoft.com/office/powerpoint/2010/main" val="3835523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03E01-5567-4EBB-912E-C06707834149}"/>
              </a:ext>
            </a:extLst>
          </p:cNvPr>
          <p:cNvSpPr>
            <a:spLocks noGrp="1"/>
          </p:cNvSpPr>
          <p:nvPr>
            <p:ph type="title"/>
          </p:nvPr>
        </p:nvSpPr>
        <p:spPr/>
        <p:txBody>
          <a:bodyPr/>
          <a:lstStyle/>
          <a:p>
            <a:r>
              <a:rPr lang="en-GB" dirty="0"/>
              <a:t>Results</a:t>
            </a:r>
          </a:p>
        </p:txBody>
      </p:sp>
      <p:pic>
        <p:nvPicPr>
          <p:cNvPr id="5" name="Content Placeholder 4">
            <a:extLst>
              <a:ext uri="{FF2B5EF4-FFF2-40B4-BE49-F238E27FC236}">
                <a16:creationId xmlns:a16="http://schemas.microsoft.com/office/drawing/2014/main" id="{8FB520D1-BF49-4A2C-8547-3A99BAD733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4081392"/>
            <a:ext cx="5153744" cy="1829055"/>
          </a:xfrm>
        </p:spPr>
      </p:pic>
      <p:sp>
        <p:nvSpPr>
          <p:cNvPr id="6" name="TextBox 5">
            <a:extLst>
              <a:ext uri="{FF2B5EF4-FFF2-40B4-BE49-F238E27FC236}">
                <a16:creationId xmlns:a16="http://schemas.microsoft.com/office/drawing/2014/main" id="{39A62B8A-E937-4CE8-B1D1-C648EE6BA875}"/>
              </a:ext>
            </a:extLst>
          </p:cNvPr>
          <p:cNvSpPr txBox="1"/>
          <p:nvPr/>
        </p:nvSpPr>
        <p:spPr>
          <a:xfrm>
            <a:off x="838199" y="2432934"/>
            <a:ext cx="11023833" cy="1477328"/>
          </a:xfrm>
          <a:prstGeom prst="rect">
            <a:avLst/>
          </a:prstGeom>
          <a:noFill/>
        </p:spPr>
        <p:txBody>
          <a:bodyPr wrap="square" rtlCol="0">
            <a:spAutoFit/>
          </a:bodyPr>
          <a:lstStyle/>
          <a:p>
            <a:pPr marL="285750" indent="-285750">
              <a:buFont typeface="Arial" panose="020B0604020202020204" pitchFamily="34" charset="0"/>
              <a:buChar char="•"/>
            </a:pPr>
            <a:r>
              <a:rPr lang="en-US" dirty="0"/>
              <a:t>Looking at individual Bots it seemed there was some variation on the average game lengths, so a left-sided T-test was performed on all of the Bots game times.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p-value was near zero which indicates that the null hypothesis could be rejected, in this case, it was to filter out the matches against Iron, by setting the ‘Mµ’ to 12 for the time that a game transits into mid game.</a:t>
            </a:r>
            <a:endParaRPr lang="en-GB" dirty="0"/>
          </a:p>
        </p:txBody>
      </p:sp>
      <p:pic>
        <p:nvPicPr>
          <p:cNvPr id="7" name="Picture 6">
            <a:extLst>
              <a:ext uri="{FF2B5EF4-FFF2-40B4-BE49-F238E27FC236}">
                <a16:creationId xmlns:a16="http://schemas.microsoft.com/office/drawing/2014/main" id="{065FB8F9-F8C7-473A-9C01-930D4642AC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27209"/>
            <a:ext cx="12192000" cy="734595"/>
          </a:xfrm>
          <a:prstGeom prst="rect">
            <a:avLst/>
          </a:prstGeom>
        </p:spPr>
      </p:pic>
    </p:spTree>
    <p:extLst>
      <p:ext uri="{BB962C8B-B14F-4D97-AF65-F5344CB8AC3E}">
        <p14:creationId xmlns:p14="http://schemas.microsoft.com/office/powerpoint/2010/main" val="3671554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5907E-1C87-425F-A2D6-50903D07494F}"/>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9526D051-F69B-4D22-93F0-E8F6AF605B60}"/>
              </a:ext>
            </a:extLst>
          </p:cNvPr>
          <p:cNvSpPr>
            <a:spLocks noGrp="1"/>
          </p:cNvSpPr>
          <p:nvPr>
            <p:ph idx="1"/>
          </p:nvPr>
        </p:nvSpPr>
        <p:spPr/>
        <p:txBody>
          <a:bodyPr>
            <a:normAutofit/>
          </a:bodyPr>
          <a:lstStyle/>
          <a:p>
            <a:r>
              <a:rPr lang="en-US" dirty="0"/>
              <a:t>The Bot presented was not effective in its use of expert strategies, that being said, the Bot did achieve a greater than 0% win rate. </a:t>
            </a:r>
          </a:p>
          <a:p>
            <a:r>
              <a:rPr lang="en-US" dirty="0"/>
              <a:t>Plus the initial rushes were countered, supporting two of the hypothesis presented, showing that there is potential for improvement.</a:t>
            </a:r>
          </a:p>
          <a:p>
            <a:r>
              <a:rPr lang="en-US" dirty="0"/>
              <a:t>For any future work, it would be recommended that strategies are kept as simple as possible while maintaining an effective strategy or employ the use of parallel plans to make the Bot more efficient in carrying out that strategy.</a:t>
            </a:r>
            <a:endParaRPr lang="en-GB" dirty="0"/>
          </a:p>
        </p:txBody>
      </p:sp>
    </p:spTree>
    <p:extLst>
      <p:ext uri="{BB962C8B-B14F-4D97-AF65-F5344CB8AC3E}">
        <p14:creationId xmlns:p14="http://schemas.microsoft.com/office/powerpoint/2010/main" val="3990151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C1EB3-3278-40CF-85FA-F1818882ECD6}"/>
              </a:ext>
            </a:extLst>
          </p:cNvPr>
          <p:cNvSpPr>
            <a:spLocks noGrp="1"/>
          </p:cNvSpPr>
          <p:nvPr>
            <p:ph type="title"/>
          </p:nvPr>
        </p:nvSpPr>
        <p:spPr/>
        <p:txBody>
          <a:bodyPr/>
          <a:lstStyle/>
          <a:p>
            <a:r>
              <a:rPr lang="en-GB" dirty="0"/>
              <a:t>Future Work</a:t>
            </a:r>
          </a:p>
        </p:txBody>
      </p:sp>
      <p:sp>
        <p:nvSpPr>
          <p:cNvPr id="3" name="Content Placeholder 2">
            <a:extLst>
              <a:ext uri="{FF2B5EF4-FFF2-40B4-BE49-F238E27FC236}">
                <a16:creationId xmlns:a16="http://schemas.microsoft.com/office/drawing/2014/main" id="{218EC7E8-EBD3-4D63-A469-72602D9282D0}"/>
              </a:ext>
            </a:extLst>
          </p:cNvPr>
          <p:cNvSpPr>
            <a:spLocks noGrp="1"/>
          </p:cNvSpPr>
          <p:nvPr>
            <p:ph idx="1"/>
          </p:nvPr>
        </p:nvSpPr>
        <p:spPr/>
        <p:txBody>
          <a:bodyPr/>
          <a:lstStyle/>
          <a:p>
            <a:r>
              <a:rPr lang="en-GB" dirty="0"/>
              <a:t>Use of parallel plans.</a:t>
            </a:r>
          </a:p>
          <a:p>
            <a:endParaRPr lang="en-GB" dirty="0"/>
          </a:p>
          <a:p>
            <a:r>
              <a:rPr lang="en-GB" dirty="0"/>
              <a:t>Implement the use of neural networks.</a:t>
            </a:r>
          </a:p>
          <a:p>
            <a:endParaRPr lang="en-GB" dirty="0"/>
          </a:p>
          <a:p>
            <a:r>
              <a:rPr lang="en-GB"/>
              <a:t>The </a:t>
            </a:r>
            <a:r>
              <a:rPr lang="en-GB" dirty="0"/>
              <a:t>Possibility of correlation between game length and win rate.</a:t>
            </a:r>
          </a:p>
          <a:p>
            <a:endParaRPr lang="en-GB" dirty="0"/>
          </a:p>
        </p:txBody>
      </p:sp>
    </p:spTree>
    <p:extLst>
      <p:ext uri="{BB962C8B-B14F-4D97-AF65-F5344CB8AC3E}">
        <p14:creationId xmlns:p14="http://schemas.microsoft.com/office/powerpoint/2010/main" val="843885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3A029-3865-4FD5-8A79-B489288104D1}"/>
              </a:ext>
            </a:extLst>
          </p:cNvPr>
          <p:cNvSpPr>
            <a:spLocks noGrp="1"/>
          </p:cNvSpPr>
          <p:nvPr>
            <p:ph type="title"/>
          </p:nvPr>
        </p:nvSpPr>
        <p:spPr/>
        <p:txBody>
          <a:bodyPr/>
          <a:lstStyle/>
          <a:p>
            <a:r>
              <a:rPr lang="en-GB" dirty="0"/>
              <a:t>Results</a:t>
            </a:r>
          </a:p>
        </p:txBody>
      </p:sp>
      <p:pic>
        <p:nvPicPr>
          <p:cNvPr id="6" name="Picture 5">
            <a:extLst>
              <a:ext uri="{FF2B5EF4-FFF2-40B4-BE49-F238E27FC236}">
                <a16:creationId xmlns:a16="http://schemas.microsoft.com/office/drawing/2014/main" id="{88C58F72-F106-41B1-8AF1-1104CA7532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1629" y="1690688"/>
            <a:ext cx="9188741" cy="5168666"/>
          </a:xfrm>
          <a:prstGeom prst="rect">
            <a:avLst/>
          </a:prstGeom>
        </p:spPr>
      </p:pic>
    </p:spTree>
    <p:extLst>
      <p:ext uri="{BB962C8B-B14F-4D97-AF65-F5344CB8AC3E}">
        <p14:creationId xmlns:p14="http://schemas.microsoft.com/office/powerpoint/2010/main" val="2149840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3A029-3865-4FD5-8A79-B489288104D1}"/>
              </a:ext>
            </a:extLst>
          </p:cNvPr>
          <p:cNvSpPr>
            <a:spLocks noGrp="1"/>
          </p:cNvSpPr>
          <p:nvPr>
            <p:ph type="title"/>
          </p:nvPr>
        </p:nvSpPr>
        <p:spPr/>
        <p:txBody>
          <a:bodyPr/>
          <a:lstStyle/>
          <a:p>
            <a:r>
              <a:rPr lang="en-GB" dirty="0"/>
              <a:t>Results</a:t>
            </a:r>
          </a:p>
        </p:txBody>
      </p:sp>
      <p:pic>
        <p:nvPicPr>
          <p:cNvPr id="4" name="Picture 3">
            <a:extLst>
              <a:ext uri="{FF2B5EF4-FFF2-40B4-BE49-F238E27FC236}">
                <a16:creationId xmlns:a16="http://schemas.microsoft.com/office/drawing/2014/main" id="{80996454-9B53-4FE2-9BD4-24E92288A8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0456" y="1690688"/>
            <a:ext cx="9131088" cy="4396158"/>
          </a:xfrm>
          <a:prstGeom prst="rect">
            <a:avLst/>
          </a:prstGeom>
        </p:spPr>
      </p:pic>
    </p:spTree>
    <p:extLst>
      <p:ext uri="{BB962C8B-B14F-4D97-AF65-F5344CB8AC3E}">
        <p14:creationId xmlns:p14="http://schemas.microsoft.com/office/powerpoint/2010/main" val="1254740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0CEE0-BF21-49AA-82FE-745630A5C575}"/>
              </a:ext>
            </a:extLst>
          </p:cNvPr>
          <p:cNvSpPr>
            <a:spLocks noGrp="1"/>
          </p:cNvSpPr>
          <p:nvPr>
            <p:ph type="title"/>
          </p:nvPr>
        </p:nvSpPr>
        <p:spPr>
          <a:xfrm>
            <a:off x="1081480" y="2571429"/>
            <a:ext cx="10515600" cy="1325563"/>
          </a:xfrm>
        </p:spPr>
        <p:txBody>
          <a:bodyPr/>
          <a:lstStyle/>
          <a:p>
            <a:pPr algn="ctr"/>
            <a:r>
              <a:rPr lang="en-GB" dirty="0"/>
              <a:t>Thank You For Listening</a:t>
            </a:r>
          </a:p>
        </p:txBody>
      </p:sp>
    </p:spTree>
    <p:extLst>
      <p:ext uri="{BB962C8B-B14F-4D97-AF65-F5344CB8AC3E}">
        <p14:creationId xmlns:p14="http://schemas.microsoft.com/office/powerpoint/2010/main" val="1095939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4D52C-5EF1-420C-8FF9-CF23D65C0961}"/>
              </a:ext>
            </a:extLst>
          </p:cNvPr>
          <p:cNvSpPr>
            <a:spLocks noGrp="1"/>
          </p:cNvSpPr>
          <p:nvPr>
            <p:ph type="title"/>
          </p:nvPr>
        </p:nvSpPr>
        <p:spPr/>
        <p:txBody>
          <a:bodyPr/>
          <a:lstStyle/>
          <a:p>
            <a:r>
              <a:rPr lang="en-GB" dirty="0"/>
              <a:t>StarCraft</a:t>
            </a:r>
          </a:p>
        </p:txBody>
      </p:sp>
      <p:sp>
        <p:nvSpPr>
          <p:cNvPr id="3" name="Content Placeholder 2">
            <a:extLst>
              <a:ext uri="{FF2B5EF4-FFF2-40B4-BE49-F238E27FC236}">
                <a16:creationId xmlns:a16="http://schemas.microsoft.com/office/drawing/2014/main" id="{1BC9B0DF-97E4-44D5-8B1B-702A34F7687D}"/>
              </a:ext>
            </a:extLst>
          </p:cNvPr>
          <p:cNvSpPr>
            <a:spLocks noGrp="1"/>
          </p:cNvSpPr>
          <p:nvPr>
            <p:ph idx="1"/>
          </p:nvPr>
        </p:nvSpPr>
        <p:spPr/>
        <p:txBody>
          <a:bodyPr/>
          <a:lstStyle/>
          <a:p>
            <a:r>
              <a:rPr lang="en-GB" dirty="0"/>
              <a:t>StarCraft is an RTS game released in 1998.</a:t>
            </a:r>
          </a:p>
          <a:p>
            <a:r>
              <a:rPr lang="en-GB" dirty="0"/>
              <a:t>Basic premise:</a:t>
            </a:r>
          </a:p>
          <a:p>
            <a:pPr lvl="1"/>
            <a:r>
              <a:rPr lang="en-GB" dirty="0"/>
              <a:t>Gather resources</a:t>
            </a:r>
          </a:p>
          <a:p>
            <a:pPr lvl="1"/>
            <a:r>
              <a:rPr lang="en-GB" dirty="0"/>
              <a:t>Build base and army</a:t>
            </a:r>
          </a:p>
          <a:p>
            <a:pPr lvl="1"/>
            <a:r>
              <a:rPr lang="en-GB" dirty="0"/>
              <a:t>Destroy your enemy</a:t>
            </a:r>
          </a:p>
        </p:txBody>
      </p:sp>
      <p:pic>
        <p:nvPicPr>
          <p:cNvPr id="5" name="Picture 4">
            <a:extLst>
              <a:ext uri="{FF2B5EF4-FFF2-40B4-BE49-F238E27FC236}">
                <a16:creationId xmlns:a16="http://schemas.microsoft.com/office/drawing/2014/main" id="{19513F54-2317-41C3-84D1-C8D04C0B6E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0354" y="2466109"/>
            <a:ext cx="5053446" cy="3368964"/>
          </a:xfrm>
          <a:prstGeom prst="rect">
            <a:avLst/>
          </a:prstGeom>
        </p:spPr>
      </p:pic>
    </p:spTree>
    <p:extLst>
      <p:ext uri="{BB962C8B-B14F-4D97-AF65-F5344CB8AC3E}">
        <p14:creationId xmlns:p14="http://schemas.microsoft.com/office/powerpoint/2010/main" val="762507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90177-650A-4A21-AD6F-F7F741BC2FDD}"/>
              </a:ext>
            </a:extLst>
          </p:cNvPr>
          <p:cNvSpPr>
            <a:spLocks noGrp="1"/>
          </p:cNvSpPr>
          <p:nvPr>
            <p:ph type="title"/>
          </p:nvPr>
        </p:nvSpPr>
        <p:spPr/>
        <p:txBody>
          <a:bodyPr/>
          <a:lstStyle/>
          <a:p>
            <a:r>
              <a:rPr lang="en-GB" dirty="0"/>
              <a:t>AI in StarCraft</a:t>
            </a:r>
          </a:p>
        </p:txBody>
      </p:sp>
      <p:sp>
        <p:nvSpPr>
          <p:cNvPr id="3" name="Content Placeholder 2">
            <a:extLst>
              <a:ext uri="{FF2B5EF4-FFF2-40B4-BE49-F238E27FC236}">
                <a16:creationId xmlns:a16="http://schemas.microsoft.com/office/drawing/2014/main" id="{1E026307-259B-4F1E-A6DE-D1DCC8AF2553}"/>
              </a:ext>
            </a:extLst>
          </p:cNvPr>
          <p:cNvSpPr>
            <a:spLocks noGrp="1"/>
          </p:cNvSpPr>
          <p:nvPr>
            <p:ph idx="1"/>
          </p:nvPr>
        </p:nvSpPr>
        <p:spPr/>
        <p:txBody>
          <a:bodyPr/>
          <a:lstStyle/>
          <a:p>
            <a:r>
              <a:rPr lang="en-GB" dirty="0"/>
              <a:t>There are many competitions for AI currently being held.</a:t>
            </a:r>
          </a:p>
          <a:p>
            <a:r>
              <a:rPr lang="en-GB" dirty="0"/>
              <a:t>One such competition is the AIIDE StarCraft AI Tournament.</a:t>
            </a:r>
          </a:p>
        </p:txBody>
      </p:sp>
      <p:pic>
        <p:nvPicPr>
          <p:cNvPr id="7" name="Picture 6">
            <a:extLst>
              <a:ext uri="{FF2B5EF4-FFF2-40B4-BE49-F238E27FC236}">
                <a16:creationId xmlns:a16="http://schemas.microsoft.com/office/drawing/2014/main" id="{C8169FEC-C737-4447-B6BD-82FB2D311D84}"/>
              </a:ext>
            </a:extLst>
          </p:cNvPr>
          <p:cNvPicPr>
            <a:picLocks noChangeAspect="1"/>
          </p:cNvPicPr>
          <p:nvPr/>
        </p:nvPicPr>
        <p:blipFill rotWithShape="1">
          <a:blip r:embed="rId2">
            <a:extLst>
              <a:ext uri="{28A0092B-C50C-407E-A947-70E740481C1C}">
                <a14:useLocalDpi xmlns:a14="http://schemas.microsoft.com/office/drawing/2010/main" val="0"/>
              </a:ext>
            </a:extLst>
          </a:blip>
          <a:srcRect b="46055"/>
          <a:stretch/>
        </p:blipFill>
        <p:spPr>
          <a:xfrm>
            <a:off x="1858802" y="2793330"/>
            <a:ext cx="8474395" cy="3699545"/>
          </a:xfrm>
          <a:prstGeom prst="rect">
            <a:avLst/>
          </a:prstGeom>
        </p:spPr>
      </p:pic>
    </p:spTree>
    <p:extLst>
      <p:ext uri="{BB962C8B-B14F-4D97-AF65-F5344CB8AC3E}">
        <p14:creationId xmlns:p14="http://schemas.microsoft.com/office/powerpoint/2010/main" val="4218135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23B819-C86B-4A63-AE48-D258793F6B12}"/>
              </a:ext>
            </a:extLst>
          </p:cNvPr>
          <p:cNvSpPr>
            <a:spLocks noGrp="1"/>
          </p:cNvSpPr>
          <p:nvPr>
            <p:ph idx="1"/>
          </p:nvPr>
        </p:nvSpPr>
        <p:spPr>
          <a:xfrm>
            <a:off x="838200" y="2726423"/>
            <a:ext cx="10515600" cy="3450540"/>
          </a:xfrm>
        </p:spPr>
        <p:txBody>
          <a:bodyPr/>
          <a:lstStyle/>
          <a:p>
            <a:pPr marL="0" indent="0">
              <a:buNone/>
            </a:pPr>
            <a:r>
              <a:rPr lang="en-US" dirty="0"/>
              <a:t>To create an AI that models </a:t>
            </a:r>
            <a:r>
              <a:rPr lang="en-US" dirty="0" err="1"/>
              <a:t>behaviour</a:t>
            </a:r>
            <a:r>
              <a:rPr lang="en-US" dirty="0"/>
              <a:t>, translating expert knowledge from domain experts to understand the effectiveness of strategies.</a:t>
            </a:r>
            <a:endParaRPr lang="en-GB" dirty="0"/>
          </a:p>
        </p:txBody>
      </p:sp>
      <p:sp>
        <p:nvSpPr>
          <p:cNvPr id="4" name="Title 1">
            <a:extLst>
              <a:ext uri="{FF2B5EF4-FFF2-40B4-BE49-F238E27FC236}">
                <a16:creationId xmlns:a16="http://schemas.microsoft.com/office/drawing/2014/main" id="{FB838082-5470-41DD-992C-3E3FEDE44A04}"/>
              </a:ext>
            </a:extLst>
          </p:cNvPr>
          <p:cNvSpPr>
            <a:spLocks noGrp="1"/>
          </p:cNvSpPr>
          <p:nvPr>
            <p:ph type="title"/>
          </p:nvPr>
        </p:nvSpPr>
        <p:spPr>
          <a:xfrm>
            <a:off x="838200" y="365125"/>
            <a:ext cx="10515600" cy="1325563"/>
          </a:xfrm>
        </p:spPr>
        <p:txBody>
          <a:bodyPr/>
          <a:lstStyle/>
          <a:p>
            <a:r>
              <a:rPr lang="en-GB" dirty="0"/>
              <a:t>Purpose</a:t>
            </a:r>
          </a:p>
        </p:txBody>
      </p:sp>
    </p:spTree>
    <p:extLst>
      <p:ext uri="{BB962C8B-B14F-4D97-AF65-F5344CB8AC3E}">
        <p14:creationId xmlns:p14="http://schemas.microsoft.com/office/powerpoint/2010/main" val="3169174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66FA4-274E-4A10-8C35-D9809F6FFF3A}"/>
              </a:ext>
            </a:extLst>
          </p:cNvPr>
          <p:cNvSpPr>
            <a:spLocks noGrp="1"/>
          </p:cNvSpPr>
          <p:nvPr>
            <p:ph type="title"/>
          </p:nvPr>
        </p:nvSpPr>
        <p:spPr/>
        <p:txBody>
          <a:bodyPr/>
          <a:lstStyle/>
          <a:p>
            <a:r>
              <a:rPr lang="en-GB" dirty="0"/>
              <a:t>Creating the Bot</a:t>
            </a:r>
          </a:p>
        </p:txBody>
      </p:sp>
      <p:sp>
        <p:nvSpPr>
          <p:cNvPr id="3" name="Content Placeholder 2">
            <a:extLst>
              <a:ext uri="{FF2B5EF4-FFF2-40B4-BE49-F238E27FC236}">
                <a16:creationId xmlns:a16="http://schemas.microsoft.com/office/drawing/2014/main" id="{344DAF49-27BB-4F58-BDFD-FB956A899992}"/>
              </a:ext>
            </a:extLst>
          </p:cNvPr>
          <p:cNvSpPr>
            <a:spLocks noGrp="1"/>
          </p:cNvSpPr>
          <p:nvPr>
            <p:ph idx="1"/>
          </p:nvPr>
        </p:nvSpPr>
        <p:spPr/>
        <p:txBody>
          <a:bodyPr/>
          <a:lstStyle/>
          <a:p>
            <a:r>
              <a:rPr lang="en-GB" dirty="0"/>
              <a:t>Used POSH tools, which is a wrapper to convert C# to C++ to allow the </a:t>
            </a:r>
            <a:r>
              <a:rPr lang="en-GB" dirty="0" err="1"/>
              <a:t>BroodWar</a:t>
            </a:r>
            <a:r>
              <a:rPr lang="en-GB" dirty="0"/>
              <a:t> API to issue commands </a:t>
            </a:r>
            <a:r>
              <a:rPr lang="en-GB" dirty="0" err="1"/>
              <a:t>ingame</a:t>
            </a:r>
            <a:r>
              <a:rPr lang="en-GB" dirty="0"/>
              <a:t>.</a:t>
            </a:r>
          </a:p>
          <a:p>
            <a:endParaRPr lang="en-GB" dirty="0"/>
          </a:p>
          <a:p>
            <a:r>
              <a:rPr lang="en-US" dirty="0"/>
              <a:t>It uses a collection of </a:t>
            </a:r>
            <a:r>
              <a:rPr lang="en-US" dirty="0" err="1"/>
              <a:t>behaviours</a:t>
            </a:r>
            <a:r>
              <a:rPr lang="en-US" dirty="0"/>
              <a:t> and senses to run, these are triggered by the use of a POSH Plan (A series of triggers, using senses).</a:t>
            </a:r>
          </a:p>
          <a:p>
            <a:endParaRPr lang="en-US" dirty="0"/>
          </a:p>
          <a:p>
            <a:r>
              <a:rPr lang="en-GB" dirty="0"/>
              <a:t>3 expert strategies taken from the community and implemented into the Bot.</a:t>
            </a:r>
          </a:p>
        </p:txBody>
      </p:sp>
    </p:spTree>
    <p:extLst>
      <p:ext uri="{BB962C8B-B14F-4D97-AF65-F5344CB8AC3E}">
        <p14:creationId xmlns:p14="http://schemas.microsoft.com/office/powerpoint/2010/main" val="344950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6162B-B37D-4ED7-8A53-E19CF4AA4149}"/>
              </a:ext>
            </a:extLst>
          </p:cNvPr>
          <p:cNvSpPr>
            <a:spLocks noGrp="1"/>
          </p:cNvSpPr>
          <p:nvPr>
            <p:ph type="title"/>
          </p:nvPr>
        </p:nvSpPr>
        <p:spPr/>
        <p:txBody>
          <a:bodyPr/>
          <a:lstStyle/>
          <a:p>
            <a:r>
              <a:rPr lang="en-GB" dirty="0"/>
              <a:t>Hypotheses</a:t>
            </a:r>
          </a:p>
        </p:txBody>
      </p:sp>
      <p:sp>
        <p:nvSpPr>
          <p:cNvPr id="3" name="Content Placeholder 2">
            <a:extLst>
              <a:ext uri="{FF2B5EF4-FFF2-40B4-BE49-F238E27FC236}">
                <a16:creationId xmlns:a16="http://schemas.microsoft.com/office/drawing/2014/main" id="{ED35B6CC-5C65-4F55-B9C9-910799D22874}"/>
              </a:ext>
            </a:extLst>
          </p:cNvPr>
          <p:cNvSpPr>
            <a:spLocks noGrp="1"/>
          </p:cNvSpPr>
          <p:nvPr>
            <p:ph idx="1"/>
          </p:nvPr>
        </p:nvSpPr>
        <p:spPr/>
        <p:txBody>
          <a:bodyPr/>
          <a:lstStyle/>
          <a:p>
            <a:r>
              <a:rPr lang="en-US" b="1" dirty="0"/>
              <a:t>Hypothesis 1: </a:t>
            </a:r>
            <a:r>
              <a:rPr lang="en-US" dirty="0"/>
              <a:t>The Bot will survive no more than 14 </a:t>
            </a:r>
            <a:r>
              <a:rPr lang="en-GB" dirty="0"/>
              <a:t>minutes and Win.</a:t>
            </a:r>
          </a:p>
          <a:p>
            <a:pPr marL="0" indent="0">
              <a:buNone/>
            </a:pPr>
            <a:endParaRPr lang="en-GB" dirty="0"/>
          </a:p>
          <a:p>
            <a:r>
              <a:rPr lang="en-US" b="1" dirty="0"/>
              <a:t> Hypothesis 2: </a:t>
            </a:r>
            <a:r>
              <a:rPr lang="en-US" dirty="0"/>
              <a:t>The Bot will have a Win rate greater than </a:t>
            </a:r>
            <a:r>
              <a:rPr lang="en-GB" dirty="0"/>
              <a:t>0%.</a:t>
            </a:r>
          </a:p>
          <a:p>
            <a:endParaRPr lang="en-GB" dirty="0"/>
          </a:p>
          <a:p>
            <a:r>
              <a:rPr lang="en-US" dirty="0"/>
              <a:t> </a:t>
            </a:r>
            <a:r>
              <a:rPr lang="en-US" b="1" dirty="0"/>
              <a:t>Hypothesis 3: </a:t>
            </a:r>
            <a:r>
              <a:rPr lang="en-US" dirty="0"/>
              <a:t>The Bot will have a Win rate of 50% or </a:t>
            </a:r>
            <a:r>
              <a:rPr lang="en-GB" dirty="0"/>
              <a:t>greater.</a:t>
            </a:r>
          </a:p>
          <a:p>
            <a:endParaRPr lang="en-GB" dirty="0"/>
          </a:p>
          <a:p>
            <a:r>
              <a:rPr lang="en-US" dirty="0"/>
              <a:t> </a:t>
            </a:r>
            <a:r>
              <a:rPr lang="en-US" b="1" dirty="0"/>
              <a:t>Hypothesis 4: </a:t>
            </a:r>
            <a:r>
              <a:rPr lang="en-US" dirty="0"/>
              <a:t>The Bot will successfully counter the </a:t>
            </a:r>
            <a:r>
              <a:rPr lang="en-GB" dirty="0"/>
              <a:t>Rush </a:t>
            </a:r>
            <a:r>
              <a:rPr lang="en-US" dirty="0"/>
              <a:t>tactic surviving past the 12-minute mark.</a:t>
            </a:r>
            <a:endParaRPr lang="en-GB" dirty="0"/>
          </a:p>
        </p:txBody>
      </p:sp>
    </p:spTree>
    <p:extLst>
      <p:ext uri="{BB962C8B-B14F-4D97-AF65-F5344CB8AC3E}">
        <p14:creationId xmlns:p14="http://schemas.microsoft.com/office/powerpoint/2010/main" val="2647095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4FFC3-C506-4DA3-AA7B-66D0F5C4FF4E}"/>
              </a:ext>
            </a:extLst>
          </p:cNvPr>
          <p:cNvSpPr>
            <a:spLocks noGrp="1"/>
          </p:cNvSpPr>
          <p:nvPr>
            <p:ph type="title"/>
          </p:nvPr>
        </p:nvSpPr>
        <p:spPr/>
        <p:txBody>
          <a:bodyPr/>
          <a:lstStyle/>
          <a:p>
            <a:r>
              <a:rPr lang="en-GB" dirty="0"/>
              <a:t>Effectiveness</a:t>
            </a:r>
          </a:p>
        </p:txBody>
      </p:sp>
      <p:sp>
        <p:nvSpPr>
          <p:cNvPr id="3" name="Content Placeholder 2">
            <a:extLst>
              <a:ext uri="{FF2B5EF4-FFF2-40B4-BE49-F238E27FC236}">
                <a16:creationId xmlns:a16="http://schemas.microsoft.com/office/drawing/2014/main" id="{13A88F2C-0454-46F9-B200-FB2BC5C1286E}"/>
              </a:ext>
            </a:extLst>
          </p:cNvPr>
          <p:cNvSpPr>
            <a:spLocks noGrp="1"/>
          </p:cNvSpPr>
          <p:nvPr>
            <p:ph idx="1"/>
          </p:nvPr>
        </p:nvSpPr>
        <p:spPr/>
        <p:txBody>
          <a:bodyPr>
            <a:normAutofit fontScale="92500" lnSpcReduction="20000"/>
          </a:bodyPr>
          <a:lstStyle/>
          <a:p>
            <a:r>
              <a:rPr lang="en-GB" dirty="0"/>
              <a:t>Average Game Length to Beat The Rush (Average of 12 minutes or above to the defeat the rush if the game is lost.)</a:t>
            </a:r>
          </a:p>
          <a:p>
            <a:r>
              <a:rPr lang="en-GB" dirty="0"/>
              <a:t>Average Game Length (Average of 14 minutes or below on a winning game)</a:t>
            </a:r>
          </a:p>
          <a:p>
            <a:r>
              <a:rPr lang="en-GB" dirty="0"/>
              <a:t>Average Win Rate (Win Rate of above 50%)</a:t>
            </a:r>
          </a:p>
          <a:p>
            <a:r>
              <a:rPr lang="en-GB" dirty="0"/>
              <a:t>Average competition AI times:</a:t>
            </a:r>
          </a:p>
          <a:p>
            <a:pPr lvl="1"/>
            <a:r>
              <a:rPr lang="en-GB" dirty="0"/>
              <a:t>Low 13 minutes (With the outlier of the 6 minute </a:t>
            </a:r>
            <a:r>
              <a:rPr lang="en-GB" dirty="0" err="1"/>
              <a:t>Zerg</a:t>
            </a:r>
            <a:r>
              <a:rPr lang="en-GB" dirty="0"/>
              <a:t> Rush)</a:t>
            </a:r>
          </a:p>
          <a:p>
            <a:pPr lvl="1"/>
            <a:r>
              <a:rPr lang="en-GB" dirty="0"/>
              <a:t>High 19 minute</a:t>
            </a:r>
          </a:p>
          <a:p>
            <a:r>
              <a:rPr lang="en-GB" dirty="0"/>
              <a:t>Average competition AI win rates:</a:t>
            </a:r>
          </a:p>
          <a:p>
            <a:pPr lvl="1"/>
            <a:r>
              <a:rPr lang="en-GB" dirty="0"/>
              <a:t>Low 11.25%</a:t>
            </a:r>
          </a:p>
          <a:p>
            <a:pPr lvl="1"/>
            <a:r>
              <a:rPr lang="en-GB" dirty="0"/>
              <a:t>High 85%</a:t>
            </a:r>
          </a:p>
          <a:p>
            <a:r>
              <a:rPr lang="en-GB" dirty="0"/>
              <a:t>The AI will be considered effective if it achieves a win rate above 50% and a game length of less than 14 minutes on its winning games.</a:t>
            </a:r>
          </a:p>
          <a:p>
            <a:endParaRPr lang="en-GB" dirty="0"/>
          </a:p>
        </p:txBody>
      </p:sp>
    </p:spTree>
    <p:extLst>
      <p:ext uri="{BB962C8B-B14F-4D97-AF65-F5344CB8AC3E}">
        <p14:creationId xmlns:p14="http://schemas.microsoft.com/office/powerpoint/2010/main" val="2382641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9A722-9A7E-4770-B529-5B5D4EC1F2EA}"/>
              </a:ext>
            </a:extLst>
          </p:cNvPr>
          <p:cNvSpPr>
            <a:spLocks noGrp="1"/>
          </p:cNvSpPr>
          <p:nvPr>
            <p:ph type="title"/>
          </p:nvPr>
        </p:nvSpPr>
        <p:spPr/>
        <p:txBody>
          <a:bodyPr/>
          <a:lstStyle/>
          <a:p>
            <a:r>
              <a:rPr lang="en-GB" dirty="0"/>
              <a:t>Testing</a:t>
            </a:r>
          </a:p>
        </p:txBody>
      </p:sp>
      <p:sp>
        <p:nvSpPr>
          <p:cNvPr id="3" name="Content Placeholder 2">
            <a:extLst>
              <a:ext uri="{FF2B5EF4-FFF2-40B4-BE49-F238E27FC236}">
                <a16:creationId xmlns:a16="http://schemas.microsoft.com/office/drawing/2014/main" id="{0A406EC2-0007-4B20-96A2-4FA37746A207}"/>
              </a:ext>
            </a:extLst>
          </p:cNvPr>
          <p:cNvSpPr>
            <a:spLocks noGrp="1"/>
          </p:cNvSpPr>
          <p:nvPr>
            <p:ph idx="1"/>
          </p:nvPr>
        </p:nvSpPr>
        <p:spPr/>
        <p:txBody>
          <a:bodyPr>
            <a:normAutofit/>
          </a:bodyPr>
          <a:lstStyle/>
          <a:p>
            <a:r>
              <a:rPr lang="en-GB" dirty="0"/>
              <a:t>9 competition AI’s from the 2016 AIIDE competition were chosen for testing:</a:t>
            </a:r>
          </a:p>
          <a:p>
            <a:pPr lvl="1"/>
            <a:r>
              <a:rPr lang="en-GB" dirty="0"/>
              <a:t>Three from the top-tier</a:t>
            </a:r>
          </a:p>
          <a:p>
            <a:pPr lvl="1"/>
            <a:r>
              <a:rPr lang="en-GB" dirty="0"/>
              <a:t>Three from the mid-tier </a:t>
            </a:r>
          </a:p>
          <a:p>
            <a:pPr lvl="1"/>
            <a:r>
              <a:rPr lang="en-GB" dirty="0"/>
              <a:t>Three from the bottom-tier </a:t>
            </a:r>
          </a:p>
          <a:p>
            <a:r>
              <a:rPr lang="en-GB" dirty="0"/>
              <a:t>A game for each bot to face each bot on a total of 10 maps will be carried out using the 9 AI’s, totalling 360 games and the results recorded.</a:t>
            </a:r>
          </a:p>
          <a:p>
            <a:pPr lvl="1"/>
            <a:endParaRPr lang="en-GB" dirty="0"/>
          </a:p>
          <a:p>
            <a:pPr marL="457200" lvl="1" indent="0">
              <a:buNone/>
            </a:pPr>
            <a:endParaRPr lang="en-GB" dirty="0"/>
          </a:p>
        </p:txBody>
      </p:sp>
    </p:spTree>
    <p:extLst>
      <p:ext uri="{BB962C8B-B14F-4D97-AF65-F5344CB8AC3E}">
        <p14:creationId xmlns:p14="http://schemas.microsoft.com/office/powerpoint/2010/main" val="3569010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DA420-99B5-45F7-85A8-5AA973E940C5}"/>
              </a:ext>
            </a:extLst>
          </p:cNvPr>
          <p:cNvSpPr>
            <a:spLocks noGrp="1"/>
          </p:cNvSpPr>
          <p:nvPr>
            <p:ph type="title"/>
          </p:nvPr>
        </p:nvSpPr>
        <p:spPr/>
        <p:txBody>
          <a:bodyPr/>
          <a:lstStyle/>
          <a:p>
            <a:r>
              <a:rPr lang="en-GB" dirty="0"/>
              <a:t>Testing</a:t>
            </a:r>
          </a:p>
        </p:txBody>
      </p:sp>
      <p:sp>
        <p:nvSpPr>
          <p:cNvPr id="3" name="Content Placeholder 2">
            <a:extLst>
              <a:ext uri="{FF2B5EF4-FFF2-40B4-BE49-F238E27FC236}">
                <a16:creationId xmlns:a16="http://schemas.microsoft.com/office/drawing/2014/main" id="{3CA3C04B-BDE8-47FB-868A-CD548BF4B12F}"/>
              </a:ext>
            </a:extLst>
          </p:cNvPr>
          <p:cNvSpPr>
            <a:spLocks noGrp="1"/>
          </p:cNvSpPr>
          <p:nvPr>
            <p:ph idx="1"/>
          </p:nvPr>
        </p:nvSpPr>
        <p:spPr>
          <a:xfrm>
            <a:off x="838200" y="1825625"/>
            <a:ext cx="10515600" cy="4667250"/>
          </a:xfrm>
        </p:spPr>
        <p:txBody>
          <a:bodyPr>
            <a:normAutofit lnSpcReduction="10000"/>
          </a:bodyPr>
          <a:lstStyle/>
          <a:p>
            <a:r>
              <a:rPr lang="en-GB" dirty="0"/>
              <a:t>Using an opensource Tournament Manager for StarCraft alongside a Virtual Machine.</a:t>
            </a:r>
          </a:p>
          <a:p>
            <a:endParaRPr lang="en-GB" dirty="0"/>
          </a:p>
          <a:p>
            <a:endParaRPr lang="en-GB" dirty="0"/>
          </a:p>
          <a:p>
            <a:endParaRPr lang="en-GB" dirty="0"/>
          </a:p>
          <a:p>
            <a:endParaRPr lang="en-GB" dirty="0"/>
          </a:p>
          <a:p>
            <a:endParaRPr lang="en-GB" dirty="0"/>
          </a:p>
          <a:p>
            <a:pPr marL="3657600" lvl="8" indent="0">
              <a:buNone/>
            </a:pPr>
            <a:endParaRPr lang="en-GB" dirty="0"/>
          </a:p>
          <a:p>
            <a:pPr marL="3657600" lvl="8" indent="0">
              <a:buNone/>
            </a:pPr>
            <a:endParaRPr lang="en-GB" dirty="0"/>
          </a:p>
          <a:p>
            <a:pPr marL="3657600" lvl="8" indent="0">
              <a:buNone/>
            </a:pPr>
            <a:endParaRPr lang="en-GB" dirty="0"/>
          </a:p>
          <a:p>
            <a:pPr marL="0" indent="0">
              <a:buNone/>
            </a:pPr>
            <a:r>
              <a:rPr lang="en-GB" sz="1300" dirty="0"/>
              <a:t>						</a:t>
            </a:r>
          </a:p>
          <a:p>
            <a:pPr marL="0" indent="0" algn="ctr">
              <a:buNone/>
            </a:pPr>
            <a:r>
              <a:rPr lang="en-GB" sz="1300" dirty="0"/>
              <a:t>https://github.com/davechurchill/StarcraftAITournamentManager</a:t>
            </a:r>
          </a:p>
          <a:p>
            <a:endParaRPr lang="en-GB" dirty="0"/>
          </a:p>
        </p:txBody>
      </p:sp>
      <p:pic>
        <p:nvPicPr>
          <p:cNvPr id="6" name="Picture 5">
            <a:extLst>
              <a:ext uri="{FF2B5EF4-FFF2-40B4-BE49-F238E27FC236}">
                <a16:creationId xmlns:a16="http://schemas.microsoft.com/office/drawing/2014/main" id="{58B750C0-902B-4F62-8650-43603E40E9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9786" y="2626899"/>
            <a:ext cx="4992428" cy="3341433"/>
          </a:xfrm>
          <a:prstGeom prst="rect">
            <a:avLst/>
          </a:prstGeom>
        </p:spPr>
      </p:pic>
    </p:spTree>
    <p:extLst>
      <p:ext uri="{BB962C8B-B14F-4D97-AF65-F5344CB8AC3E}">
        <p14:creationId xmlns:p14="http://schemas.microsoft.com/office/powerpoint/2010/main" val="28723123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2595</TotalTime>
  <Words>1323</Words>
  <Application>Microsoft Office PowerPoint</Application>
  <PresentationFormat>Widescreen</PresentationFormat>
  <Paragraphs>610</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Verdana</vt:lpstr>
      <vt:lpstr>Office Theme</vt:lpstr>
      <vt:lpstr>To What Degree can an AI Built With Expert Strategies be Effective Against Competition AI?</vt:lpstr>
      <vt:lpstr>StarCraft</vt:lpstr>
      <vt:lpstr>AI in StarCraft</vt:lpstr>
      <vt:lpstr>Purpose</vt:lpstr>
      <vt:lpstr>Creating the Bot</vt:lpstr>
      <vt:lpstr>Hypotheses</vt:lpstr>
      <vt:lpstr>Effectiveness</vt:lpstr>
      <vt:lpstr>Testing</vt:lpstr>
      <vt:lpstr>Testing</vt:lpstr>
      <vt:lpstr>Results</vt:lpstr>
      <vt:lpstr>Data Collection + Results</vt:lpstr>
      <vt:lpstr>Results</vt:lpstr>
      <vt:lpstr>Results</vt:lpstr>
      <vt:lpstr>Results</vt:lpstr>
      <vt:lpstr>Conclusion</vt:lpstr>
      <vt:lpstr>Future Work</vt:lpstr>
      <vt:lpstr>Results</vt:lpstr>
      <vt:lpstr>Results</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StarCraft AI</dc:title>
  <dc:creator>James Hellman</dc:creator>
  <cp:lastModifiedBy>James Hellman</cp:lastModifiedBy>
  <cp:revision>57</cp:revision>
  <dcterms:created xsi:type="dcterms:W3CDTF">2018-01-08T11:25:24Z</dcterms:created>
  <dcterms:modified xsi:type="dcterms:W3CDTF">2018-05-13T14:59:01Z</dcterms:modified>
</cp:coreProperties>
</file>