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22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52EE6-81A2-4AEA-BC75-8F1C444BD2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9C1CDC0-CC43-460D-AAE1-66C01EB84F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C4B014B-5A60-40B5-95AB-DEAFD0787C37}"/>
              </a:ext>
            </a:extLst>
          </p:cNvPr>
          <p:cNvSpPr>
            <a:spLocks noGrp="1"/>
          </p:cNvSpPr>
          <p:nvPr>
            <p:ph type="dt" sz="half" idx="10"/>
          </p:nvPr>
        </p:nvSpPr>
        <p:spPr/>
        <p:txBody>
          <a:bodyPr/>
          <a:lstStyle/>
          <a:p>
            <a:fld id="{3D1A59C3-A296-4513-B0F8-C24A2FC8D2FF}" type="datetimeFigureOut">
              <a:rPr lang="en-GB" smtClean="0"/>
              <a:t>06/11/2017</a:t>
            </a:fld>
            <a:endParaRPr lang="en-GB"/>
          </a:p>
        </p:txBody>
      </p:sp>
      <p:sp>
        <p:nvSpPr>
          <p:cNvPr id="5" name="Footer Placeholder 4">
            <a:extLst>
              <a:ext uri="{FF2B5EF4-FFF2-40B4-BE49-F238E27FC236}">
                <a16:creationId xmlns:a16="http://schemas.microsoft.com/office/drawing/2014/main" id="{A9771F56-57EA-4A9E-8A89-DD72C0600C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E1DDA1-A558-4574-833F-5C2D46039877}"/>
              </a:ext>
            </a:extLst>
          </p:cNvPr>
          <p:cNvSpPr>
            <a:spLocks noGrp="1"/>
          </p:cNvSpPr>
          <p:nvPr>
            <p:ph type="sldNum" sz="quarter" idx="12"/>
          </p:nvPr>
        </p:nvSpPr>
        <p:spPr/>
        <p:txBody>
          <a:bodyPr/>
          <a:lstStyle/>
          <a:p>
            <a:fld id="{28946520-2037-45EB-8724-F03964EEBB27}" type="slidenum">
              <a:rPr lang="en-GB" smtClean="0"/>
              <a:t>‹#›</a:t>
            </a:fld>
            <a:endParaRPr lang="en-GB"/>
          </a:p>
        </p:txBody>
      </p:sp>
    </p:spTree>
    <p:extLst>
      <p:ext uri="{BB962C8B-B14F-4D97-AF65-F5344CB8AC3E}">
        <p14:creationId xmlns:p14="http://schemas.microsoft.com/office/powerpoint/2010/main" val="3375816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CD84A-5C91-49CF-B15E-80761AE8450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08A2B70-DA9E-43AB-B971-B278066A9A3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ADFC3CB-EB17-490C-9FA2-6909236B9BFB}"/>
              </a:ext>
            </a:extLst>
          </p:cNvPr>
          <p:cNvSpPr>
            <a:spLocks noGrp="1"/>
          </p:cNvSpPr>
          <p:nvPr>
            <p:ph type="dt" sz="half" idx="10"/>
          </p:nvPr>
        </p:nvSpPr>
        <p:spPr/>
        <p:txBody>
          <a:bodyPr/>
          <a:lstStyle/>
          <a:p>
            <a:fld id="{3D1A59C3-A296-4513-B0F8-C24A2FC8D2FF}" type="datetimeFigureOut">
              <a:rPr lang="en-GB" smtClean="0"/>
              <a:t>06/11/2017</a:t>
            </a:fld>
            <a:endParaRPr lang="en-GB"/>
          </a:p>
        </p:txBody>
      </p:sp>
      <p:sp>
        <p:nvSpPr>
          <p:cNvPr id="5" name="Footer Placeholder 4">
            <a:extLst>
              <a:ext uri="{FF2B5EF4-FFF2-40B4-BE49-F238E27FC236}">
                <a16:creationId xmlns:a16="http://schemas.microsoft.com/office/drawing/2014/main" id="{74C6FDBB-56F4-49FC-9553-FF76BA36D5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5430B1-82D6-4B8B-BE95-17FB5E354B4C}"/>
              </a:ext>
            </a:extLst>
          </p:cNvPr>
          <p:cNvSpPr>
            <a:spLocks noGrp="1"/>
          </p:cNvSpPr>
          <p:nvPr>
            <p:ph type="sldNum" sz="quarter" idx="12"/>
          </p:nvPr>
        </p:nvSpPr>
        <p:spPr/>
        <p:txBody>
          <a:bodyPr/>
          <a:lstStyle/>
          <a:p>
            <a:fld id="{28946520-2037-45EB-8724-F03964EEBB27}" type="slidenum">
              <a:rPr lang="en-GB" smtClean="0"/>
              <a:t>‹#›</a:t>
            </a:fld>
            <a:endParaRPr lang="en-GB"/>
          </a:p>
        </p:txBody>
      </p:sp>
    </p:spTree>
    <p:extLst>
      <p:ext uri="{BB962C8B-B14F-4D97-AF65-F5344CB8AC3E}">
        <p14:creationId xmlns:p14="http://schemas.microsoft.com/office/powerpoint/2010/main" val="1962655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BDB9A9-9071-433F-9429-507BA96F6A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EF1EA74-AB73-4AF7-BC16-7836D7D7E80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888F02-C7C3-41D4-90AD-9D016506C2F0}"/>
              </a:ext>
            </a:extLst>
          </p:cNvPr>
          <p:cNvSpPr>
            <a:spLocks noGrp="1"/>
          </p:cNvSpPr>
          <p:nvPr>
            <p:ph type="dt" sz="half" idx="10"/>
          </p:nvPr>
        </p:nvSpPr>
        <p:spPr/>
        <p:txBody>
          <a:bodyPr/>
          <a:lstStyle/>
          <a:p>
            <a:fld id="{3D1A59C3-A296-4513-B0F8-C24A2FC8D2FF}" type="datetimeFigureOut">
              <a:rPr lang="en-GB" smtClean="0"/>
              <a:t>06/11/2017</a:t>
            </a:fld>
            <a:endParaRPr lang="en-GB"/>
          </a:p>
        </p:txBody>
      </p:sp>
      <p:sp>
        <p:nvSpPr>
          <p:cNvPr id="5" name="Footer Placeholder 4">
            <a:extLst>
              <a:ext uri="{FF2B5EF4-FFF2-40B4-BE49-F238E27FC236}">
                <a16:creationId xmlns:a16="http://schemas.microsoft.com/office/drawing/2014/main" id="{58590590-2AFA-48A5-9D2D-E6961F8073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B1BBA7-23F6-42E8-A2A0-C12654244158}"/>
              </a:ext>
            </a:extLst>
          </p:cNvPr>
          <p:cNvSpPr>
            <a:spLocks noGrp="1"/>
          </p:cNvSpPr>
          <p:nvPr>
            <p:ph type="sldNum" sz="quarter" idx="12"/>
          </p:nvPr>
        </p:nvSpPr>
        <p:spPr/>
        <p:txBody>
          <a:bodyPr/>
          <a:lstStyle/>
          <a:p>
            <a:fld id="{28946520-2037-45EB-8724-F03964EEBB27}" type="slidenum">
              <a:rPr lang="en-GB" smtClean="0"/>
              <a:t>‹#›</a:t>
            </a:fld>
            <a:endParaRPr lang="en-GB"/>
          </a:p>
        </p:txBody>
      </p:sp>
    </p:spTree>
    <p:extLst>
      <p:ext uri="{BB962C8B-B14F-4D97-AF65-F5344CB8AC3E}">
        <p14:creationId xmlns:p14="http://schemas.microsoft.com/office/powerpoint/2010/main" val="40765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BD669-2FA6-4B14-AB91-6639AF6EC21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3EE003E-D500-4393-B149-3B621601C2A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1E5D8F-8D10-41E0-84DC-8F6457358074}"/>
              </a:ext>
            </a:extLst>
          </p:cNvPr>
          <p:cNvSpPr>
            <a:spLocks noGrp="1"/>
          </p:cNvSpPr>
          <p:nvPr>
            <p:ph type="dt" sz="half" idx="10"/>
          </p:nvPr>
        </p:nvSpPr>
        <p:spPr/>
        <p:txBody>
          <a:bodyPr/>
          <a:lstStyle/>
          <a:p>
            <a:fld id="{3D1A59C3-A296-4513-B0F8-C24A2FC8D2FF}" type="datetimeFigureOut">
              <a:rPr lang="en-GB" smtClean="0"/>
              <a:t>06/11/2017</a:t>
            </a:fld>
            <a:endParaRPr lang="en-GB"/>
          </a:p>
        </p:txBody>
      </p:sp>
      <p:sp>
        <p:nvSpPr>
          <p:cNvPr id="5" name="Footer Placeholder 4">
            <a:extLst>
              <a:ext uri="{FF2B5EF4-FFF2-40B4-BE49-F238E27FC236}">
                <a16:creationId xmlns:a16="http://schemas.microsoft.com/office/drawing/2014/main" id="{BFCFF517-62A4-49D3-841E-557750DE9A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67E992-A262-4759-A871-6062F0BB6E50}"/>
              </a:ext>
            </a:extLst>
          </p:cNvPr>
          <p:cNvSpPr>
            <a:spLocks noGrp="1"/>
          </p:cNvSpPr>
          <p:nvPr>
            <p:ph type="sldNum" sz="quarter" idx="12"/>
          </p:nvPr>
        </p:nvSpPr>
        <p:spPr/>
        <p:txBody>
          <a:bodyPr/>
          <a:lstStyle/>
          <a:p>
            <a:fld id="{28946520-2037-45EB-8724-F03964EEBB27}" type="slidenum">
              <a:rPr lang="en-GB" smtClean="0"/>
              <a:t>‹#›</a:t>
            </a:fld>
            <a:endParaRPr lang="en-GB"/>
          </a:p>
        </p:txBody>
      </p:sp>
    </p:spTree>
    <p:extLst>
      <p:ext uri="{BB962C8B-B14F-4D97-AF65-F5344CB8AC3E}">
        <p14:creationId xmlns:p14="http://schemas.microsoft.com/office/powerpoint/2010/main" val="3544934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7848-E2DD-4EE2-AE90-40567C2666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505258F-BDFD-4C88-8273-798BB7B0B8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A75B475-1138-4ACE-90BC-C93440BE4CEC}"/>
              </a:ext>
            </a:extLst>
          </p:cNvPr>
          <p:cNvSpPr>
            <a:spLocks noGrp="1"/>
          </p:cNvSpPr>
          <p:nvPr>
            <p:ph type="dt" sz="half" idx="10"/>
          </p:nvPr>
        </p:nvSpPr>
        <p:spPr/>
        <p:txBody>
          <a:bodyPr/>
          <a:lstStyle/>
          <a:p>
            <a:fld id="{3D1A59C3-A296-4513-B0F8-C24A2FC8D2FF}" type="datetimeFigureOut">
              <a:rPr lang="en-GB" smtClean="0"/>
              <a:t>06/11/2017</a:t>
            </a:fld>
            <a:endParaRPr lang="en-GB"/>
          </a:p>
        </p:txBody>
      </p:sp>
      <p:sp>
        <p:nvSpPr>
          <p:cNvPr id="5" name="Footer Placeholder 4">
            <a:extLst>
              <a:ext uri="{FF2B5EF4-FFF2-40B4-BE49-F238E27FC236}">
                <a16:creationId xmlns:a16="http://schemas.microsoft.com/office/drawing/2014/main" id="{A351475D-BFD6-4E2F-9AF4-9825D907B9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ACC7ED-97FB-4159-AE69-F087B44C4864}"/>
              </a:ext>
            </a:extLst>
          </p:cNvPr>
          <p:cNvSpPr>
            <a:spLocks noGrp="1"/>
          </p:cNvSpPr>
          <p:nvPr>
            <p:ph type="sldNum" sz="quarter" idx="12"/>
          </p:nvPr>
        </p:nvSpPr>
        <p:spPr/>
        <p:txBody>
          <a:bodyPr/>
          <a:lstStyle/>
          <a:p>
            <a:fld id="{28946520-2037-45EB-8724-F03964EEBB27}" type="slidenum">
              <a:rPr lang="en-GB" smtClean="0"/>
              <a:t>‹#›</a:t>
            </a:fld>
            <a:endParaRPr lang="en-GB"/>
          </a:p>
        </p:txBody>
      </p:sp>
    </p:spTree>
    <p:extLst>
      <p:ext uri="{BB962C8B-B14F-4D97-AF65-F5344CB8AC3E}">
        <p14:creationId xmlns:p14="http://schemas.microsoft.com/office/powerpoint/2010/main" val="2845988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2959-0B55-4665-A608-1A0F344A869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A2C7A1C-6416-4897-8E49-175D949BC2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7C32D5F-EE77-4FE9-AD9E-B2057D6F85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320AEE8-6B89-4F11-9C2D-22CDC77422D0}"/>
              </a:ext>
            </a:extLst>
          </p:cNvPr>
          <p:cNvSpPr>
            <a:spLocks noGrp="1"/>
          </p:cNvSpPr>
          <p:nvPr>
            <p:ph type="dt" sz="half" idx="10"/>
          </p:nvPr>
        </p:nvSpPr>
        <p:spPr/>
        <p:txBody>
          <a:bodyPr/>
          <a:lstStyle/>
          <a:p>
            <a:fld id="{3D1A59C3-A296-4513-B0F8-C24A2FC8D2FF}" type="datetimeFigureOut">
              <a:rPr lang="en-GB" smtClean="0"/>
              <a:t>06/11/2017</a:t>
            </a:fld>
            <a:endParaRPr lang="en-GB"/>
          </a:p>
        </p:txBody>
      </p:sp>
      <p:sp>
        <p:nvSpPr>
          <p:cNvPr id="6" name="Footer Placeholder 5">
            <a:extLst>
              <a:ext uri="{FF2B5EF4-FFF2-40B4-BE49-F238E27FC236}">
                <a16:creationId xmlns:a16="http://schemas.microsoft.com/office/drawing/2014/main" id="{8BA2D697-FD3C-44A1-9A1B-750F8E8AFE3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555E2B2-8B46-4C9F-A784-9EFAFE8806DA}"/>
              </a:ext>
            </a:extLst>
          </p:cNvPr>
          <p:cNvSpPr>
            <a:spLocks noGrp="1"/>
          </p:cNvSpPr>
          <p:nvPr>
            <p:ph type="sldNum" sz="quarter" idx="12"/>
          </p:nvPr>
        </p:nvSpPr>
        <p:spPr/>
        <p:txBody>
          <a:bodyPr/>
          <a:lstStyle/>
          <a:p>
            <a:fld id="{28946520-2037-45EB-8724-F03964EEBB27}" type="slidenum">
              <a:rPr lang="en-GB" smtClean="0"/>
              <a:t>‹#›</a:t>
            </a:fld>
            <a:endParaRPr lang="en-GB"/>
          </a:p>
        </p:txBody>
      </p:sp>
    </p:spTree>
    <p:extLst>
      <p:ext uri="{BB962C8B-B14F-4D97-AF65-F5344CB8AC3E}">
        <p14:creationId xmlns:p14="http://schemas.microsoft.com/office/powerpoint/2010/main" val="1032865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2FEB-88C6-4582-9863-66805FFDE0E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29B10B6-2278-4FDB-BF03-F7075D455A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A10AF08-5B4B-47E2-9DA0-C7FB7C7B581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9331C66-DBF7-429A-AA9A-AA21B09DC7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D8DAFC0-9F29-420D-86A0-00003D645D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7379862-BD4E-43EF-95B2-113BA5691376}"/>
              </a:ext>
            </a:extLst>
          </p:cNvPr>
          <p:cNvSpPr>
            <a:spLocks noGrp="1"/>
          </p:cNvSpPr>
          <p:nvPr>
            <p:ph type="dt" sz="half" idx="10"/>
          </p:nvPr>
        </p:nvSpPr>
        <p:spPr/>
        <p:txBody>
          <a:bodyPr/>
          <a:lstStyle/>
          <a:p>
            <a:fld id="{3D1A59C3-A296-4513-B0F8-C24A2FC8D2FF}" type="datetimeFigureOut">
              <a:rPr lang="en-GB" smtClean="0"/>
              <a:t>06/11/2017</a:t>
            </a:fld>
            <a:endParaRPr lang="en-GB"/>
          </a:p>
        </p:txBody>
      </p:sp>
      <p:sp>
        <p:nvSpPr>
          <p:cNvPr id="8" name="Footer Placeholder 7">
            <a:extLst>
              <a:ext uri="{FF2B5EF4-FFF2-40B4-BE49-F238E27FC236}">
                <a16:creationId xmlns:a16="http://schemas.microsoft.com/office/drawing/2014/main" id="{9196862F-E0E9-4BAB-B848-346BACBBFA9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5D7AD5E-0897-4325-9CA0-3D82556D173D}"/>
              </a:ext>
            </a:extLst>
          </p:cNvPr>
          <p:cNvSpPr>
            <a:spLocks noGrp="1"/>
          </p:cNvSpPr>
          <p:nvPr>
            <p:ph type="sldNum" sz="quarter" idx="12"/>
          </p:nvPr>
        </p:nvSpPr>
        <p:spPr/>
        <p:txBody>
          <a:bodyPr/>
          <a:lstStyle/>
          <a:p>
            <a:fld id="{28946520-2037-45EB-8724-F03964EEBB27}" type="slidenum">
              <a:rPr lang="en-GB" smtClean="0"/>
              <a:t>‹#›</a:t>
            </a:fld>
            <a:endParaRPr lang="en-GB"/>
          </a:p>
        </p:txBody>
      </p:sp>
    </p:spTree>
    <p:extLst>
      <p:ext uri="{BB962C8B-B14F-4D97-AF65-F5344CB8AC3E}">
        <p14:creationId xmlns:p14="http://schemas.microsoft.com/office/powerpoint/2010/main" val="361819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51BED-E151-4BF2-889C-4F962D602DC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F659AA2-90FE-4671-85E1-E5EC32CD1A22}"/>
              </a:ext>
            </a:extLst>
          </p:cNvPr>
          <p:cNvSpPr>
            <a:spLocks noGrp="1"/>
          </p:cNvSpPr>
          <p:nvPr>
            <p:ph type="dt" sz="half" idx="10"/>
          </p:nvPr>
        </p:nvSpPr>
        <p:spPr/>
        <p:txBody>
          <a:bodyPr/>
          <a:lstStyle/>
          <a:p>
            <a:fld id="{3D1A59C3-A296-4513-B0F8-C24A2FC8D2FF}" type="datetimeFigureOut">
              <a:rPr lang="en-GB" smtClean="0"/>
              <a:t>06/11/2017</a:t>
            </a:fld>
            <a:endParaRPr lang="en-GB"/>
          </a:p>
        </p:txBody>
      </p:sp>
      <p:sp>
        <p:nvSpPr>
          <p:cNvPr id="4" name="Footer Placeholder 3">
            <a:extLst>
              <a:ext uri="{FF2B5EF4-FFF2-40B4-BE49-F238E27FC236}">
                <a16:creationId xmlns:a16="http://schemas.microsoft.com/office/drawing/2014/main" id="{A79399EE-8B1B-48F9-8C82-72DF6E10E25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2CB3FA5-6EEE-460D-927F-BF816D924C44}"/>
              </a:ext>
            </a:extLst>
          </p:cNvPr>
          <p:cNvSpPr>
            <a:spLocks noGrp="1"/>
          </p:cNvSpPr>
          <p:nvPr>
            <p:ph type="sldNum" sz="quarter" idx="12"/>
          </p:nvPr>
        </p:nvSpPr>
        <p:spPr/>
        <p:txBody>
          <a:bodyPr/>
          <a:lstStyle/>
          <a:p>
            <a:fld id="{28946520-2037-45EB-8724-F03964EEBB27}" type="slidenum">
              <a:rPr lang="en-GB" smtClean="0"/>
              <a:t>‹#›</a:t>
            </a:fld>
            <a:endParaRPr lang="en-GB"/>
          </a:p>
        </p:txBody>
      </p:sp>
    </p:spTree>
    <p:extLst>
      <p:ext uri="{BB962C8B-B14F-4D97-AF65-F5344CB8AC3E}">
        <p14:creationId xmlns:p14="http://schemas.microsoft.com/office/powerpoint/2010/main" val="345480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25EEDD-6B9A-46F7-8CA9-77BBCF6DE9C6}"/>
              </a:ext>
            </a:extLst>
          </p:cNvPr>
          <p:cNvSpPr>
            <a:spLocks noGrp="1"/>
          </p:cNvSpPr>
          <p:nvPr>
            <p:ph type="dt" sz="half" idx="10"/>
          </p:nvPr>
        </p:nvSpPr>
        <p:spPr/>
        <p:txBody>
          <a:bodyPr/>
          <a:lstStyle/>
          <a:p>
            <a:fld id="{3D1A59C3-A296-4513-B0F8-C24A2FC8D2FF}" type="datetimeFigureOut">
              <a:rPr lang="en-GB" smtClean="0"/>
              <a:t>06/11/2017</a:t>
            </a:fld>
            <a:endParaRPr lang="en-GB"/>
          </a:p>
        </p:txBody>
      </p:sp>
      <p:sp>
        <p:nvSpPr>
          <p:cNvPr id="3" name="Footer Placeholder 2">
            <a:extLst>
              <a:ext uri="{FF2B5EF4-FFF2-40B4-BE49-F238E27FC236}">
                <a16:creationId xmlns:a16="http://schemas.microsoft.com/office/drawing/2014/main" id="{B6505776-C1AC-4760-8B73-776A2E3501B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A9DD640-1FF1-45B8-9799-E8DD49C758B7}"/>
              </a:ext>
            </a:extLst>
          </p:cNvPr>
          <p:cNvSpPr>
            <a:spLocks noGrp="1"/>
          </p:cNvSpPr>
          <p:nvPr>
            <p:ph type="sldNum" sz="quarter" idx="12"/>
          </p:nvPr>
        </p:nvSpPr>
        <p:spPr/>
        <p:txBody>
          <a:bodyPr/>
          <a:lstStyle/>
          <a:p>
            <a:fld id="{28946520-2037-45EB-8724-F03964EEBB27}" type="slidenum">
              <a:rPr lang="en-GB" smtClean="0"/>
              <a:t>‹#›</a:t>
            </a:fld>
            <a:endParaRPr lang="en-GB"/>
          </a:p>
        </p:txBody>
      </p:sp>
    </p:spTree>
    <p:extLst>
      <p:ext uri="{BB962C8B-B14F-4D97-AF65-F5344CB8AC3E}">
        <p14:creationId xmlns:p14="http://schemas.microsoft.com/office/powerpoint/2010/main" val="2609031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F5F9-EA0F-4752-9864-F0691EA8B1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641C238-D8A8-44BE-9F4A-2BBEBADDFB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0EFF878-21A5-494D-83FD-44A1734168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FFBAAD-76EC-49B6-AD4C-B0896DAFDAC4}"/>
              </a:ext>
            </a:extLst>
          </p:cNvPr>
          <p:cNvSpPr>
            <a:spLocks noGrp="1"/>
          </p:cNvSpPr>
          <p:nvPr>
            <p:ph type="dt" sz="half" idx="10"/>
          </p:nvPr>
        </p:nvSpPr>
        <p:spPr/>
        <p:txBody>
          <a:bodyPr/>
          <a:lstStyle/>
          <a:p>
            <a:fld id="{3D1A59C3-A296-4513-B0F8-C24A2FC8D2FF}" type="datetimeFigureOut">
              <a:rPr lang="en-GB" smtClean="0"/>
              <a:t>06/11/2017</a:t>
            </a:fld>
            <a:endParaRPr lang="en-GB"/>
          </a:p>
        </p:txBody>
      </p:sp>
      <p:sp>
        <p:nvSpPr>
          <p:cNvPr id="6" name="Footer Placeholder 5">
            <a:extLst>
              <a:ext uri="{FF2B5EF4-FFF2-40B4-BE49-F238E27FC236}">
                <a16:creationId xmlns:a16="http://schemas.microsoft.com/office/drawing/2014/main" id="{26F9D5A5-4FC7-4196-A656-441EF44D4A9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69AB98-8183-4FE4-819F-E4DAD4C1841A}"/>
              </a:ext>
            </a:extLst>
          </p:cNvPr>
          <p:cNvSpPr>
            <a:spLocks noGrp="1"/>
          </p:cNvSpPr>
          <p:nvPr>
            <p:ph type="sldNum" sz="quarter" idx="12"/>
          </p:nvPr>
        </p:nvSpPr>
        <p:spPr/>
        <p:txBody>
          <a:bodyPr/>
          <a:lstStyle/>
          <a:p>
            <a:fld id="{28946520-2037-45EB-8724-F03964EEBB27}" type="slidenum">
              <a:rPr lang="en-GB" smtClean="0"/>
              <a:t>‹#›</a:t>
            </a:fld>
            <a:endParaRPr lang="en-GB"/>
          </a:p>
        </p:txBody>
      </p:sp>
    </p:spTree>
    <p:extLst>
      <p:ext uri="{BB962C8B-B14F-4D97-AF65-F5344CB8AC3E}">
        <p14:creationId xmlns:p14="http://schemas.microsoft.com/office/powerpoint/2010/main" val="33202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441D-F8AC-4905-8BCF-3F73796B9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88F4BC6-F195-424F-BEB4-A44D04C0BF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8D38F9A-2051-4B16-B144-A7EFE5BF3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A56710-CF5C-4F6E-9B89-BF776CCADD85}"/>
              </a:ext>
            </a:extLst>
          </p:cNvPr>
          <p:cNvSpPr>
            <a:spLocks noGrp="1"/>
          </p:cNvSpPr>
          <p:nvPr>
            <p:ph type="dt" sz="half" idx="10"/>
          </p:nvPr>
        </p:nvSpPr>
        <p:spPr/>
        <p:txBody>
          <a:bodyPr/>
          <a:lstStyle/>
          <a:p>
            <a:fld id="{3D1A59C3-A296-4513-B0F8-C24A2FC8D2FF}" type="datetimeFigureOut">
              <a:rPr lang="en-GB" smtClean="0"/>
              <a:t>06/11/2017</a:t>
            </a:fld>
            <a:endParaRPr lang="en-GB"/>
          </a:p>
        </p:txBody>
      </p:sp>
      <p:sp>
        <p:nvSpPr>
          <p:cNvPr id="6" name="Footer Placeholder 5">
            <a:extLst>
              <a:ext uri="{FF2B5EF4-FFF2-40B4-BE49-F238E27FC236}">
                <a16:creationId xmlns:a16="http://schemas.microsoft.com/office/drawing/2014/main" id="{BCFD82E1-D053-4FFF-A09A-561BE6BBAC8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4EE4B9-B918-4D96-82F3-1FAD45F9DC93}"/>
              </a:ext>
            </a:extLst>
          </p:cNvPr>
          <p:cNvSpPr>
            <a:spLocks noGrp="1"/>
          </p:cNvSpPr>
          <p:nvPr>
            <p:ph type="sldNum" sz="quarter" idx="12"/>
          </p:nvPr>
        </p:nvSpPr>
        <p:spPr/>
        <p:txBody>
          <a:bodyPr/>
          <a:lstStyle/>
          <a:p>
            <a:fld id="{28946520-2037-45EB-8724-F03964EEBB27}" type="slidenum">
              <a:rPr lang="en-GB" smtClean="0"/>
              <a:t>‹#›</a:t>
            </a:fld>
            <a:endParaRPr lang="en-GB"/>
          </a:p>
        </p:txBody>
      </p:sp>
    </p:spTree>
    <p:extLst>
      <p:ext uri="{BB962C8B-B14F-4D97-AF65-F5344CB8AC3E}">
        <p14:creationId xmlns:p14="http://schemas.microsoft.com/office/powerpoint/2010/main" val="2457159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8DB4CE-FDC5-483A-90D8-F20B9F7579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CF89017-176E-41A5-8B91-C41536A0B1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19118D-3857-4513-905A-3FB3687621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A59C3-A296-4513-B0F8-C24A2FC8D2FF}" type="datetimeFigureOut">
              <a:rPr lang="en-GB" smtClean="0"/>
              <a:t>06/11/2017</a:t>
            </a:fld>
            <a:endParaRPr lang="en-GB"/>
          </a:p>
        </p:txBody>
      </p:sp>
      <p:sp>
        <p:nvSpPr>
          <p:cNvPr id="5" name="Footer Placeholder 4">
            <a:extLst>
              <a:ext uri="{FF2B5EF4-FFF2-40B4-BE49-F238E27FC236}">
                <a16:creationId xmlns:a16="http://schemas.microsoft.com/office/drawing/2014/main" id="{74EEDF2B-2440-4302-835C-5330C0A3FB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58DE630-46CA-4E40-BA37-CD6E1B0D6D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46520-2037-45EB-8724-F03964EEBB27}" type="slidenum">
              <a:rPr lang="en-GB" smtClean="0"/>
              <a:t>‹#›</a:t>
            </a:fld>
            <a:endParaRPr lang="en-GB"/>
          </a:p>
        </p:txBody>
      </p:sp>
    </p:spTree>
    <p:extLst>
      <p:ext uri="{BB962C8B-B14F-4D97-AF65-F5344CB8AC3E}">
        <p14:creationId xmlns:p14="http://schemas.microsoft.com/office/powerpoint/2010/main" val="3087422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6B545-A6C9-480D-B515-7726DCBE3A89}"/>
              </a:ext>
            </a:extLst>
          </p:cNvPr>
          <p:cNvSpPr>
            <a:spLocks noGrp="1"/>
          </p:cNvSpPr>
          <p:nvPr>
            <p:ph type="ctrTitle"/>
          </p:nvPr>
        </p:nvSpPr>
        <p:spPr/>
        <p:txBody>
          <a:bodyPr/>
          <a:lstStyle/>
          <a:p>
            <a:r>
              <a:rPr lang="en-GB" dirty="0"/>
              <a:t>StarCraft Bot</a:t>
            </a:r>
          </a:p>
        </p:txBody>
      </p:sp>
    </p:spTree>
    <p:extLst>
      <p:ext uri="{BB962C8B-B14F-4D97-AF65-F5344CB8AC3E}">
        <p14:creationId xmlns:p14="http://schemas.microsoft.com/office/powerpoint/2010/main" val="226498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6E07-569E-483B-BF15-A940344B385D}"/>
              </a:ext>
            </a:extLst>
          </p:cNvPr>
          <p:cNvSpPr>
            <a:spLocks noGrp="1"/>
          </p:cNvSpPr>
          <p:nvPr>
            <p:ph type="title"/>
          </p:nvPr>
        </p:nvSpPr>
        <p:spPr/>
        <p:txBody>
          <a:bodyPr/>
          <a:lstStyle/>
          <a:p>
            <a:r>
              <a:rPr lang="en-GB" dirty="0"/>
              <a:t>Context and Research Results</a:t>
            </a:r>
          </a:p>
        </p:txBody>
      </p:sp>
      <p:sp>
        <p:nvSpPr>
          <p:cNvPr id="3" name="Content Placeholder 2">
            <a:extLst>
              <a:ext uri="{FF2B5EF4-FFF2-40B4-BE49-F238E27FC236}">
                <a16:creationId xmlns:a16="http://schemas.microsoft.com/office/drawing/2014/main" id="{D017D52B-3C43-424C-9DFC-FD527BE430C6}"/>
              </a:ext>
            </a:extLst>
          </p:cNvPr>
          <p:cNvSpPr>
            <a:spLocks noGrp="1"/>
          </p:cNvSpPr>
          <p:nvPr>
            <p:ph idx="1"/>
          </p:nvPr>
        </p:nvSpPr>
        <p:spPr/>
        <p:txBody>
          <a:bodyPr>
            <a:normAutofit/>
          </a:bodyPr>
          <a:lstStyle/>
          <a:p>
            <a:r>
              <a:rPr lang="en-GB" dirty="0"/>
              <a:t>AI creating a bot for StarCraft</a:t>
            </a:r>
          </a:p>
          <a:p>
            <a:endParaRPr lang="en-GB" dirty="0"/>
          </a:p>
          <a:p>
            <a:r>
              <a:rPr lang="en-GB" dirty="0"/>
              <a:t>Research results show that it will be difficult to create an AI</a:t>
            </a:r>
          </a:p>
          <a:p>
            <a:r>
              <a:rPr lang="en-GB" dirty="0"/>
              <a:t>The level of difficulty depends on what you want your AI to do for example:</a:t>
            </a:r>
          </a:p>
          <a:p>
            <a:pPr lvl="1"/>
            <a:r>
              <a:rPr lang="en-GB" dirty="0"/>
              <a:t>A human-like AI will involve much more complicated algorithms than a scripted AI.</a:t>
            </a:r>
          </a:p>
          <a:p>
            <a:r>
              <a:rPr lang="en-GB" dirty="0"/>
              <a:t>Due to the time and skill restraint I will be using a more scripted AI with a small amount of decision making.</a:t>
            </a:r>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0" indent="0">
              <a:buNone/>
            </a:pPr>
            <a:endParaRPr lang="en-GB" dirty="0"/>
          </a:p>
        </p:txBody>
      </p:sp>
    </p:spTree>
    <p:extLst>
      <p:ext uri="{BB962C8B-B14F-4D97-AF65-F5344CB8AC3E}">
        <p14:creationId xmlns:p14="http://schemas.microsoft.com/office/powerpoint/2010/main" val="2581569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5B6E-37CE-46C1-8AE9-C83F0BD30DE2}"/>
              </a:ext>
            </a:extLst>
          </p:cNvPr>
          <p:cNvSpPr>
            <a:spLocks noGrp="1"/>
          </p:cNvSpPr>
          <p:nvPr>
            <p:ph type="title"/>
          </p:nvPr>
        </p:nvSpPr>
        <p:spPr/>
        <p:txBody>
          <a:bodyPr/>
          <a:lstStyle/>
          <a:p>
            <a:r>
              <a:rPr lang="en-GB" dirty="0"/>
              <a:t>Literature</a:t>
            </a:r>
          </a:p>
        </p:txBody>
      </p:sp>
      <p:sp>
        <p:nvSpPr>
          <p:cNvPr id="3" name="Content Placeholder 2">
            <a:extLst>
              <a:ext uri="{FF2B5EF4-FFF2-40B4-BE49-F238E27FC236}">
                <a16:creationId xmlns:a16="http://schemas.microsoft.com/office/drawing/2014/main" id="{EA23AA55-BA3E-4128-AB17-C3EFFA10D28B}"/>
              </a:ext>
            </a:extLst>
          </p:cNvPr>
          <p:cNvSpPr>
            <a:spLocks noGrp="1"/>
          </p:cNvSpPr>
          <p:nvPr>
            <p:ph idx="1"/>
          </p:nvPr>
        </p:nvSpPr>
        <p:spPr/>
        <p:txBody>
          <a:bodyPr>
            <a:normAutofit lnSpcReduction="10000"/>
          </a:bodyPr>
          <a:lstStyle/>
          <a:p>
            <a:r>
              <a:rPr lang="en-GB" dirty="0"/>
              <a:t>There is an abundance of material relating to StarCraft AI covering most of the aspect of the field these include:</a:t>
            </a:r>
          </a:p>
          <a:p>
            <a:pPr lvl="1"/>
            <a:r>
              <a:rPr lang="en-GB" dirty="0"/>
              <a:t>Datasets – A collection of tens of thousands of replays millions of frames and player actions to build complete game states that other areas of research can use to build any of the following AI’s.</a:t>
            </a:r>
          </a:p>
          <a:p>
            <a:pPr lvl="1"/>
            <a:r>
              <a:rPr lang="en-GB" dirty="0"/>
              <a:t>Bayesian Approaches – Probability based decisions.</a:t>
            </a:r>
          </a:p>
          <a:p>
            <a:pPr lvl="1"/>
            <a:r>
              <a:rPr lang="en-GB" dirty="0"/>
              <a:t>Control – Focusing on the Micro-management aspect of the game.</a:t>
            </a:r>
          </a:p>
          <a:p>
            <a:pPr lvl="1"/>
            <a:r>
              <a:rPr lang="en-GB" dirty="0"/>
              <a:t>Planning – Focusing on the Macro-management aspect of the game.</a:t>
            </a:r>
          </a:p>
          <a:p>
            <a:pPr lvl="1"/>
            <a:r>
              <a:rPr lang="en-GB" dirty="0"/>
              <a:t>Prediction – Using either freely available datasets or GA/EA’s to predict an opponents strategies.</a:t>
            </a:r>
          </a:p>
          <a:p>
            <a:pPr lvl="1"/>
            <a:r>
              <a:rPr lang="en-GB" dirty="0"/>
              <a:t>Human-level AI – The aim to create an AI that can mimic human style play.</a:t>
            </a:r>
          </a:p>
          <a:p>
            <a:pPr lvl="1"/>
            <a:r>
              <a:rPr lang="en-GB" dirty="0"/>
              <a:t>Deep Learning – Putting variables into a magic box and an AI comes out.</a:t>
            </a:r>
          </a:p>
          <a:p>
            <a:endParaRPr lang="en-GB" dirty="0"/>
          </a:p>
        </p:txBody>
      </p:sp>
    </p:spTree>
    <p:extLst>
      <p:ext uri="{BB962C8B-B14F-4D97-AF65-F5344CB8AC3E}">
        <p14:creationId xmlns:p14="http://schemas.microsoft.com/office/powerpoint/2010/main" val="3257968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327CA-A77B-4C81-8A9C-C14EDB91A3EE}"/>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45D7159E-0E0A-44A9-A4A2-AF62061DE7F2}"/>
              </a:ext>
            </a:extLst>
          </p:cNvPr>
          <p:cNvSpPr>
            <a:spLocks noGrp="1"/>
          </p:cNvSpPr>
          <p:nvPr>
            <p:ph idx="1"/>
          </p:nvPr>
        </p:nvSpPr>
        <p:spPr/>
        <p:txBody>
          <a:bodyPr>
            <a:normAutofit lnSpcReduction="10000"/>
          </a:bodyPr>
          <a:lstStyle/>
          <a:p>
            <a:r>
              <a:rPr lang="en-GB" dirty="0"/>
              <a:t>Areas:</a:t>
            </a:r>
          </a:p>
          <a:p>
            <a:pPr lvl="1"/>
            <a:r>
              <a:rPr lang="en-GB" dirty="0"/>
              <a:t>Combining Behaviour Oriented Design and Expert Human Knowledge to create a competitive AI.</a:t>
            </a:r>
          </a:p>
          <a:p>
            <a:endParaRPr lang="en-GB" dirty="0">
              <a:effectLst/>
            </a:endParaRPr>
          </a:p>
          <a:p>
            <a:pPr lvl="1"/>
            <a:r>
              <a:rPr lang="en-GB" dirty="0"/>
              <a:t>Student led Creation of an adaptive AI using predefined expert strategies. </a:t>
            </a:r>
          </a:p>
          <a:p>
            <a:r>
              <a:rPr lang="en-GB" dirty="0">
                <a:effectLst/>
              </a:rPr>
              <a:t>Questions:</a:t>
            </a:r>
          </a:p>
          <a:p>
            <a:pPr lvl="1"/>
            <a:r>
              <a:rPr lang="en-GB" dirty="0"/>
              <a:t>Is an adaptive AI built with predefined expert strategies a viable competitor against competition grade AI’s?</a:t>
            </a:r>
          </a:p>
          <a:p>
            <a:endParaRPr lang="en-GB" dirty="0">
              <a:effectLst/>
            </a:endParaRPr>
          </a:p>
          <a:p>
            <a:pPr lvl="1"/>
            <a:r>
              <a:rPr lang="en-GB" dirty="0"/>
              <a:t>How effective can an adaptive AI built with predefined expert strategies be </a:t>
            </a:r>
            <a:r>
              <a:rPr lang="en-GB"/>
              <a:t>against competition grade </a:t>
            </a:r>
            <a:r>
              <a:rPr lang="en-GB" dirty="0"/>
              <a:t>AI’s?</a:t>
            </a:r>
            <a:endParaRPr lang="en-GB" dirty="0">
              <a:effectLst/>
            </a:endParaRPr>
          </a:p>
          <a:p>
            <a:endParaRPr lang="en-GB" dirty="0"/>
          </a:p>
        </p:txBody>
      </p:sp>
    </p:spTree>
    <p:extLst>
      <p:ext uri="{BB962C8B-B14F-4D97-AF65-F5344CB8AC3E}">
        <p14:creationId xmlns:p14="http://schemas.microsoft.com/office/powerpoint/2010/main" val="1738204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2504A-B80A-43BA-A222-C284BA768426}"/>
              </a:ext>
            </a:extLst>
          </p:cNvPr>
          <p:cNvSpPr>
            <a:spLocks noGrp="1"/>
          </p:cNvSpPr>
          <p:nvPr>
            <p:ph type="title"/>
          </p:nvPr>
        </p:nvSpPr>
        <p:spPr/>
        <p:txBody>
          <a:bodyPr/>
          <a:lstStyle/>
          <a:p>
            <a:r>
              <a:rPr lang="en-GB" dirty="0"/>
              <a:t>Notable Researchers</a:t>
            </a:r>
          </a:p>
        </p:txBody>
      </p:sp>
      <p:sp>
        <p:nvSpPr>
          <p:cNvPr id="3" name="Content Placeholder 2">
            <a:extLst>
              <a:ext uri="{FF2B5EF4-FFF2-40B4-BE49-F238E27FC236}">
                <a16:creationId xmlns:a16="http://schemas.microsoft.com/office/drawing/2014/main" id="{2656F5E5-8540-4188-A70B-A0D5D2F00EC2}"/>
              </a:ext>
            </a:extLst>
          </p:cNvPr>
          <p:cNvSpPr>
            <a:spLocks noGrp="1"/>
          </p:cNvSpPr>
          <p:nvPr>
            <p:ph idx="1"/>
          </p:nvPr>
        </p:nvSpPr>
        <p:spPr/>
        <p:txBody>
          <a:bodyPr/>
          <a:lstStyle/>
          <a:p>
            <a:r>
              <a:rPr lang="en-GB" dirty="0"/>
              <a:t>Big names in the field:</a:t>
            </a:r>
          </a:p>
          <a:p>
            <a:pPr lvl="1"/>
            <a:r>
              <a:rPr lang="en-GB" dirty="0"/>
              <a:t>David Churchill – Planning &amp; control</a:t>
            </a:r>
          </a:p>
          <a:p>
            <a:pPr lvl="1"/>
            <a:r>
              <a:rPr lang="en-GB" dirty="0"/>
              <a:t>Ben Weber – Planning, Prediction, control and Human-level</a:t>
            </a:r>
          </a:p>
          <a:p>
            <a:pPr lvl="1"/>
            <a:r>
              <a:rPr lang="en-GB" dirty="0"/>
              <a:t>Michael </a:t>
            </a:r>
            <a:r>
              <a:rPr lang="en-GB" dirty="0" err="1"/>
              <a:t>Mateas</a:t>
            </a:r>
            <a:r>
              <a:rPr lang="en-GB" dirty="0"/>
              <a:t> – Planning, Prediction, control and Human-level </a:t>
            </a:r>
          </a:p>
          <a:p>
            <a:pPr lvl="1"/>
            <a:r>
              <a:rPr lang="en-GB" dirty="0"/>
              <a:t>Gabriel </a:t>
            </a:r>
            <a:r>
              <a:rPr lang="en-GB" dirty="0" err="1"/>
              <a:t>Synnaeve</a:t>
            </a:r>
            <a:r>
              <a:rPr lang="en-GB" dirty="0"/>
              <a:t> – Datasets &amp; Bayesian</a:t>
            </a:r>
          </a:p>
          <a:p>
            <a:pPr lvl="1"/>
            <a:r>
              <a:rPr lang="en-GB" dirty="0"/>
              <a:t>Pierre </a:t>
            </a:r>
            <a:r>
              <a:rPr lang="en-GB" dirty="0" err="1"/>
              <a:t>Bessiere</a:t>
            </a:r>
            <a:r>
              <a:rPr lang="en-GB" dirty="0"/>
              <a:t> – Datasets &amp; Bayesian</a:t>
            </a:r>
          </a:p>
          <a:p>
            <a:pPr marL="457200" lvl="1" indent="0">
              <a:buNone/>
            </a:pPr>
            <a:endParaRPr lang="en-GB" dirty="0"/>
          </a:p>
          <a:p>
            <a:pPr marL="457200" lvl="1" indent="0">
              <a:buNone/>
            </a:pPr>
            <a:endParaRPr lang="en-GB" dirty="0"/>
          </a:p>
          <a:p>
            <a:pPr marL="457200" lvl="1" indent="0">
              <a:buNone/>
            </a:pPr>
            <a:r>
              <a:rPr lang="en-GB" dirty="0">
                <a:solidFill>
                  <a:schemeClr val="bg2"/>
                </a:solidFill>
              </a:rPr>
              <a:t>Disclaimer: These are just a few that I found during my research, there are plenty more out there.</a:t>
            </a:r>
          </a:p>
        </p:txBody>
      </p:sp>
    </p:spTree>
    <p:extLst>
      <p:ext uri="{BB962C8B-B14F-4D97-AF65-F5344CB8AC3E}">
        <p14:creationId xmlns:p14="http://schemas.microsoft.com/office/powerpoint/2010/main" val="1440056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347</Words>
  <Application>Microsoft Office PowerPoint</Application>
  <PresentationFormat>Widescreen</PresentationFormat>
  <Paragraphs>67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StarCraft Bot</vt:lpstr>
      <vt:lpstr>Context and Research Results</vt:lpstr>
      <vt:lpstr>Literature</vt:lpstr>
      <vt:lpstr>Question(s)</vt:lpstr>
      <vt:lpstr>Notable Researchers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Hellman</dc:creator>
  <cp:lastModifiedBy>James Hellman</cp:lastModifiedBy>
  <cp:revision>13</cp:revision>
  <dcterms:created xsi:type="dcterms:W3CDTF">2017-11-05T13:19:52Z</dcterms:created>
  <dcterms:modified xsi:type="dcterms:W3CDTF">2017-11-06T08:21:15Z</dcterms:modified>
</cp:coreProperties>
</file>