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3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05B24-9976-42A0-AF23-6C233BB3D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0" r="3307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AA46F8-B150-433A-9B62-55E8F627A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Spyro De-Make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0BFC8-7DF9-4600-83BD-08915C32D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James Hellman</a:t>
            </a:r>
          </a:p>
        </p:txBody>
      </p:sp>
    </p:spTree>
    <p:extLst>
      <p:ext uri="{BB962C8B-B14F-4D97-AF65-F5344CB8AC3E}">
        <p14:creationId xmlns:p14="http://schemas.microsoft.com/office/powerpoint/2010/main" val="1007932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B3576-F1A3-4493-854F-3DFD639C6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1209" r="1917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6"/>
            <a:ext cx="430169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F9AD5-7266-45DF-9410-3B919C76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03" y="640263"/>
            <a:ext cx="3915950" cy="1344975"/>
          </a:xfrm>
        </p:spPr>
        <p:txBody>
          <a:bodyPr>
            <a:normAutofit/>
          </a:bodyPr>
          <a:lstStyle/>
          <a:p>
            <a:r>
              <a:rPr lang="en-GB" sz="3500"/>
              <a:t>What is Spyro?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21E8-4124-4BCE-94AF-410E57113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582" y="2121763"/>
            <a:ext cx="3926618" cy="3773010"/>
          </a:xfrm>
        </p:spPr>
        <p:txBody>
          <a:bodyPr>
            <a:normAutofit/>
          </a:bodyPr>
          <a:lstStyle/>
          <a:p>
            <a:r>
              <a:rPr lang="en-GB" sz="2100"/>
              <a:t>If I need to tell you then get out.</a:t>
            </a:r>
          </a:p>
          <a:p>
            <a:r>
              <a:rPr lang="en-GB" sz="2100"/>
              <a:t>Spyro is a 3D adventure platformer where you play as a dragon trying to save the world from an evil tyrant that has turned all the other dragons into stone.</a:t>
            </a:r>
          </a:p>
        </p:txBody>
      </p:sp>
    </p:spTree>
    <p:extLst>
      <p:ext uri="{BB962C8B-B14F-4D97-AF65-F5344CB8AC3E}">
        <p14:creationId xmlns:p14="http://schemas.microsoft.com/office/powerpoint/2010/main" val="1204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254068-9686-4AA6-B975-244DFDE95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r="41438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6"/>
            <a:ext cx="430169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EFEA9-3668-424E-A537-6975DCF1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03" y="640263"/>
            <a:ext cx="3915950" cy="1344975"/>
          </a:xfrm>
        </p:spPr>
        <p:txBody>
          <a:bodyPr>
            <a:normAutofit/>
          </a:bodyPr>
          <a:lstStyle/>
          <a:p>
            <a:r>
              <a:rPr lang="en-GB" sz="3500"/>
              <a:t>How will I de-make Spyro?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1DFA-36BF-4525-AA1C-3B5F5CBC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582" y="2121763"/>
            <a:ext cx="3926618" cy="3773010"/>
          </a:xfrm>
        </p:spPr>
        <p:txBody>
          <a:bodyPr>
            <a:normAutofit/>
          </a:bodyPr>
          <a:lstStyle/>
          <a:p>
            <a:r>
              <a:rPr lang="en-GB" sz="2100"/>
              <a:t>I will be turning Spyro into a 2D platform adventure.</a:t>
            </a:r>
          </a:p>
          <a:p>
            <a:r>
              <a:rPr lang="en-GB" sz="2100"/>
              <a:t>I will be keeping the core mechanics:</a:t>
            </a:r>
          </a:p>
          <a:p>
            <a:pPr lvl="2"/>
            <a:r>
              <a:rPr lang="en-GB" sz="2100"/>
              <a:t>Collecting Gems</a:t>
            </a:r>
          </a:p>
          <a:p>
            <a:pPr lvl="2"/>
            <a:r>
              <a:rPr lang="en-GB" sz="2100"/>
              <a:t>Jumping</a:t>
            </a:r>
          </a:p>
          <a:p>
            <a:pPr lvl="2"/>
            <a:r>
              <a:rPr lang="en-GB" sz="2100"/>
              <a:t>Breathing Fire</a:t>
            </a:r>
          </a:p>
          <a:p>
            <a:pPr lvl="2"/>
            <a:r>
              <a:rPr lang="en-GB" sz="2100"/>
              <a:t>Gliding (Stretch Goal)</a:t>
            </a:r>
          </a:p>
        </p:txBody>
      </p:sp>
    </p:spTree>
    <p:extLst>
      <p:ext uri="{BB962C8B-B14F-4D97-AF65-F5344CB8AC3E}">
        <p14:creationId xmlns:p14="http://schemas.microsoft.com/office/powerpoint/2010/main" val="160909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F1AD9-700D-4948-A52F-47F9EC1D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7" t="33" r="3921" b="-3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6"/>
            <a:ext cx="430169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DF882-995C-4583-BB09-78388E08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03" y="640263"/>
            <a:ext cx="3915950" cy="1344975"/>
          </a:xfrm>
        </p:spPr>
        <p:txBody>
          <a:bodyPr>
            <a:normAutofit/>
          </a:bodyPr>
          <a:lstStyle/>
          <a:p>
            <a:r>
              <a:rPr lang="en-GB" sz="3500"/>
              <a:t>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2B30-BE83-48C1-B282-C7E6D21B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582" y="2121763"/>
            <a:ext cx="3926618" cy="3773010"/>
          </a:xfrm>
        </p:spPr>
        <p:txBody>
          <a:bodyPr>
            <a:normAutofit/>
          </a:bodyPr>
          <a:lstStyle/>
          <a:p>
            <a:r>
              <a:rPr lang="en-GB" sz="2100" dirty="0"/>
              <a:t>It has been done before so I know its possible.</a:t>
            </a:r>
          </a:p>
          <a:p>
            <a:r>
              <a:rPr lang="en-GB" sz="2100" dirty="0"/>
              <a:t>The technical challenge here will be to allow the </a:t>
            </a:r>
            <a:r>
              <a:rPr lang="en-GB" sz="2100" dirty="0" err="1"/>
              <a:t>Spyro</a:t>
            </a:r>
            <a:r>
              <a:rPr lang="en-GB" sz="2100" dirty="0"/>
              <a:t> to breath fire.</a:t>
            </a:r>
          </a:p>
          <a:p>
            <a:r>
              <a:rPr lang="en-GB" sz="2100" dirty="0"/>
              <a:t>Only one level will be made.</a:t>
            </a:r>
          </a:p>
          <a:p>
            <a:r>
              <a:rPr lang="en-GB" sz="2100" dirty="0"/>
              <a:t>The art will also be a challenge.</a:t>
            </a:r>
          </a:p>
        </p:txBody>
      </p:sp>
    </p:spTree>
    <p:extLst>
      <p:ext uri="{BB962C8B-B14F-4D97-AF65-F5344CB8AC3E}">
        <p14:creationId xmlns:p14="http://schemas.microsoft.com/office/powerpoint/2010/main" val="334010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3C63-8B01-4B70-8184-3F400AB4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79E4-5F48-49E8-8BB2-E0B28943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Picture 1/2: Insomniac Games</a:t>
            </a:r>
          </a:p>
          <a:p>
            <a:pPr marL="0" indent="0">
              <a:buNone/>
            </a:pPr>
            <a:r>
              <a:rPr lang="en-GB" dirty="0"/>
              <a:t>Picture 3: Unknown Reddit user.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48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Spyro De-Make</vt:lpstr>
      <vt:lpstr>What is Spyro?</vt:lpstr>
      <vt:lpstr>How will I de-make Spyro?</vt:lpstr>
      <vt:lpstr>Feasibility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Spyro De-Make</dc:title>
  <dc:creator>James Hellman</dc:creator>
  <cp:lastModifiedBy>James Hellman</cp:lastModifiedBy>
  <cp:revision>5</cp:revision>
  <dcterms:created xsi:type="dcterms:W3CDTF">2006-08-16T00:00:00Z</dcterms:created>
  <dcterms:modified xsi:type="dcterms:W3CDTF">2017-10-03T14:21:12Z</dcterms:modified>
</cp:coreProperties>
</file>