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B8C8DA-24AA-41C2-877A-8A6404FB04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D6803C-2F8F-4163-BA78-691A6AF97E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2BFBC4-2114-4D71-9284-76C27FA517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4AE78C-BCCD-4DC7-96CC-E373413FBF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57406B-8111-4586-B451-D1F7F91B5E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BDC7AA-D382-4F6A-B62F-F24DB126B9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35243A-B13F-4159-B718-BD80498751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3D31D7-697A-4AE1-9447-4B4E46BACC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75BBC6-82B4-4250-BDDF-244B274C32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0DE708-3846-4D1C-9CE0-1542D6BF31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037789-4667-435B-B706-EEA329C7E9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09F5F8-F093-4BF9-A692-C64567CCA0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BC711A-975C-4D49-8147-7F506B0A05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29DC5A-83A8-441C-9F57-1A1AFABD39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E4E024-3158-4D13-95BB-A9603E28E6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F89F3A-A103-433A-B2AE-9A54162142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8B82D7-F01F-4318-8D48-AB26C3785E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83A81B-8517-476F-BE88-24BC698968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ADD580-A840-4EB0-9379-4EAF9B2558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F4ACAB-27C7-45E9-A270-6056EB5E27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8FBAB7-FE1A-4D5E-BCDA-E178A4DDF7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9370AA-797E-46E3-B04A-CB04261892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E9AE6B-33F5-44C3-9018-35BF1746721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F6FF94-F9CD-4779-9CE1-1C5AE7A6F2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Click to edit the outline text format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Noto Sans"/>
              </a:rPr>
              <a:t>Second Outline Level</a:t>
            </a:r>
            <a:endParaRPr b="0" lang="en-US" sz="2100" spc="-1" strike="noStrike">
              <a:solidFill>
                <a:srgbClr val="2c3e50"/>
              </a:solidFill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Third Outline Level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2c3e50"/>
                </a:solidFill>
                <a:latin typeface="Noto Sans"/>
              </a:rPr>
              <a:t>Fourth Outline Level</a:t>
            </a:r>
            <a:endParaRPr b="0" lang="en-US" sz="1500" spc="-1" strike="noStrike">
              <a:solidFill>
                <a:srgbClr val="2c3e50"/>
              </a:solidFill>
              <a:latin typeface="Noto Sans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Noto Sans"/>
              </a:rPr>
              <a:t>Fifth Outline Level</a:t>
            </a:r>
            <a:endParaRPr b="0" lang="en-US" sz="1500" spc="-1" strike="noStrike">
              <a:solidFill>
                <a:srgbClr val="2c3e50"/>
              </a:solidFill>
              <a:latin typeface="Noto Sans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Noto Sans"/>
              </a:rPr>
              <a:t>Sixth Outline Level</a:t>
            </a:r>
            <a:endParaRPr b="0" lang="en-US" sz="1500" spc="-1" strike="noStrike">
              <a:solidFill>
                <a:srgbClr val="2c3e50"/>
              </a:solidFill>
              <a:latin typeface="Noto Sans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Noto Sans"/>
              </a:rPr>
              <a:t>Seventh Outline Level</a:t>
            </a:r>
            <a:endParaRPr b="0" lang="en-US" sz="15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fld id="{0539692E-ED5B-4824-BD9C-B90F16C44449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-324000">
              <a:spcAft>
                <a:spcPts val="65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Click to edit the outline text format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1" marL="864000" indent="-324000">
              <a:spcAft>
                <a:spcPts val="85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Second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2" marL="1296000" indent="-288000">
              <a:spcAft>
                <a:spcPts val="63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Third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3" marL="1728000" indent="-216000">
              <a:spcAft>
                <a:spcPts val="42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4" marL="2160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5" marL="2592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6" marL="3024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fld id="{43876B88-83EB-4C4B-AC6E-27888CE82CA4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r>
              <a:rPr b="1" lang="en-US" sz="2700" spc="-1" strike="noStrike">
                <a:solidFill>
                  <a:srgbClr val="2c3e50"/>
                </a:solidFill>
                <a:latin typeface="Noto Sans"/>
              </a:rPr>
              <a:t>Click to edit the title text format</a:t>
            </a: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432000" indent="-324000">
              <a:spcAft>
                <a:spcPts val="65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Click to edit the outline text format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1" marL="864000" indent="-324000">
              <a:spcAft>
                <a:spcPts val="85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Second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2" marL="1296000" indent="-288000">
              <a:spcAft>
                <a:spcPts val="63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Third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3" marL="1728000" indent="-216000">
              <a:spcAft>
                <a:spcPts val="42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4" marL="2160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5" marL="2592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6" marL="3024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fld id="{44A6CADA-263A-40C5-969C-B01D94B7A258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31" name="Picture 6" descr="No photo description available."/>
          <p:cNvPicPr/>
          <p:nvPr/>
        </p:nvPicPr>
        <p:blipFill>
          <a:blip r:embed="rId1"/>
          <a:stretch/>
        </p:blipFill>
        <p:spPr>
          <a:xfrm>
            <a:off x="1600200" y="685800"/>
            <a:ext cx="836640" cy="853560"/>
          </a:xfrm>
          <a:prstGeom prst="rect">
            <a:avLst/>
          </a:prstGeom>
          <a:ln w="0">
            <a:noFill/>
          </a:ln>
        </p:spPr>
      </p:pic>
      <p:sp>
        <p:nvSpPr>
          <p:cNvPr id="132" name=""/>
          <p:cNvSpPr txBox="1"/>
          <p:nvPr/>
        </p:nvSpPr>
        <p:spPr>
          <a:xfrm>
            <a:off x="2514600" y="-457200"/>
            <a:ext cx="7315200" cy="265644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m-KH" sz="2800" spc="-1" strike="noStrike">
                <a:solidFill>
                  <a:srgbClr val="ffffd7"/>
                </a:solidFill>
                <a:latin typeface="Khmer OS Muol Light"/>
                <a:cs typeface="Khmer OS Muol Light"/>
              </a:rPr>
              <a:t>សាកលវិទ្យាល័យភូមិន្ទភ្នំពេញ</a:t>
            </a:r>
            <a:endParaRPr b="0" lang="en-US" sz="2800" spc="-1" strike="noStrike">
              <a:solidFill>
                <a:srgbClr val="ffffd7"/>
              </a:solidFill>
              <a:latin typeface="Noto Sans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2514600" y="951480"/>
            <a:ext cx="6858000" cy="877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d7"/>
                </a:solidFill>
                <a:latin typeface="Times New Roman"/>
              </a:rPr>
              <a:t>Royal University of Phnom Penh</a:t>
            </a:r>
            <a:endParaRPr b="0" lang="en-US" sz="2800" spc="-1" strike="noStrike">
              <a:solidFill>
                <a:srgbClr val="ffffd7"/>
              </a:solidFill>
              <a:latin typeface="Noto Sans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2743200" y="1500480"/>
            <a:ext cx="4800600" cy="1471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0" lang="en-US" sz="1600" spc="-1" strike="noStrike">
                <a:solidFill>
                  <a:srgbClr val="ffffd7"/>
                </a:solidFill>
                <a:latin typeface="Khmer OS Muol Light"/>
              </a:rPr>
              <a:t>	</a:t>
            </a:r>
            <a:r>
              <a:rPr b="0" lang="km-KH" sz="2000" spc="-1" strike="noStrike">
                <a:solidFill>
                  <a:srgbClr val="ffffd7"/>
                </a:solidFill>
                <a:latin typeface="Khmer OS Muol Light"/>
                <a:cs typeface="Khmer OS Muol Light"/>
              </a:rPr>
              <a:t>មហាវិទ្យាល័យវិទ្យាសាស្រ្ត</a:t>
            </a:r>
            <a:endParaRPr b="0" lang="en-US" sz="2000" spc="-1" strike="noStrike">
              <a:solidFill>
                <a:srgbClr val="ffffd7"/>
              </a:solidFill>
              <a:latin typeface="Noto Sans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000" spc="-1" strike="noStrike">
                <a:solidFill>
                  <a:srgbClr val="ffffd7"/>
                </a:solidFill>
                <a:latin typeface="Khmer OS Muol Light"/>
              </a:rPr>
              <a:t>	</a:t>
            </a:r>
            <a:r>
              <a:rPr b="0" lang="en-US" sz="2000" spc="-1" strike="noStrike">
                <a:solidFill>
                  <a:srgbClr val="ffffd7"/>
                </a:solidFill>
                <a:latin typeface="Khmer OS Muol Light"/>
              </a:rPr>
              <a:t>​​​  </a:t>
            </a:r>
            <a:r>
              <a:rPr b="0" lang="km-KH" sz="2000" spc="-1" strike="noStrike">
                <a:solidFill>
                  <a:srgbClr val="ffffd7"/>
                </a:solidFill>
                <a:latin typeface="Khmer OS Muol Light"/>
                <a:cs typeface="Khmer OS Muol Light"/>
              </a:rPr>
              <a:t>ដេប៉ាតឺម៉ង់ ព័ត៏មានវិទ្យា​</a:t>
            </a:r>
            <a:endParaRPr b="0" lang="en-US" sz="2000" spc="-1" strike="noStrike">
              <a:solidFill>
                <a:srgbClr val="ffffd7"/>
              </a:solidFill>
              <a:latin typeface="Noto Sans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2057400" y="2942280"/>
            <a:ext cx="6629400" cy="715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m-KH" sz="2400" spc="-1" strike="noStrike">
                <a:solidFill>
                  <a:srgbClr val="ffffd7"/>
                </a:solidFill>
                <a:latin typeface="Khmer OS Muol Light"/>
                <a:cs typeface="Khmer OS Muol Light"/>
              </a:rPr>
              <a:t>មុខវិជ្ជា</a:t>
            </a:r>
            <a:r>
              <a:rPr b="0" lang="en-US" sz="2400" spc="-1" strike="noStrike">
                <a:solidFill>
                  <a:srgbClr val="ffffd7"/>
                </a:solidFill>
                <a:latin typeface="Calibri"/>
              </a:rPr>
              <a:t>​</a:t>
            </a:r>
            <a:r>
              <a:rPr b="0" lang="en-US" sz="2400" spc="-1" strike="noStrike">
                <a:solidFill>
                  <a:srgbClr val="ffffd7"/>
                </a:solidFill>
                <a:latin typeface="Khmer OS Muol"/>
              </a:rPr>
              <a:t> ៖</a:t>
            </a:r>
            <a:r>
              <a:rPr b="0" lang="en-US" sz="2400" spc="-1" strike="noStrike">
                <a:solidFill>
                  <a:srgbClr val="ffffd7"/>
                </a:solidFill>
                <a:latin typeface="Khmer OS Muol"/>
              </a:rPr>
              <a:t> </a:t>
            </a:r>
            <a:r>
              <a:rPr b="1" lang="en-US" sz="3200" spc="-1" strike="noStrike">
                <a:solidFill>
                  <a:srgbClr val="ffffd7"/>
                </a:solidFill>
                <a:latin typeface="Times New Roman"/>
              </a:rPr>
              <a:t>Fundamental Computer</a:t>
            </a:r>
            <a:endParaRPr b="0" lang="en-US" sz="3200" spc="-1" strike="noStrike">
              <a:solidFill>
                <a:srgbClr val="ffffd7"/>
              </a:solidFill>
              <a:latin typeface="UD Digi Kyokasho NP-B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151560"/>
            <a:ext cx="93600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hi-IN" sz="2700" spc="-1" strike="noStrike">
                <a:solidFill>
                  <a:srgbClr val="ffffff"/>
                </a:solidFill>
                <a:latin typeface="Noto Sans"/>
              </a:rPr>
              <a:t>សមា</a:t>
            </a:r>
            <a:r>
              <a:rPr b="1" lang="hi-IN" sz="2700" spc="-1" strike="noStrike">
                <a:solidFill>
                  <a:srgbClr val="ffffff"/>
                </a:solidFill>
                <a:latin typeface="Noto Sans"/>
              </a:rPr>
              <a:t>ជិក</a:t>
            </a:r>
            <a:r>
              <a:rPr b="1" lang="hi-IN" sz="2700" spc="-1" strike="noStrike">
                <a:solidFill>
                  <a:srgbClr val="ffffff"/>
                </a:solidFill>
                <a:latin typeface="Noto Sans"/>
              </a:rPr>
              <a:t>ក្នុង</a:t>
            </a:r>
            <a:r>
              <a:rPr b="1" lang="hi-IN" sz="2700" spc="-1" strike="noStrike">
                <a:solidFill>
                  <a:srgbClr val="ffffff"/>
                </a:solidFill>
                <a:latin typeface="Noto Sans"/>
              </a:rPr>
              <a:t>ក្រុម</a:t>
            </a:r>
            <a:r>
              <a:rPr b="1" lang="hi-IN" sz="2700" spc="-1" strike="noStrike">
                <a:solidFill>
                  <a:srgbClr val="ffffff"/>
                </a:solidFill>
                <a:latin typeface="Noto Sans"/>
              </a:rPr>
              <a:t>ទី១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graphicFrame>
        <p:nvGraphicFramePr>
          <p:cNvPr id="137" name=""/>
          <p:cNvGraphicFramePr/>
          <p:nvPr/>
        </p:nvGraphicFramePr>
        <p:xfrm>
          <a:off x="346320" y="1311840"/>
          <a:ext cx="8797320" cy="3945600"/>
        </p:xfrm>
        <a:graphic>
          <a:graphicData uri="http://schemas.openxmlformats.org/drawingml/2006/table">
            <a:tbl>
              <a:tblPr/>
              <a:tblGrid>
                <a:gridCol w="639360"/>
                <a:gridCol w="2879280"/>
                <a:gridCol w="1759320"/>
                <a:gridCol w="1759320"/>
                <a:gridCol w="1760400"/>
              </a:tblGrid>
              <a:tr h="4197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សមាជិ</a:t>
                      </a: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ក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តូនាទី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ពិន្ទុ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other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13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ស៊ូ ចាន់</a:t>
                      </a: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រ៉ូជែម</a:t>
                      </a:r>
                      <a:endParaRPr b="0" lang="en-US" sz="1800" spc="-1" strike="noStrike">
                        <a:solidFill>
                          <a:srgbClr val="2c3e50"/>
                        </a:solidFill>
                        <a:latin typeface="Noto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hi-IN" sz="1400" spc="-1" strike="noStrike">
                          <a:solidFill>
                            <a:srgbClr val="000000"/>
                          </a:solidFill>
                          <a:latin typeface="Khmer OS"/>
                          <a:cs typeface="Khmer OS"/>
                        </a:rPr>
                        <a:t>ប្រធាន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Khmer OS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13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វិបុល </a:t>
                      </a: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សុខ</a:t>
                      </a: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លីម</a:t>
                      </a:r>
                      <a:endParaRPr b="0" lang="en-US" sz="1800" spc="-1" strike="noStrike">
                        <a:solidFill>
                          <a:srgbClr val="2c3e50"/>
                        </a:solidFill>
                        <a:latin typeface="Noto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13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លី ម៉េង</a:t>
                      </a: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ហ៊ង</a:t>
                      </a:r>
                      <a:endParaRPr b="0" lang="en-US" sz="1800" spc="-1" strike="noStrike">
                        <a:solidFill>
                          <a:srgbClr val="2c3e50"/>
                        </a:solidFill>
                        <a:latin typeface="Noto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13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វ៉ាង វ៉ាន់</a:t>
                      </a: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ថេន</a:t>
                      </a:r>
                      <a:endParaRPr b="0" lang="en-US" sz="1800" spc="-1" strike="noStrike">
                        <a:solidFill>
                          <a:srgbClr val="2c3e50"/>
                        </a:solidFill>
                        <a:latin typeface="Noto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13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ស៊ន </a:t>
                      </a: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ចាន់ឆៃ</a:t>
                      </a: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ហុង</a:t>
                      </a:r>
                      <a:endParaRPr b="0" lang="en-US" sz="1800" spc="-1" strike="noStrike">
                        <a:solidFill>
                          <a:srgbClr val="2c3e50"/>
                        </a:solidFill>
                        <a:latin typeface="Noto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13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ស៉ំាង </a:t>
                      </a: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មិញសុឺ</a:t>
                      </a:r>
                      <a:endParaRPr b="0" lang="en-US" sz="1800" spc="-1" strike="noStrike">
                        <a:solidFill>
                          <a:srgbClr val="2c3e50"/>
                        </a:solidFill>
                        <a:latin typeface="Noto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13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វិន ម៉េង</a:t>
                      </a: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ឡុង</a:t>
                      </a:r>
                      <a:endParaRPr b="0" lang="en-US" sz="1800" spc="-1" strike="noStrike">
                        <a:solidFill>
                          <a:srgbClr val="2c3e50"/>
                        </a:solidFill>
                        <a:latin typeface="Noto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366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លី </a:t>
                      </a: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តុលា</a:t>
                      </a:r>
                      <a:endParaRPr b="0" lang="en-US" sz="1800" spc="-1" strike="noStrike">
                        <a:solidFill>
                          <a:srgbClr val="2c3e50"/>
                        </a:solidFill>
                        <a:latin typeface="Noto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5DB64D-A01F-4533-92A6-B3B0662E02B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2024-01-18T23:15:13Z</dcterms:created>
  <dc:creator/>
  <dc:description/>
  <dc:language>en-US</dc:language>
  <cp:lastModifiedBy/>
  <dcterms:modified xsi:type="dcterms:W3CDTF">2024-01-18T23:56:02Z</dcterms:modified>
  <cp:revision>7</cp:revision>
  <dc:subject/>
  <dc:title>Midnightblue</dc:title>
</cp:coreProperties>
</file>