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329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088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0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5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47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25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61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20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60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3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365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59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7" name="Google Shape;97;p1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1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1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04" name="Google Shape;10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0" name="Google Shape;20;p3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3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Google Shape;24;p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47" name="Google Shape;47;p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342900" marR="0" lvl="0" indent="-139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57" name="Google Shape;57;p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66" name="Google Shape;66;p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8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420623" y="362599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-CO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Sustentación 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420623" y="1285701"/>
            <a:ext cx="7391400" cy="117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Proyectos ADSI - I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213360" y="2264899"/>
            <a:ext cx="8717279" cy="391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es-ES" sz="2000" dirty="0"/>
              <a:t>Se busca diseñar y mejorar las condiciones de seguridad, considerando las características físicas y mentales de hombres y mujeres, de manera que los elementos que componen el sistema y puesto de trabajo, tanto físico como organizacional integren estas características. Desde el diagnostico, se comprende que el proceso productivo es dinámico y está en permanente cambio, y que las características del sistema de trabajo, llamadas exigencias del trabajo y representadas habitualmente por los factores de riesgo, impactan en mayor o menor medida a los trabajadores, determinando la Carga de Trabajo</a:t>
            </a:r>
            <a:r>
              <a:rPr lang="es-ES" sz="2400" dirty="0"/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CO" sz="54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3584575" y="4808538"/>
            <a:ext cx="5559425" cy="15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FORMACIÓN I Trimestre ADSI 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/>
        </p:nvSpPr>
        <p:spPr>
          <a:xfrm>
            <a:off x="460460" y="445022"/>
            <a:ext cx="86835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ES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CO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ROGRAMA  DE VIGILANCIA EPIDEMIOLOGICA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01337" y="3199005"/>
            <a:ext cx="63716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Keren Daniela Ortiz Bonilla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Jeidy Liseth Ocampo 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James Brandon Perdomo Daza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Duban Ferney Castillo Sanchez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60460" y="445022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s-CO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6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763814" y="223520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s-CO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763814" y="274936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s-CO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763814" y="3269704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s-CO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Objetivo General y Específicos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763814" y="378387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s-CO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763814" y="4285708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s-CO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1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763814" y="4799876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Técnicas levantamiento información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763814" y="5320212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Tec. Levantamiento de Información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63814" y="5834380"/>
            <a:ext cx="36049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Tabulación y conclusiones Tecnicas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637314" y="2235200"/>
            <a:ext cx="36557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Mapa de Procesos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4637314" y="2749368"/>
            <a:ext cx="36557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Arquitectura de la solución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637314" y="3269704"/>
            <a:ext cx="36557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Informe de Requerimientos (IEEE830)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637314" y="3783872"/>
            <a:ext cx="36557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Calidad / Ciclo de vida / M. desarrollo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637314" y="4285708"/>
            <a:ext cx="36557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Casos de Uso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4637314" y="4799876"/>
            <a:ext cx="36557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Diagrama de clases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637314" y="5320212"/>
            <a:ext cx="36557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Diagrama Secuencias 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4637314" y="5834380"/>
            <a:ext cx="3655786" cy="5029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 Plantilla Gestión del Proyecto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</a:t>
            </a:r>
            <a:r>
              <a:rPr lang="es-CO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5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71092" y="2341936"/>
            <a:ext cx="7474875" cy="359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Didact Gothic"/>
                <a:ea typeface="Didact Gothic"/>
                <a:cs typeface="Didact Gothic"/>
                <a:sym typeface="Didact Gothic"/>
              </a:rPr>
              <a:t>¿Cómo logramos el objetivo?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Abordando los factores de riesgos y los frecuentes desequilibrios que se presentan entre las exigencias de los procesos productivos y las capacidades tanto físicas como mentales de las personas”. De esta forma, la Ergonomía y Vida Cotidiana promueve un mejor conocimiento y cultura de la ergonomía y la prevención de riesgos, a la vez que crea una dinámica de mejora continua para resolver conflictos relacionados con la productividad y la seguridad de los trabajadores.</a:t>
            </a:r>
            <a:endParaRPr lang="en" sz="18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460460" y="3165501"/>
            <a:ext cx="8416840" cy="273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ES" sz="2400" dirty="0"/>
              <a:t>Prevenir la aparición de desórdenes músculos esqueléticos a través de la identificación, evaluación e intervención de las condiciones no ergonómicas presentes en los procesos y el trabajador, con el fin de mejorar la salud, el bienestar y garantizar la eficiencia de los procesos productivos en la organización. </a:t>
            </a:r>
            <a:endParaRPr lang="es-ES" sz="24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/>
        </p:nvSpPr>
        <p:spPr>
          <a:xfrm>
            <a:off x="460460" y="445022"/>
            <a:ext cx="7896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584200" y="2603500"/>
            <a:ext cx="77724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Identificar e intervenir las áreas y trabajadores de la organización identificados con condiciones no ergonómicas y sintomatología agravada, garantizando la productividad y eficiencia de los procesos.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Formar e incentivar la participación de los trabajadores, coordinadores, jefes y demás actores implicados en la prevención de riesgos laborales.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Orientar a las empresas en la estructuración e implementación de un programa de vigilancia epidemiológica para el riesgo biomecánico.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Apoyar la mejora continua de la seguridad y salud en el trabajo.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b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17104" y="2153291"/>
            <a:ext cx="8361136" cy="44866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dirty="0"/>
              <a:t>El alcance (se definirá de acuerdo a las características y necesidades de la empresa: cantidad de trabajadores, cargos, rotación de personal, etc.) 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>
                <a:uFill>
                  <a:noFill/>
                </a:uFill>
              </a:rPr>
              <a:t>       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>
                <a:uFill>
                  <a:noFill/>
                </a:uFill>
              </a:rPr>
              <a:t>        - Área impactada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>
                <a:uFill>
                  <a:noFill/>
                </a:uFill>
              </a:rPr>
              <a:t>        - Procesos involucrados</a:t>
            </a:r>
            <a:endParaRPr lang="es-ES" sz="1600" dirty="0"/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>
                <a:uFill>
                  <a:noFill/>
                </a:uFill>
              </a:rPr>
              <a:t>        - Trabajadores (directos, contratistas)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6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dirty="0">
                <a:uFill>
                  <a:noFill/>
                </a:uFill>
              </a:rPr>
              <a:t>Objetivos y metas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>
                <a:uFill>
                  <a:noFill/>
                </a:uFill>
              </a:rPr>
              <a:t>        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>
                <a:uFill>
                  <a:noFill/>
                </a:uFill>
              </a:rPr>
              <a:t> - </a:t>
            </a:r>
            <a:r>
              <a:rPr lang="es-ES" sz="1600" dirty="0"/>
              <a:t>Disminuir accidentalidad, cumplimiento plan de trabajo, mejorar condiciones de sintomatología por enfermedad, mejora del resultado de los indicadores de seguridad y salud, mejorar o impactar la productividad, disminuir días perdidos, mejorar el bienestar de los trabajadores, controlar el riesgo, etc.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600" dirty="0"/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dirty="0"/>
              <a:t>Como se desarrollará el programa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/>
              <a:t> </a:t>
            </a:r>
          </a:p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/>
              <a:t> - Cronograma con fases, tiempo y los recursos evaluados, requeridos o proyectados.</a:t>
            </a: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460460" y="445022"/>
            <a:ext cx="7134140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60460" y="2299064"/>
            <a:ext cx="8309791" cy="3884022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dirty="0">
                <a:uFill>
                  <a:noFill/>
                </a:uFill>
              </a:rPr>
              <a:t>¿Quién lo desarrollará?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>
                <a:uFill>
                  <a:noFill/>
                </a:uFill>
              </a:rPr>
              <a:t>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600" dirty="0">
                <a:uFill>
                  <a:noFill/>
                </a:uFill>
              </a:rPr>
              <a:t>      - </a:t>
            </a:r>
            <a:r>
              <a:rPr lang="es-ES" sz="1600" dirty="0"/>
              <a:t>Área de seguridad y salud, asesor externo, trabajadores, directivos, etc.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dirty="0">
                <a:uFill>
                  <a:noFill/>
                </a:uFill>
              </a:rPr>
              <a:t>Resultados esperados del programa</a:t>
            </a:r>
            <a:endParaRPr lang="es-E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dirty="0">
                <a:uFill>
                  <a:noFill/>
                </a:uFill>
              </a:rPr>
              <a:t>Requisitos legales aplicables.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s-ES" sz="1600" dirty="0"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 sz="1600" dirty="0"/>
              <a:t>El resultado de los programas se evaluaran periódicamente y podrán ser incluidos en la revisión por la alta dirección.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023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624</Words>
  <Application>Microsoft Office PowerPoint</Application>
  <PresentationFormat>Presentación en pantalla (4:3)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Didact Gothic</vt:lpstr>
      <vt:lpstr>Tema de Office</vt:lpstr>
      <vt:lpstr>Presentación de PowerPoint</vt:lpstr>
      <vt:lpstr>FORMACIÓN I Trimestre ADSI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FERNEY CASTILLO</cp:lastModifiedBy>
  <cp:revision>10</cp:revision>
  <dcterms:modified xsi:type="dcterms:W3CDTF">2021-09-22T21:30:32Z</dcterms:modified>
</cp:coreProperties>
</file>