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rry" initials="t" lastIdx="1" clrIdx="0">
    <p:extLst>
      <p:ext uri="{19B8F6BF-5375-455C-9EA6-DF929625EA0E}">
        <p15:presenceInfo xmlns:p15="http://schemas.microsoft.com/office/powerpoint/2012/main" userId="te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3BB9-A693-46BA-A714-E59100A7DE30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D158-8F9D-4630-A722-A4BA681F8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94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3BB9-A693-46BA-A714-E59100A7DE30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D158-8F9D-4630-A722-A4BA681F8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7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3BB9-A693-46BA-A714-E59100A7DE30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D158-8F9D-4630-A722-A4BA681F8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18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3BB9-A693-46BA-A714-E59100A7DE30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D158-8F9D-4630-A722-A4BA681F8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83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3BB9-A693-46BA-A714-E59100A7DE30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D158-8F9D-4630-A722-A4BA681F8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66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3BB9-A693-46BA-A714-E59100A7DE30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D158-8F9D-4630-A722-A4BA681F8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9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3BB9-A693-46BA-A714-E59100A7DE30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D158-8F9D-4630-A722-A4BA681F8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77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3BB9-A693-46BA-A714-E59100A7DE30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D158-8F9D-4630-A722-A4BA681F8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21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3BB9-A693-46BA-A714-E59100A7DE30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D158-8F9D-4630-A722-A4BA681F8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0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3BB9-A693-46BA-A714-E59100A7DE30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D158-8F9D-4630-A722-A4BA681F8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44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3BB9-A693-46BA-A714-E59100A7DE30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D158-8F9D-4630-A722-A4BA681F8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5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03BB9-A693-46BA-A714-E59100A7DE30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AD158-8F9D-4630-A722-A4BA681F8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86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catchbest/KSJApiNew/tree/dev_zhanwe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嵌入式</a:t>
            </a:r>
            <a:r>
              <a:rPr lang="en-US" altLang="zh-CN" dirty="0" smtClean="0"/>
              <a:t>SDK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06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下载地址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https://github.com/catchbest/KSJApiNew/tree/dev_zhanwei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768" y="2696308"/>
            <a:ext cx="7535801" cy="28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0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607" y="1226824"/>
            <a:ext cx="6484123" cy="5372560"/>
          </a:xfrm>
          <a:prstGeom prst="rect">
            <a:avLst/>
          </a:prstGeom>
        </p:spPr>
      </p:pic>
      <p:sp>
        <p:nvSpPr>
          <p:cNvPr id="8" name="线形标注 1 7"/>
          <p:cNvSpPr/>
          <p:nvPr/>
        </p:nvSpPr>
        <p:spPr>
          <a:xfrm>
            <a:off x="7816644" y="1042098"/>
            <a:ext cx="1918483" cy="23091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镜头校正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10" name="线形标注 1 9"/>
          <p:cNvSpPr/>
          <p:nvPr/>
        </p:nvSpPr>
        <p:spPr>
          <a:xfrm>
            <a:off x="8721807" y="1311998"/>
            <a:ext cx="1918483" cy="23091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库文件</a:t>
            </a:r>
          </a:p>
        </p:txBody>
      </p:sp>
      <p:sp>
        <p:nvSpPr>
          <p:cNvPr id="11" name="线形标注 1 10"/>
          <p:cNvSpPr/>
          <p:nvPr/>
        </p:nvSpPr>
        <p:spPr>
          <a:xfrm>
            <a:off x="8421631" y="1530075"/>
            <a:ext cx="1918483" cy="23091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头文件</a:t>
            </a:r>
          </a:p>
        </p:txBody>
      </p:sp>
      <p:sp>
        <p:nvSpPr>
          <p:cNvPr id="14" name="线形标注 1 13"/>
          <p:cNvSpPr/>
          <p:nvPr/>
        </p:nvSpPr>
        <p:spPr>
          <a:xfrm>
            <a:off x="7407945" y="1714801"/>
            <a:ext cx="1918483" cy="23091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Windows lib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5" name="线形标注 1 14"/>
          <p:cNvSpPr/>
          <p:nvPr/>
        </p:nvSpPr>
        <p:spPr>
          <a:xfrm>
            <a:off x="7378445" y="1908765"/>
            <a:ext cx="1918483" cy="23091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</a:t>
            </a:r>
            <a:r>
              <a:rPr lang="zh-CN" altLang="en-US" dirty="0" smtClean="0"/>
              <a:t>卓简单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16" name="线形标注 1 15"/>
          <p:cNvSpPr/>
          <p:nvPr/>
        </p:nvSpPr>
        <p:spPr>
          <a:xfrm>
            <a:off x="7530845" y="2061165"/>
            <a:ext cx="2324355" cy="23091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</a:t>
            </a:r>
            <a:r>
              <a:rPr lang="zh-CN" altLang="en-US" dirty="0" smtClean="0"/>
              <a:t>卓负载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源码</a:t>
            </a:r>
            <a:endParaRPr lang="zh-CN" altLang="en-US" dirty="0"/>
          </a:p>
        </p:txBody>
      </p:sp>
      <p:sp>
        <p:nvSpPr>
          <p:cNvPr id="17" name="线形标注 1 16"/>
          <p:cNvSpPr/>
          <p:nvPr/>
        </p:nvSpPr>
        <p:spPr>
          <a:xfrm>
            <a:off x="7378444" y="2321239"/>
            <a:ext cx="1918483" cy="23091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Linux C++ 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18" name="线形标注 1 17"/>
          <p:cNvSpPr/>
          <p:nvPr/>
        </p:nvSpPr>
        <p:spPr>
          <a:xfrm>
            <a:off x="7530845" y="2539316"/>
            <a:ext cx="1918483" cy="23091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Linux python 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19" name="线形标注 1 18"/>
          <p:cNvSpPr/>
          <p:nvPr/>
        </p:nvSpPr>
        <p:spPr>
          <a:xfrm>
            <a:off x="7438482" y="2736624"/>
            <a:ext cx="2703045" cy="23091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Linux QT </a:t>
            </a:r>
            <a:r>
              <a:rPr lang="zh-CN" altLang="en-US" dirty="0" smtClean="0"/>
              <a:t>简单例子</a:t>
            </a:r>
            <a:endParaRPr lang="zh-CN" altLang="en-US" dirty="0"/>
          </a:p>
        </p:txBody>
      </p:sp>
      <p:sp>
        <p:nvSpPr>
          <p:cNvPr id="20" name="线形标注 1 19"/>
          <p:cNvSpPr/>
          <p:nvPr/>
        </p:nvSpPr>
        <p:spPr>
          <a:xfrm>
            <a:off x="7484663" y="2916820"/>
            <a:ext cx="3869137" cy="23091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Linux QT </a:t>
            </a:r>
            <a:r>
              <a:rPr lang="zh-CN" altLang="en-US" dirty="0" smtClean="0"/>
              <a:t>带有颜色校正等内容</a:t>
            </a:r>
            <a:r>
              <a:rPr lang="en-US" altLang="zh-CN" dirty="0" smtClean="0"/>
              <a:t> 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810326" y="3315855"/>
            <a:ext cx="5568117" cy="79432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50000"/>
                </a:schemeClr>
              </a:gs>
              <a:gs pos="9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Windows </a:t>
            </a:r>
            <a:r>
              <a:rPr lang="zh-CN" altLang="en-US" dirty="0" smtClean="0"/>
              <a:t>例子 </a:t>
            </a:r>
            <a:endParaRPr lang="zh-CN" altLang="en-US" dirty="0"/>
          </a:p>
        </p:txBody>
      </p:sp>
      <p:sp>
        <p:nvSpPr>
          <p:cNvPr id="22" name="线形标注 1 21"/>
          <p:cNvSpPr/>
          <p:nvPr/>
        </p:nvSpPr>
        <p:spPr>
          <a:xfrm>
            <a:off x="7733780" y="3945680"/>
            <a:ext cx="2906510" cy="23091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安卓测试用</a:t>
            </a:r>
            <a:r>
              <a:rPr lang="en-US" altLang="zh-CN" dirty="0" smtClean="0"/>
              <a:t>demo APK </a:t>
            </a:r>
            <a:endParaRPr lang="zh-CN" altLang="en-US" dirty="0"/>
          </a:p>
        </p:txBody>
      </p:sp>
      <p:sp>
        <p:nvSpPr>
          <p:cNvPr id="23" name="线形标注 1 22"/>
          <p:cNvSpPr/>
          <p:nvPr/>
        </p:nvSpPr>
        <p:spPr>
          <a:xfrm>
            <a:off x="7401917" y="6257682"/>
            <a:ext cx="1918483" cy="23091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使用文档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810326" y="4305543"/>
            <a:ext cx="5568117" cy="9808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50000"/>
                </a:schemeClr>
              </a:gs>
              <a:gs pos="9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编译相关文件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01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如何从</a:t>
            </a:r>
            <a:r>
              <a:rPr lang="zh-CN" altLang="en-US" dirty="0" smtClean="0"/>
              <a:t>客户</a:t>
            </a:r>
            <a:r>
              <a:rPr lang="zh-CN" altLang="en-US" dirty="0"/>
              <a:t>收集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要明确的信息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操作系统类型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Android </a:t>
            </a:r>
          </a:p>
          <a:p>
            <a:pPr lvl="3"/>
            <a:r>
              <a:rPr lang="zh-CN" altLang="en-US" dirty="0" smtClean="0"/>
              <a:t>是否支持</a:t>
            </a:r>
            <a:r>
              <a:rPr lang="en-US" altLang="zh-CN" dirty="0" smtClean="0"/>
              <a:t>root</a:t>
            </a:r>
          </a:p>
          <a:p>
            <a:pPr lvl="2"/>
            <a:r>
              <a:rPr lang="en-US" altLang="zh-CN" dirty="0" err="1"/>
              <a:t>linux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硬件平台类型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Arm32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Arm64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X86</a:t>
            </a:r>
          </a:p>
          <a:p>
            <a:pPr lvl="2"/>
            <a:r>
              <a:rPr lang="en-US" altLang="zh-CN" dirty="0" smtClean="0"/>
              <a:t>USB</a:t>
            </a:r>
            <a:r>
              <a:rPr lang="zh-CN" altLang="en-US" dirty="0" smtClean="0"/>
              <a:t>口版本 只支持</a:t>
            </a:r>
            <a:r>
              <a:rPr lang="en-US" altLang="zh-CN" dirty="0" smtClean="0"/>
              <a:t>USB2.0 USB3.0</a:t>
            </a:r>
            <a:endParaRPr lang="en-US" altLang="zh-CN" dirty="0"/>
          </a:p>
          <a:p>
            <a:pPr lvl="1"/>
            <a:r>
              <a:rPr lang="zh-CN" altLang="en-US" dirty="0"/>
              <a:t>要</a:t>
            </a:r>
            <a:r>
              <a:rPr lang="zh-CN" altLang="en-US" dirty="0" smtClean="0"/>
              <a:t>使用的相机型号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见</a:t>
            </a:r>
            <a:r>
              <a:rPr lang="en-US" altLang="zh-CN" dirty="0" smtClean="0"/>
              <a:t>SDK</a:t>
            </a:r>
            <a:r>
              <a:rPr lang="zh-CN" altLang="en-US" dirty="0" smtClean="0"/>
              <a:t>里的文档前面的列表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13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给客户的文件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</a:p>
          <a:p>
            <a:pPr lvl="1"/>
            <a:r>
              <a:rPr lang="zh-CN" altLang="en-US" dirty="0" smtClean="0"/>
              <a:t>库文件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Demo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Android</a:t>
            </a:r>
          </a:p>
          <a:p>
            <a:pPr lvl="1"/>
            <a:r>
              <a:rPr lang="zh-CN" altLang="en-US" dirty="0" smtClean="0"/>
              <a:t>先给客户</a:t>
            </a:r>
            <a:r>
              <a:rPr lang="en-US" altLang="zh-CN" dirty="0" smtClean="0"/>
              <a:t>android demo APK </a:t>
            </a:r>
            <a:r>
              <a:rPr lang="zh-CN" altLang="en-US" dirty="0" smtClean="0"/>
              <a:t>进行测试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然后提供</a:t>
            </a:r>
            <a:r>
              <a:rPr lang="en-US" altLang="zh-CN" dirty="0" smtClean="0"/>
              <a:t>APK</a:t>
            </a:r>
            <a:r>
              <a:rPr lang="zh-CN" altLang="en-US" dirty="0" smtClean="0"/>
              <a:t>的源码，方便客户集成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364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131</Words>
  <Application>Microsoft Office PowerPoint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嵌入式SDK简介</vt:lpstr>
      <vt:lpstr>下载</vt:lpstr>
      <vt:lpstr>目录结构</vt:lpstr>
      <vt:lpstr>如何从客户收集信息</vt:lpstr>
      <vt:lpstr>给客户的文件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嵌入式SDK简介</dc:title>
  <dc:creator>terry</dc:creator>
  <cp:lastModifiedBy>terry</cp:lastModifiedBy>
  <cp:revision>6</cp:revision>
  <dcterms:created xsi:type="dcterms:W3CDTF">2018-07-31T02:06:14Z</dcterms:created>
  <dcterms:modified xsi:type="dcterms:W3CDTF">2018-08-02T01:27:12Z</dcterms:modified>
</cp:coreProperties>
</file>