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23"/>
  </p:notesMasterIdLst>
  <p:sldIdLst>
    <p:sldId id="256" r:id="rId2"/>
    <p:sldId id="263" r:id="rId3"/>
    <p:sldId id="258" r:id="rId4"/>
    <p:sldId id="260" r:id="rId5"/>
    <p:sldId id="318" r:id="rId6"/>
    <p:sldId id="308" r:id="rId7"/>
    <p:sldId id="319" r:id="rId8"/>
    <p:sldId id="321" r:id="rId9"/>
    <p:sldId id="333" r:id="rId10"/>
    <p:sldId id="324" r:id="rId11"/>
    <p:sldId id="325" r:id="rId12"/>
    <p:sldId id="327" r:id="rId13"/>
    <p:sldId id="328" r:id="rId14"/>
    <p:sldId id="331" r:id="rId15"/>
    <p:sldId id="322" r:id="rId16"/>
    <p:sldId id="315" r:id="rId17"/>
    <p:sldId id="262" r:id="rId18"/>
    <p:sldId id="334" r:id="rId19"/>
    <p:sldId id="323" r:id="rId20"/>
    <p:sldId id="314" r:id="rId21"/>
    <p:sldId id="317" r:id="rId2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4"/>
      <p:bold r:id="rId25"/>
      <p:italic r:id="rId26"/>
      <p:boldItalic r:id="rId27"/>
    </p:embeddedFont>
    <p:embeddedFont>
      <p:font typeface="Barlow Condensed Light" panose="00000406000000000000" pitchFamily="2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Manjari" panose="020B0604020202020204" charset="0"/>
      <p:regular r:id="rId36"/>
      <p:bold r:id="rId37"/>
    </p:embeddedFont>
    <p:embeddedFont>
      <p:font typeface="Patrick Hand" panose="00000500000000000000" pitchFamily="2" charset="0"/>
      <p:regular r:id="rId38"/>
    </p:embeddedFont>
    <p:embeddedFont>
      <p:font typeface="Rozha One" panose="020B0604020202020204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8E3029-682B-4812-AD6A-9B2F4F3893FF}">
  <a:tblStyle styleId="{928E3029-682B-4812-AD6A-9B2F4F3893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/>
    <p:restoredTop sz="94356" autoAdjust="0"/>
  </p:normalViewPr>
  <p:slideViewPr>
    <p:cSldViewPr snapToGrid="0">
      <p:cViewPr varScale="1">
        <p:scale>
          <a:sx n="98" d="100"/>
          <a:sy n="98" d="100"/>
        </p:scale>
        <p:origin x="946" y="82"/>
      </p:cViewPr>
      <p:guideLst/>
    </p:cSldViewPr>
  </p:slideViewPr>
  <p:notesTextViewPr>
    <p:cViewPr>
      <p:scale>
        <a:sx n="135" d="100"/>
        <a:sy n="13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78904b0d25_0_1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78904b0d25_0_1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901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78904b0d25_0_1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78904b0d25_0_1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270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78904b0d25_0_1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78904b0d25_0_1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278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78904b0d25_0_1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78904b0d25_0_1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8507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78904b0d25_0_1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78904b0d25_0_1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400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093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78904b0d2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78904b0d2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78904b0d2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78904b0d2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675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78904b0d2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78904b0d2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138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754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2D86A-BE86-DB4C-8AB7-5E4CF3725842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06749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593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70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78904b0d25_0_1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78904b0d25_0_1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79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86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78904b0d25_0_1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78904b0d25_0_1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86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41150" y="1436675"/>
            <a:ext cx="6461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atrick Hand"/>
              <a:buNone/>
              <a:defRPr sz="58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44800" y="2976250"/>
            <a:ext cx="39396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420482" y="4402677"/>
            <a:ext cx="708329" cy="349265"/>
          </a:xfrm>
          <a:custGeom>
            <a:avLst/>
            <a:gdLst/>
            <a:ahLst/>
            <a:cxnLst/>
            <a:rect l="l" t="t" r="r" b="b"/>
            <a:pathLst>
              <a:path w="35523" h="17518" extrusionOk="0">
                <a:moveTo>
                  <a:pt x="3774" y="10775"/>
                </a:moveTo>
                <a:cubicBezTo>
                  <a:pt x="2619" y="10198"/>
                  <a:pt x="353" y="8285"/>
                  <a:pt x="100" y="9551"/>
                </a:cubicBezTo>
                <a:cubicBezTo>
                  <a:pt x="-700" y="13554"/>
                  <a:pt x="6631" y="19346"/>
                  <a:pt x="9897" y="16898"/>
                </a:cubicBezTo>
                <a:cubicBezTo>
                  <a:pt x="14519" y="13434"/>
                  <a:pt x="9580" y="3364"/>
                  <a:pt x="14387" y="162"/>
                </a:cubicBezTo>
                <a:cubicBezTo>
                  <a:pt x="15361" y="-487"/>
                  <a:pt x="16028" y="1919"/>
                  <a:pt x="16428" y="3019"/>
                </a:cubicBezTo>
                <a:cubicBezTo>
                  <a:pt x="17676" y="6450"/>
                  <a:pt x="17937" y="11459"/>
                  <a:pt x="21327" y="12816"/>
                </a:cubicBezTo>
                <a:cubicBezTo>
                  <a:pt x="23352" y="13627"/>
                  <a:pt x="26043" y="14435"/>
                  <a:pt x="27858" y="13225"/>
                </a:cubicBezTo>
                <a:cubicBezTo>
                  <a:pt x="30136" y="11706"/>
                  <a:pt x="34340" y="6953"/>
                  <a:pt x="35206" y="9551"/>
                </a:cubicBezTo>
                <a:cubicBezTo>
                  <a:pt x="37745" y="17172"/>
                  <a:pt x="18742" y="7827"/>
                  <a:pt x="11122" y="10367"/>
                </a:cubicBez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Google Shape;12;p2"/>
          <p:cNvSpPr/>
          <p:nvPr/>
        </p:nvSpPr>
        <p:spPr>
          <a:xfrm>
            <a:off x="575067" y="952593"/>
            <a:ext cx="471302" cy="504335"/>
          </a:xfrm>
          <a:custGeom>
            <a:avLst/>
            <a:gdLst/>
            <a:ahLst/>
            <a:cxnLst/>
            <a:rect l="l" t="t" r="r" b="b"/>
            <a:pathLst>
              <a:path w="3154" h="3375" extrusionOk="0">
                <a:moveTo>
                  <a:pt x="1700" y="0"/>
                </a:moveTo>
                <a:cubicBezTo>
                  <a:pt x="1428" y="0"/>
                  <a:pt x="1165" y="138"/>
                  <a:pt x="1083" y="413"/>
                </a:cubicBezTo>
                <a:cubicBezTo>
                  <a:pt x="928" y="521"/>
                  <a:pt x="805" y="675"/>
                  <a:pt x="774" y="923"/>
                </a:cubicBezTo>
                <a:cubicBezTo>
                  <a:pt x="774" y="984"/>
                  <a:pt x="758" y="1046"/>
                  <a:pt x="758" y="1108"/>
                </a:cubicBezTo>
                <a:cubicBezTo>
                  <a:pt x="372" y="1154"/>
                  <a:pt x="1" y="1464"/>
                  <a:pt x="202" y="1912"/>
                </a:cubicBezTo>
                <a:cubicBezTo>
                  <a:pt x="279" y="2113"/>
                  <a:pt x="356" y="2314"/>
                  <a:pt x="341" y="2530"/>
                </a:cubicBezTo>
                <a:cubicBezTo>
                  <a:pt x="295" y="2855"/>
                  <a:pt x="387" y="3195"/>
                  <a:pt x="727" y="3318"/>
                </a:cubicBezTo>
                <a:cubicBezTo>
                  <a:pt x="811" y="3355"/>
                  <a:pt x="907" y="3374"/>
                  <a:pt x="1005" y="3374"/>
                </a:cubicBezTo>
                <a:cubicBezTo>
                  <a:pt x="1233" y="3374"/>
                  <a:pt x="1469" y="3272"/>
                  <a:pt x="1577" y="3056"/>
                </a:cubicBezTo>
                <a:cubicBezTo>
                  <a:pt x="1608" y="2978"/>
                  <a:pt x="1655" y="2901"/>
                  <a:pt x="1670" y="2824"/>
                </a:cubicBezTo>
                <a:lnTo>
                  <a:pt x="2072" y="2994"/>
                </a:lnTo>
                <a:cubicBezTo>
                  <a:pt x="2192" y="3047"/>
                  <a:pt x="2320" y="3077"/>
                  <a:pt x="2445" y="3077"/>
                </a:cubicBezTo>
                <a:cubicBezTo>
                  <a:pt x="2610" y="3077"/>
                  <a:pt x="2768" y="3024"/>
                  <a:pt x="2891" y="2901"/>
                </a:cubicBezTo>
                <a:cubicBezTo>
                  <a:pt x="3077" y="2731"/>
                  <a:pt x="3154" y="2345"/>
                  <a:pt x="2984" y="2113"/>
                </a:cubicBezTo>
                <a:cubicBezTo>
                  <a:pt x="2659" y="1665"/>
                  <a:pt x="2458" y="1201"/>
                  <a:pt x="2427" y="644"/>
                </a:cubicBezTo>
                <a:cubicBezTo>
                  <a:pt x="2393" y="215"/>
                  <a:pt x="2039" y="0"/>
                  <a:pt x="17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248" y="3477148"/>
            <a:ext cx="1612942" cy="1603031"/>
            <a:chOff x="7247681" y="291521"/>
            <a:chExt cx="1169985" cy="1162796"/>
          </a:xfrm>
        </p:grpSpPr>
        <p:sp>
          <p:nvSpPr>
            <p:cNvPr id="14" name="Google Shape;14;p2"/>
            <p:cNvSpPr/>
            <p:nvPr/>
          </p:nvSpPr>
          <p:spPr>
            <a:xfrm rot="864690">
              <a:off x="7512340" y="570251"/>
              <a:ext cx="668831" cy="639301"/>
            </a:xfrm>
            <a:custGeom>
              <a:avLst/>
              <a:gdLst/>
              <a:ahLst/>
              <a:cxnLst/>
              <a:rect l="l" t="t" r="r" b="b"/>
              <a:pathLst>
                <a:path w="5164" h="4936" extrusionOk="0">
                  <a:moveTo>
                    <a:pt x="2538" y="193"/>
                  </a:moveTo>
                  <a:cubicBezTo>
                    <a:pt x="3326" y="193"/>
                    <a:pt x="4118" y="580"/>
                    <a:pt x="4468" y="1195"/>
                  </a:cubicBezTo>
                  <a:cubicBezTo>
                    <a:pt x="4854" y="1875"/>
                    <a:pt x="4653" y="2756"/>
                    <a:pt x="4004" y="3251"/>
                  </a:cubicBezTo>
                  <a:cubicBezTo>
                    <a:pt x="3834" y="3390"/>
                    <a:pt x="3757" y="3467"/>
                    <a:pt x="3679" y="3560"/>
                  </a:cubicBezTo>
                  <a:lnTo>
                    <a:pt x="3463" y="3776"/>
                  </a:lnTo>
                  <a:cubicBezTo>
                    <a:pt x="3185" y="4039"/>
                    <a:pt x="3061" y="4332"/>
                    <a:pt x="3092" y="4595"/>
                  </a:cubicBezTo>
                  <a:cubicBezTo>
                    <a:pt x="2691" y="4664"/>
                    <a:pt x="2239" y="4721"/>
                    <a:pt x="1794" y="4721"/>
                  </a:cubicBezTo>
                  <a:cubicBezTo>
                    <a:pt x="1743" y="4721"/>
                    <a:pt x="1691" y="4720"/>
                    <a:pt x="1639" y="4719"/>
                  </a:cubicBezTo>
                  <a:cubicBezTo>
                    <a:pt x="1747" y="4271"/>
                    <a:pt x="1608" y="3931"/>
                    <a:pt x="1284" y="3668"/>
                  </a:cubicBezTo>
                  <a:cubicBezTo>
                    <a:pt x="573" y="3189"/>
                    <a:pt x="233" y="2354"/>
                    <a:pt x="449" y="1643"/>
                  </a:cubicBezTo>
                  <a:cubicBezTo>
                    <a:pt x="665" y="901"/>
                    <a:pt x="1407" y="314"/>
                    <a:pt x="2288" y="206"/>
                  </a:cubicBezTo>
                  <a:cubicBezTo>
                    <a:pt x="2371" y="197"/>
                    <a:pt x="2455" y="193"/>
                    <a:pt x="2538" y="193"/>
                  </a:cubicBezTo>
                  <a:close/>
                  <a:moveTo>
                    <a:pt x="2599" y="1"/>
                  </a:moveTo>
                  <a:cubicBezTo>
                    <a:pt x="2495" y="1"/>
                    <a:pt x="2391" y="7"/>
                    <a:pt x="2288" y="20"/>
                  </a:cubicBezTo>
                  <a:cubicBezTo>
                    <a:pt x="1315" y="128"/>
                    <a:pt x="464" y="793"/>
                    <a:pt x="233" y="1597"/>
                  </a:cubicBezTo>
                  <a:cubicBezTo>
                    <a:pt x="1" y="2400"/>
                    <a:pt x="372" y="3297"/>
                    <a:pt x="1145" y="3822"/>
                  </a:cubicBezTo>
                  <a:cubicBezTo>
                    <a:pt x="1438" y="4039"/>
                    <a:pt x="1515" y="4348"/>
                    <a:pt x="1392" y="4765"/>
                  </a:cubicBezTo>
                  <a:lnTo>
                    <a:pt x="1361" y="4889"/>
                  </a:lnTo>
                  <a:lnTo>
                    <a:pt x="1485" y="4904"/>
                  </a:lnTo>
                  <a:cubicBezTo>
                    <a:pt x="1608" y="4935"/>
                    <a:pt x="1747" y="4935"/>
                    <a:pt x="1856" y="4935"/>
                  </a:cubicBezTo>
                  <a:cubicBezTo>
                    <a:pt x="2335" y="4935"/>
                    <a:pt x="2845" y="4858"/>
                    <a:pt x="3293" y="4750"/>
                  </a:cubicBezTo>
                  <a:lnTo>
                    <a:pt x="3417" y="4734"/>
                  </a:lnTo>
                  <a:lnTo>
                    <a:pt x="3386" y="4626"/>
                  </a:lnTo>
                  <a:cubicBezTo>
                    <a:pt x="3308" y="4410"/>
                    <a:pt x="3401" y="4132"/>
                    <a:pt x="3679" y="3884"/>
                  </a:cubicBezTo>
                  <a:cubicBezTo>
                    <a:pt x="3772" y="3807"/>
                    <a:pt x="3834" y="3730"/>
                    <a:pt x="3880" y="3668"/>
                  </a:cubicBezTo>
                  <a:cubicBezTo>
                    <a:pt x="3988" y="3591"/>
                    <a:pt x="4035" y="3513"/>
                    <a:pt x="4189" y="3405"/>
                  </a:cubicBezTo>
                  <a:cubicBezTo>
                    <a:pt x="4931" y="2849"/>
                    <a:pt x="5163" y="1860"/>
                    <a:pt x="4715" y="1102"/>
                  </a:cubicBezTo>
                  <a:cubicBezTo>
                    <a:pt x="4342" y="453"/>
                    <a:pt x="3474" y="1"/>
                    <a:pt x="25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864690">
              <a:off x="7511905" y="1138016"/>
              <a:ext cx="434533" cy="266419"/>
            </a:xfrm>
            <a:custGeom>
              <a:avLst/>
              <a:gdLst/>
              <a:ahLst/>
              <a:cxnLst/>
              <a:rect l="l" t="t" r="r" b="b"/>
              <a:pathLst>
                <a:path w="3355" h="2057" extrusionOk="0">
                  <a:moveTo>
                    <a:pt x="3122" y="295"/>
                  </a:moveTo>
                  <a:lnTo>
                    <a:pt x="3076" y="990"/>
                  </a:lnTo>
                  <a:cubicBezTo>
                    <a:pt x="3045" y="1237"/>
                    <a:pt x="3029" y="1516"/>
                    <a:pt x="3014" y="1763"/>
                  </a:cubicBezTo>
                  <a:cubicBezTo>
                    <a:pt x="2592" y="1827"/>
                    <a:pt x="2076" y="1864"/>
                    <a:pt x="1527" y="1864"/>
                  </a:cubicBezTo>
                  <a:cubicBezTo>
                    <a:pt x="1152" y="1864"/>
                    <a:pt x="760" y="1847"/>
                    <a:pt x="371" y="1809"/>
                  </a:cubicBezTo>
                  <a:cubicBezTo>
                    <a:pt x="387" y="1299"/>
                    <a:pt x="371" y="820"/>
                    <a:pt x="294" y="326"/>
                  </a:cubicBezTo>
                  <a:lnTo>
                    <a:pt x="294" y="326"/>
                  </a:lnTo>
                  <a:cubicBezTo>
                    <a:pt x="747" y="415"/>
                    <a:pt x="1204" y="461"/>
                    <a:pt x="1659" y="461"/>
                  </a:cubicBezTo>
                  <a:cubicBezTo>
                    <a:pt x="2151" y="461"/>
                    <a:pt x="2641" y="407"/>
                    <a:pt x="3122" y="295"/>
                  </a:cubicBezTo>
                  <a:close/>
                  <a:moveTo>
                    <a:pt x="3354" y="1"/>
                  </a:moveTo>
                  <a:lnTo>
                    <a:pt x="3199" y="47"/>
                  </a:lnTo>
                  <a:cubicBezTo>
                    <a:pt x="2696" y="175"/>
                    <a:pt x="2173" y="237"/>
                    <a:pt x="1645" y="237"/>
                  </a:cubicBezTo>
                  <a:cubicBezTo>
                    <a:pt x="1152" y="237"/>
                    <a:pt x="656" y="183"/>
                    <a:pt x="170" y="78"/>
                  </a:cubicBezTo>
                  <a:lnTo>
                    <a:pt x="0" y="47"/>
                  </a:lnTo>
                  <a:lnTo>
                    <a:pt x="16" y="202"/>
                  </a:lnTo>
                  <a:cubicBezTo>
                    <a:pt x="108" y="743"/>
                    <a:pt x="155" y="1284"/>
                    <a:pt x="108" y="1856"/>
                  </a:cubicBezTo>
                  <a:lnTo>
                    <a:pt x="108" y="1964"/>
                  </a:lnTo>
                  <a:lnTo>
                    <a:pt x="232" y="1979"/>
                  </a:lnTo>
                  <a:cubicBezTo>
                    <a:pt x="696" y="2041"/>
                    <a:pt x="1159" y="2057"/>
                    <a:pt x="1608" y="2057"/>
                  </a:cubicBezTo>
                  <a:cubicBezTo>
                    <a:pt x="2179" y="2057"/>
                    <a:pt x="2720" y="2010"/>
                    <a:pt x="3153" y="1917"/>
                  </a:cubicBezTo>
                  <a:lnTo>
                    <a:pt x="3246" y="1902"/>
                  </a:lnTo>
                  <a:lnTo>
                    <a:pt x="3246" y="1825"/>
                  </a:lnTo>
                  <a:cubicBezTo>
                    <a:pt x="3246" y="1547"/>
                    <a:pt x="3277" y="1253"/>
                    <a:pt x="3308" y="990"/>
                  </a:cubicBezTo>
                  <a:cubicBezTo>
                    <a:pt x="3323" y="712"/>
                    <a:pt x="3354" y="434"/>
                    <a:pt x="3354" y="140"/>
                  </a:cubicBezTo>
                  <a:lnTo>
                    <a:pt x="335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864690">
              <a:off x="7587199" y="1226855"/>
              <a:ext cx="300352" cy="48828"/>
            </a:xfrm>
            <a:custGeom>
              <a:avLst/>
              <a:gdLst/>
              <a:ahLst/>
              <a:cxnLst/>
              <a:rect l="l" t="t" r="r" b="b"/>
              <a:pathLst>
                <a:path w="2319" h="377" extrusionOk="0">
                  <a:moveTo>
                    <a:pt x="125" y="0"/>
                  </a:moveTo>
                  <a:cubicBezTo>
                    <a:pt x="75" y="0"/>
                    <a:pt x="27" y="21"/>
                    <a:pt x="16" y="68"/>
                  </a:cubicBezTo>
                  <a:cubicBezTo>
                    <a:pt x="0" y="130"/>
                    <a:pt x="31" y="176"/>
                    <a:pt x="93" y="207"/>
                  </a:cubicBezTo>
                  <a:cubicBezTo>
                    <a:pt x="495" y="315"/>
                    <a:pt x="927" y="377"/>
                    <a:pt x="1376" y="377"/>
                  </a:cubicBezTo>
                  <a:cubicBezTo>
                    <a:pt x="1654" y="377"/>
                    <a:pt x="1932" y="361"/>
                    <a:pt x="2195" y="300"/>
                  </a:cubicBezTo>
                  <a:cubicBezTo>
                    <a:pt x="2272" y="300"/>
                    <a:pt x="2318" y="238"/>
                    <a:pt x="2303" y="176"/>
                  </a:cubicBezTo>
                  <a:cubicBezTo>
                    <a:pt x="2303" y="136"/>
                    <a:pt x="2245" y="96"/>
                    <a:pt x="2189" y="96"/>
                  </a:cubicBezTo>
                  <a:cubicBezTo>
                    <a:pt x="2181" y="96"/>
                    <a:pt x="2172" y="97"/>
                    <a:pt x="2164" y="99"/>
                  </a:cubicBezTo>
                  <a:cubicBezTo>
                    <a:pt x="1892" y="156"/>
                    <a:pt x="1615" y="184"/>
                    <a:pt x="1339" y="184"/>
                  </a:cubicBezTo>
                  <a:cubicBezTo>
                    <a:pt x="941" y="184"/>
                    <a:pt x="545" y="125"/>
                    <a:pt x="170" y="6"/>
                  </a:cubicBezTo>
                  <a:cubicBezTo>
                    <a:pt x="156" y="2"/>
                    <a:pt x="140" y="0"/>
                    <a:pt x="12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864690">
              <a:off x="7597803" y="1296128"/>
              <a:ext cx="250358" cy="46238"/>
            </a:xfrm>
            <a:custGeom>
              <a:avLst/>
              <a:gdLst/>
              <a:ahLst/>
              <a:cxnLst/>
              <a:rect l="l" t="t" r="r" b="b"/>
              <a:pathLst>
                <a:path w="1933" h="357" extrusionOk="0">
                  <a:moveTo>
                    <a:pt x="170" y="1"/>
                  </a:moveTo>
                  <a:cubicBezTo>
                    <a:pt x="93" y="1"/>
                    <a:pt x="31" y="16"/>
                    <a:pt x="16" y="78"/>
                  </a:cubicBezTo>
                  <a:cubicBezTo>
                    <a:pt x="0" y="140"/>
                    <a:pt x="31" y="202"/>
                    <a:pt x="93" y="217"/>
                  </a:cubicBezTo>
                  <a:cubicBezTo>
                    <a:pt x="433" y="310"/>
                    <a:pt x="789" y="356"/>
                    <a:pt x="1160" y="356"/>
                  </a:cubicBezTo>
                  <a:cubicBezTo>
                    <a:pt x="1361" y="356"/>
                    <a:pt x="1577" y="356"/>
                    <a:pt x="1809" y="279"/>
                  </a:cubicBezTo>
                  <a:cubicBezTo>
                    <a:pt x="1871" y="279"/>
                    <a:pt x="1932" y="217"/>
                    <a:pt x="1902" y="155"/>
                  </a:cubicBezTo>
                  <a:cubicBezTo>
                    <a:pt x="1902" y="104"/>
                    <a:pt x="1848" y="74"/>
                    <a:pt x="1804" y="74"/>
                  </a:cubicBezTo>
                  <a:cubicBezTo>
                    <a:pt x="1795" y="74"/>
                    <a:pt x="1786" y="76"/>
                    <a:pt x="1778" y="78"/>
                  </a:cubicBezTo>
                  <a:cubicBezTo>
                    <a:pt x="1572" y="108"/>
                    <a:pt x="1362" y="124"/>
                    <a:pt x="1151" y="124"/>
                  </a:cubicBezTo>
                  <a:cubicBezTo>
                    <a:pt x="822" y="124"/>
                    <a:pt x="490" y="86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864690">
              <a:off x="7754418" y="777788"/>
              <a:ext cx="92217" cy="407075"/>
            </a:xfrm>
            <a:custGeom>
              <a:avLst/>
              <a:gdLst/>
              <a:ahLst/>
              <a:cxnLst/>
              <a:rect l="l" t="t" r="r" b="b"/>
              <a:pathLst>
                <a:path w="712" h="3143" extrusionOk="0">
                  <a:moveTo>
                    <a:pt x="447" y="0"/>
                  </a:moveTo>
                  <a:cubicBezTo>
                    <a:pt x="416" y="0"/>
                    <a:pt x="383" y="15"/>
                    <a:pt x="356" y="51"/>
                  </a:cubicBezTo>
                  <a:cubicBezTo>
                    <a:pt x="186" y="330"/>
                    <a:pt x="263" y="654"/>
                    <a:pt x="325" y="886"/>
                  </a:cubicBezTo>
                  <a:lnTo>
                    <a:pt x="356" y="1025"/>
                  </a:lnTo>
                  <a:cubicBezTo>
                    <a:pt x="418" y="1226"/>
                    <a:pt x="480" y="1427"/>
                    <a:pt x="464" y="1612"/>
                  </a:cubicBezTo>
                  <a:cubicBezTo>
                    <a:pt x="433" y="1767"/>
                    <a:pt x="340" y="1922"/>
                    <a:pt x="263" y="2076"/>
                  </a:cubicBezTo>
                  <a:cubicBezTo>
                    <a:pt x="232" y="2153"/>
                    <a:pt x="186" y="2215"/>
                    <a:pt x="155" y="2293"/>
                  </a:cubicBezTo>
                  <a:cubicBezTo>
                    <a:pt x="0" y="2602"/>
                    <a:pt x="0" y="2911"/>
                    <a:pt x="170" y="3112"/>
                  </a:cubicBezTo>
                  <a:cubicBezTo>
                    <a:pt x="186" y="3127"/>
                    <a:pt x="232" y="3143"/>
                    <a:pt x="263" y="3143"/>
                  </a:cubicBezTo>
                  <a:cubicBezTo>
                    <a:pt x="294" y="3143"/>
                    <a:pt x="311" y="3136"/>
                    <a:pt x="324" y="3136"/>
                  </a:cubicBezTo>
                  <a:cubicBezTo>
                    <a:pt x="330" y="3136"/>
                    <a:pt x="335" y="3137"/>
                    <a:pt x="340" y="3143"/>
                  </a:cubicBezTo>
                  <a:cubicBezTo>
                    <a:pt x="387" y="3127"/>
                    <a:pt x="402" y="3050"/>
                    <a:pt x="356" y="3003"/>
                  </a:cubicBezTo>
                  <a:cubicBezTo>
                    <a:pt x="186" y="2818"/>
                    <a:pt x="279" y="2540"/>
                    <a:pt x="356" y="2385"/>
                  </a:cubicBezTo>
                  <a:cubicBezTo>
                    <a:pt x="387" y="2339"/>
                    <a:pt x="418" y="2262"/>
                    <a:pt x="464" y="2200"/>
                  </a:cubicBezTo>
                  <a:cubicBezTo>
                    <a:pt x="557" y="2030"/>
                    <a:pt x="650" y="1844"/>
                    <a:pt x="665" y="1659"/>
                  </a:cubicBezTo>
                  <a:cubicBezTo>
                    <a:pt x="711" y="1427"/>
                    <a:pt x="650" y="1195"/>
                    <a:pt x="572" y="979"/>
                  </a:cubicBezTo>
                  <a:lnTo>
                    <a:pt x="541" y="840"/>
                  </a:lnTo>
                  <a:cubicBezTo>
                    <a:pt x="480" y="654"/>
                    <a:pt x="418" y="361"/>
                    <a:pt x="557" y="144"/>
                  </a:cubicBezTo>
                  <a:cubicBezTo>
                    <a:pt x="588" y="113"/>
                    <a:pt x="572" y="36"/>
                    <a:pt x="510" y="21"/>
                  </a:cubicBezTo>
                  <a:cubicBezTo>
                    <a:pt x="491" y="8"/>
                    <a:pt x="469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864690">
              <a:off x="7974980" y="291837"/>
              <a:ext cx="34193" cy="250358"/>
            </a:xfrm>
            <a:custGeom>
              <a:avLst/>
              <a:gdLst/>
              <a:ahLst/>
              <a:cxnLst/>
              <a:rect l="l" t="t" r="r" b="b"/>
              <a:pathLst>
                <a:path w="264" h="1933" extrusionOk="0">
                  <a:moveTo>
                    <a:pt x="155" y="0"/>
                  </a:moveTo>
                  <a:cubicBezTo>
                    <a:pt x="93" y="0"/>
                    <a:pt x="47" y="31"/>
                    <a:pt x="47" y="93"/>
                  </a:cubicBezTo>
                  <a:lnTo>
                    <a:pt x="0" y="1840"/>
                  </a:lnTo>
                  <a:cubicBezTo>
                    <a:pt x="0" y="1886"/>
                    <a:pt x="47" y="1932"/>
                    <a:pt x="124" y="1932"/>
                  </a:cubicBezTo>
                  <a:cubicBezTo>
                    <a:pt x="201" y="1932"/>
                    <a:pt x="232" y="1886"/>
                    <a:pt x="232" y="1840"/>
                  </a:cubicBezTo>
                  <a:lnTo>
                    <a:pt x="263" y="93"/>
                  </a:lnTo>
                  <a:cubicBezTo>
                    <a:pt x="263" y="31"/>
                    <a:pt x="21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864690">
              <a:off x="8201277" y="909226"/>
              <a:ext cx="216295" cy="28105"/>
            </a:xfrm>
            <a:custGeom>
              <a:avLst/>
              <a:gdLst/>
              <a:ahLst/>
              <a:cxnLst/>
              <a:rect l="l" t="t" r="r" b="b"/>
              <a:pathLst>
                <a:path w="1670" h="217" extrusionOk="0">
                  <a:moveTo>
                    <a:pt x="1546" y="0"/>
                  </a:moveTo>
                  <a:lnTo>
                    <a:pt x="124" y="16"/>
                  </a:lnTo>
                  <a:cubicBezTo>
                    <a:pt x="62" y="16"/>
                    <a:pt x="0" y="62"/>
                    <a:pt x="0" y="124"/>
                  </a:cubicBezTo>
                  <a:cubicBezTo>
                    <a:pt x="0" y="170"/>
                    <a:pt x="62" y="217"/>
                    <a:pt x="124" y="217"/>
                  </a:cubicBezTo>
                  <a:lnTo>
                    <a:pt x="1546" y="201"/>
                  </a:lnTo>
                  <a:cubicBezTo>
                    <a:pt x="1608" y="201"/>
                    <a:pt x="1669" y="155"/>
                    <a:pt x="1669" y="93"/>
                  </a:cubicBezTo>
                  <a:cubicBezTo>
                    <a:pt x="1669" y="31"/>
                    <a:pt x="1608" y="0"/>
                    <a:pt x="15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864690">
              <a:off x="7251065" y="636179"/>
              <a:ext cx="312527" cy="66702"/>
            </a:xfrm>
            <a:custGeom>
              <a:avLst/>
              <a:gdLst/>
              <a:ahLst/>
              <a:cxnLst/>
              <a:rect l="l" t="t" r="r" b="b"/>
              <a:pathLst>
                <a:path w="2413" h="515" extrusionOk="0">
                  <a:moveTo>
                    <a:pt x="124" y="0"/>
                  </a:moveTo>
                  <a:cubicBezTo>
                    <a:pt x="74" y="0"/>
                    <a:pt x="29" y="30"/>
                    <a:pt x="16" y="82"/>
                  </a:cubicBezTo>
                  <a:cubicBezTo>
                    <a:pt x="1" y="143"/>
                    <a:pt x="63" y="205"/>
                    <a:pt x="109" y="205"/>
                  </a:cubicBezTo>
                  <a:lnTo>
                    <a:pt x="2258" y="514"/>
                  </a:lnTo>
                  <a:lnTo>
                    <a:pt x="2273" y="514"/>
                  </a:lnTo>
                  <a:cubicBezTo>
                    <a:pt x="2335" y="514"/>
                    <a:pt x="2397" y="483"/>
                    <a:pt x="2397" y="437"/>
                  </a:cubicBezTo>
                  <a:cubicBezTo>
                    <a:pt x="2412" y="375"/>
                    <a:pt x="2350" y="313"/>
                    <a:pt x="2304" y="313"/>
                  </a:cubicBezTo>
                  <a:lnTo>
                    <a:pt x="156" y="4"/>
                  </a:lnTo>
                  <a:cubicBezTo>
                    <a:pt x="145" y="2"/>
                    <a:pt x="134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864690">
              <a:off x="8164843" y="589260"/>
              <a:ext cx="92217" cy="114753"/>
            </a:xfrm>
            <a:custGeom>
              <a:avLst/>
              <a:gdLst/>
              <a:ahLst/>
              <a:cxnLst/>
              <a:rect l="l" t="t" r="r" b="b"/>
              <a:pathLst>
                <a:path w="712" h="886" extrusionOk="0">
                  <a:moveTo>
                    <a:pt x="567" y="0"/>
                  </a:moveTo>
                  <a:cubicBezTo>
                    <a:pt x="534" y="0"/>
                    <a:pt x="503" y="12"/>
                    <a:pt x="480" y="35"/>
                  </a:cubicBezTo>
                  <a:cubicBezTo>
                    <a:pt x="279" y="252"/>
                    <a:pt x="125" y="483"/>
                    <a:pt x="16" y="746"/>
                  </a:cubicBezTo>
                  <a:cubicBezTo>
                    <a:pt x="1" y="808"/>
                    <a:pt x="47" y="870"/>
                    <a:pt x="94" y="885"/>
                  </a:cubicBezTo>
                  <a:lnTo>
                    <a:pt x="140" y="885"/>
                  </a:lnTo>
                  <a:cubicBezTo>
                    <a:pt x="171" y="885"/>
                    <a:pt x="233" y="870"/>
                    <a:pt x="248" y="808"/>
                  </a:cubicBezTo>
                  <a:cubicBezTo>
                    <a:pt x="326" y="576"/>
                    <a:pt x="465" y="344"/>
                    <a:pt x="666" y="174"/>
                  </a:cubicBezTo>
                  <a:cubicBezTo>
                    <a:pt x="712" y="128"/>
                    <a:pt x="712" y="66"/>
                    <a:pt x="666" y="35"/>
                  </a:cubicBezTo>
                  <a:cubicBezTo>
                    <a:pt x="635" y="12"/>
                    <a:pt x="600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864690">
              <a:off x="7538891" y="362823"/>
              <a:ext cx="192334" cy="191946"/>
            </a:xfrm>
            <a:custGeom>
              <a:avLst/>
              <a:gdLst/>
              <a:ahLst/>
              <a:cxnLst/>
              <a:rect l="l" t="t" r="r" b="b"/>
              <a:pathLst>
                <a:path w="1485" h="1482" extrusionOk="0">
                  <a:moveTo>
                    <a:pt x="121" y="1"/>
                  </a:moveTo>
                  <a:cubicBezTo>
                    <a:pt x="105" y="1"/>
                    <a:pt x="91" y="5"/>
                    <a:pt x="78" y="13"/>
                  </a:cubicBezTo>
                  <a:cubicBezTo>
                    <a:pt x="16" y="28"/>
                    <a:pt x="1" y="90"/>
                    <a:pt x="16" y="137"/>
                  </a:cubicBezTo>
                  <a:cubicBezTo>
                    <a:pt x="264" y="693"/>
                    <a:pt x="727" y="1141"/>
                    <a:pt x="1284" y="1466"/>
                  </a:cubicBezTo>
                  <a:cubicBezTo>
                    <a:pt x="1315" y="1481"/>
                    <a:pt x="1330" y="1481"/>
                    <a:pt x="1346" y="1481"/>
                  </a:cubicBezTo>
                  <a:cubicBezTo>
                    <a:pt x="1392" y="1481"/>
                    <a:pt x="1423" y="1466"/>
                    <a:pt x="1438" y="1419"/>
                  </a:cubicBezTo>
                  <a:cubicBezTo>
                    <a:pt x="1485" y="1388"/>
                    <a:pt x="1469" y="1327"/>
                    <a:pt x="1407" y="1280"/>
                  </a:cubicBezTo>
                  <a:cubicBezTo>
                    <a:pt x="882" y="1002"/>
                    <a:pt x="465" y="569"/>
                    <a:pt x="233" y="75"/>
                  </a:cubicBezTo>
                  <a:cubicBezTo>
                    <a:pt x="210" y="29"/>
                    <a:pt x="163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864690">
              <a:off x="8092500" y="1038304"/>
              <a:ext cx="160343" cy="94289"/>
            </a:xfrm>
            <a:custGeom>
              <a:avLst/>
              <a:gdLst/>
              <a:ahLst/>
              <a:cxnLst/>
              <a:rect l="l" t="t" r="r" b="b"/>
              <a:pathLst>
                <a:path w="1238" h="728" extrusionOk="0">
                  <a:moveTo>
                    <a:pt x="126" y="0"/>
                  </a:moveTo>
                  <a:cubicBezTo>
                    <a:pt x="102" y="0"/>
                    <a:pt x="80" y="5"/>
                    <a:pt x="62" y="17"/>
                  </a:cubicBezTo>
                  <a:cubicBezTo>
                    <a:pt x="1" y="32"/>
                    <a:pt x="1" y="110"/>
                    <a:pt x="32" y="156"/>
                  </a:cubicBezTo>
                  <a:cubicBezTo>
                    <a:pt x="310" y="419"/>
                    <a:pt x="650" y="635"/>
                    <a:pt x="1067" y="728"/>
                  </a:cubicBezTo>
                  <a:lnTo>
                    <a:pt x="1098" y="728"/>
                  </a:lnTo>
                  <a:cubicBezTo>
                    <a:pt x="1160" y="728"/>
                    <a:pt x="1191" y="697"/>
                    <a:pt x="1206" y="697"/>
                  </a:cubicBezTo>
                  <a:cubicBezTo>
                    <a:pt x="1237" y="635"/>
                    <a:pt x="1191" y="573"/>
                    <a:pt x="1144" y="558"/>
                  </a:cubicBezTo>
                  <a:cubicBezTo>
                    <a:pt x="789" y="465"/>
                    <a:pt x="464" y="295"/>
                    <a:pt x="232" y="32"/>
                  </a:cubicBezTo>
                  <a:cubicBezTo>
                    <a:pt x="204" y="13"/>
                    <a:pt x="163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864690">
              <a:off x="7382482" y="916015"/>
              <a:ext cx="136253" cy="103226"/>
            </a:xfrm>
            <a:custGeom>
              <a:avLst/>
              <a:gdLst/>
              <a:ahLst/>
              <a:cxnLst/>
              <a:rect l="l" t="t" r="r" b="b"/>
              <a:pathLst>
                <a:path w="1052" h="797" extrusionOk="0">
                  <a:moveTo>
                    <a:pt x="920" y="1"/>
                  </a:moveTo>
                  <a:cubicBezTo>
                    <a:pt x="893" y="1"/>
                    <a:pt x="866" y="9"/>
                    <a:pt x="835" y="24"/>
                  </a:cubicBezTo>
                  <a:lnTo>
                    <a:pt x="47" y="627"/>
                  </a:lnTo>
                  <a:cubicBezTo>
                    <a:pt x="0" y="642"/>
                    <a:pt x="0" y="720"/>
                    <a:pt x="47" y="766"/>
                  </a:cubicBezTo>
                  <a:cubicBezTo>
                    <a:pt x="78" y="781"/>
                    <a:pt x="109" y="797"/>
                    <a:pt x="140" y="797"/>
                  </a:cubicBezTo>
                  <a:cubicBezTo>
                    <a:pt x="155" y="797"/>
                    <a:pt x="186" y="797"/>
                    <a:pt x="217" y="766"/>
                  </a:cubicBezTo>
                  <a:lnTo>
                    <a:pt x="1005" y="163"/>
                  </a:lnTo>
                  <a:cubicBezTo>
                    <a:pt x="1051" y="148"/>
                    <a:pt x="1051" y="70"/>
                    <a:pt x="1005" y="24"/>
                  </a:cubicBezTo>
                  <a:cubicBezTo>
                    <a:pt x="974" y="9"/>
                    <a:pt x="947" y="1"/>
                    <a:pt x="9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 rot="-1992439">
            <a:off x="6890245" y="1204990"/>
            <a:ext cx="4692889" cy="980888"/>
          </a:xfrm>
          <a:custGeom>
            <a:avLst/>
            <a:gdLst/>
            <a:ahLst/>
            <a:cxnLst/>
            <a:rect l="l" t="t" r="r" b="b"/>
            <a:pathLst>
              <a:path w="72552" h="15165" extrusionOk="0">
                <a:moveTo>
                  <a:pt x="5871" y="4222"/>
                </a:moveTo>
                <a:cubicBezTo>
                  <a:pt x="5938" y="4356"/>
                  <a:pt x="6004" y="4456"/>
                  <a:pt x="6038" y="4556"/>
                </a:cubicBezTo>
                <a:lnTo>
                  <a:pt x="5904" y="4556"/>
                </a:lnTo>
                <a:cubicBezTo>
                  <a:pt x="5904" y="4456"/>
                  <a:pt x="5838" y="4356"/>
                  <a:pt x="5704" y="4322"/>
                </a:cubicBezTo>
                <a:lnTo>
                  <a:pt x="5671" y="4322"/>
                </a:lnTo>
                <a:cubicBezTo>
                  <a:pt x="5704" y="4289"/>
                  <a:pt x="5804" y="4222"/>
                  <a:pt x="5871" y="4222"/>
                </a:cubicBezTo>
                <a:close/>
                <a:moveTo>
                  <a:pt x="1435" y="6324"/>
                </a:moveTo>
                <a:cubicBezTo>
                  <a:pt x="1468" y="6324"/>
                  <a:pt x="1468" y="6357"/>
                  <a:pt x="1501" y="6357"/>
                </a:cubicBezTo>
                <a:cubicBezTo>
                  <a:pt x="1568" y="6357"/>
                  <a:pt x="1635" y="6390"/>
                  <a:pt x="1701" y="6390"/>
                </a:cubicBezTo>
                <a:cubicBezTo>
                  <a:pt x="1768" y="6491"/>
                  <a:pt x="1801" y="6557"/>
                  <a:pt x="1902" y="6624"/>
                </a:cubicBezTo>
                <a:cubicBezTo>
                  <a:pt x="2002" y="6624"/>
                  <a:pt x="2068" y="6657"/>
                  <a:pt x="2168" y="6657"/>
                </a:cubicBezTo>
                <a:cubicBezTo>
                  <a:pt x="2268" y="6791"/>
                  <a:pt x="2335" y="6891"/>
                  <a:pt x="2469" y="6991"/>
                </a:cubicBezTo>
                <a:cubicBezTo>
                  <a:pt x="2102" y="6791"/>
                  <a:pt x="1668" y="6624"/>
                  <a:pt x="1268" y="6390"/>
                </a:cubicBezTo>
                <a:cubicBezTo>
                  <a:pt x="1301" y="6357"/>
                  <a:pt x="1368" y="6357"/>
                  <a:pt x="1435" y="6324"/>
                </a:cubicBezTo>
                <a:close/>
                <a:moveTo>
                  <a:pt x="7539" y="5156"/>
                </a:moveTo>
                <a:cubicBezTo>
                  <a:pt x="8039" y="5823"/>
                  <a:pt x="8106" y="6691"/>
                  <a:pt x="7706" y="7458"/>
                </a:cubicBezTo>
                <a:cubicBezTo>
                  <a:pt x="7939" y="6824"/>
                  <a:pt x="7872" y="6057"/>
                  <a:pt x="7506" y="5490"/>
                </a:cubicBezTo>
                <a:cubicBezTo>
                  <a:pt x="7506" y="5356"/>
                  <a:pt x="7539" y="5290"/>
                  <a:pt x="7539" y="5156"/>
                </a:cubicBezTo>
                <a:close/>
                <a:moveTo>
                  <a:pt x="5304" y="7858"/>
                </a:moveTo>
                <a:cubicBezTo>
                  <a:pt x="5337" y="7892"/>
                  <a:pt x="5371" y="7892"/>
                  <a:pt x="5437" y="7958"/>
                </a:cubicBezTo>
                <a:cubicBezTo>
                  <a:pt x="5471" y="7958"/>
                  <a:pt x="5471" y="7992"/>
                  <a:pt x="5504" y="7992"/>
                </a:cubicBezTo>
                <a:cubicBezTo>
                  <a:pt x="5638" y="8125"/>
                  <a:pt x="5804" y="8158"/>
                  <a:pt x="5971" y="8192"/>
                </a:cubicBezTo>
                <a:cubicBezTo>
                  <a:pt x="6138" y="8359"/>
                  <a:pt x="6338" y="8492"/>
                  <a:pt x="6538" y="8525"/>
                </a:cubicBezTo>
                <a:cubicBezTo>
                  <a:pt x="6438" y="8559"/>
                  <a:pt x="6338" y="8659"/>
                  <a:pt x="6271" y="8692"/>
                </a:cubicBezTo>
                <a:cubicBezTo>
                  <a:pt x="6171" y="8659"/>
                  <a:pt x="6138" y="8625"/>
                  <a:pt x="6038" y="8625"/>
                </a:cubicBezTo>
                <a:cubicBezTo>
                  <a:pt x="6099" y="8473"/>
                  <a:pt x="5993" y="8321"/>
                  <a:pt x="5822" y="8321"/>
                </a:cubicBezTo>
                <a:cubicBezTo>
                  <a:pt x="5805" y="8321"/>
                  <a:pt x="5788" y="8322"/>
                  <a:pt x="5771" y="8325"/>
                </a:cubicBezTo>
                <a:cubicBezTo>
                  <a:pt x="5671" y="8325"/>
                  <a:pt x="5638" y="8359"/>
                  <a:pt x="5537" y="8392"/>
                </a:cubicBezTo>
                <a:cubicBezTo>
                  <a:pt x="5304" y="8292"/>
                  <a:pt x="5037" y="8192"/>
                  <a:pt x="4837" y="8058"/>
                </a:cubicBezTo>
                <a:cubicBezTo>
                  <a:pt x="4970" y="8025"/>
                  <a:pt x="5137" y="7958"/>
                  <a:pt x="5304" y="7858"/>
                </a:cubicBezTo>
                <a:close/>
                <a:moveTo>
                  <a:pt x="18947" y="5123"/>
                </a:moveTo>
                <a:cubicBezTo>
                  <a:pt x="28455" y="6408"/>
                  <a:pt x="38082" y="6921"/>
                  <a:pt x="47675" y="6921"/>
                </a:cubicBezTo>
                <a:cubicBezTo>
                  <a:pt x="50534" y="6921"/>
                  <a:pt x="53391" y="6875"/>
                  <a:pt x="56240" y="6791"/>
                </a:cubicBezTo>
                <a:cubicBezTo>
                  <a:pt x="56374" y="6791"/>
                  <a:pt x="56474" y="6724"/>
                  <a:pt x="56507" y="6657"/>
                </a:cubicBezTo>
                <a:cubicBezTo>
                  <a:pt x="56541" y="7158"/>
                  <a:pt x="56574" y="7658"/>
                  <a:pt x="56574" y="8158"/>
                </a:cubicBezTo>
                <a:lnTo>
                  <a:pt x="56574" y="9559"/>
                </a:lnTo>
                <a:cubicBezTo>
                  <a:pt x="56541" y="9526"/>
                  <a:pt x="56507" y="9526"/>
                  <a:pt x="56407" y="9526"/>
                </a:cubicBezTo>
                <a:cubicBezTo>
                  <a:pt x="44573" y="9078"/>
                  <a:pt x="32708" y="8354"/>
                  <a:pt x="20871" y="8354"/>
                </a:cubicBezTo>
                <a:cubicBezTo>
                  <a:pt x="20363" y="8354"/>
                  <a:pt x="19855" y="8356"/>
                  <a:pt x="19347" y="8359"/>
                </a:cubicBezTo>
                <a:cubicBezTo>
                  <a:pt x="19014" y="7658"/>
                  <a:pt x="18380" y="7091"/>
                  <a:pt x="17679" y="6691"/>
                </a:cubicBezTo>
                <a:cubicBezTo>
                  <a:pt x="18513" y="6457"/>
                  <a:pt x="18847" y="5823"/>
                  <a:pt x="18947" y="5123"/>
                </a:cubicBezTo>
                <a:close/>
                <a:moveTo>
                  <a:pt x="16379" y="1087"/>
                </a:moveTo>
                <a:cubicBezTo>
                  <a:pt x="26812" y="1604"/>
                  <a:pt x="37334" y="1899"/>
                  <a:pt x="47817" y="1899"/>
                </a:cubicBezTo>
                <a:cubicBezTo>
                  <a:pt x="50172" y="1899"/>
                  <a:pt x="52524" y="1884"/>
                  <a:pt x="54873" y="1854"/>
                </a:cubicBezTo>
                <a:lnTo>
                  <a:pt x="54873" y="1854"/>
                </a:lnTo>
                <a:cubicBezTo>
                  <a:pt x="54806" y="1921"/>
                  <a:pt x="54739" y="2087"/>
                  <a:pt x="54839" y="2221"/>
                </a:cubicBezTo>
                <a:cubicBezTo>
                  <a:pt x="55707" y="3422"/>
                  <a:pt x="56207" y="4723"/>
                  <a:pt x="56407" y="6090"/>
                </a:cubicBezTo>
                <a:cubicBezTo>
                  <a:pt x="56374" y="6057"/>
                  <a:pt x="56307" y="6057"/>
                  <a:pt x="56240" y="6057"/>
                </a:cubicBezTo>
                <a:cubicBezTo>
                  <a:pt x="53885" y="6126"/>
                  <a:pt x="51535" y="6158"/>
                  <a:pt x="49188" y="6158"/>
                </a:cubicBezTo>
                <a:cubicBezTo>
                  <a:pt x="39070" y="6158"/>
                  <a:pt x="29020" y="5556"/>
                  <a:pt x="18947" y="4689"/>
                </a:cubicBezTo>
                <a:cubicBezTo>
                  <a:pt x="18834" y="3165"/>
                  <a:pt x="17622" y="1401"/>
                  <a:pt x="16524" y="1401"/>
                </a:cubicBezTo>
                <a:cubicBezTo>
                  <a:pt x="16325" y="1401"/>
                  <a:pt x="16129" y="1459"/>
                  <a:pt x="15945" y="1587"/>
                </a:cubicBezTo>
                <a:cubicBezTo>
                  <a:pt x="15778" y="1720"/>
                  <a:pt x="15711" y="1921"/>
                  <a:pt x="15845" y="2087"/>
                </a:cubicBezTo>
                <a:cubicBezTo>
                  <a:pt x="15878" y="2154"/>
                  <a:pt x="15945" y="2154"/>
                  <a:pt x="15945" y="2187"/>
                </a:cubicBezTo>
                <a:cubicBezTo>
                  <a:pt x="15987" y="2244"/>
                  <a:pt x="16041" y="2264"/>
                  <a:pt x="16100" y="2264"/>
                </a:cubicBezTo>
                <a:cubicBezTo>
                  <a:pt x="16180" y="2264"/>
                  <a:pt x="16268" y="2226"/>
                  <a:pt x="16345" y="2187"/>
                </a:cubicBezTo>
                <a:cubicBezTo>
                  <a:pt x="16612" y="2521"/>
                  <a:pt x="16979" y="2721"/>
                  <a:pt x="17479" y="2821"/>
                </a:cubicBezTo>
                <a:cubicBezTo>
                  <a:pt x="18180" y="3388"/>
                  <a:pt x="18347" y="4022"/>
                  <a:pt x="17980" y="4689"/>
                </a:cubicBezTo>
                <a:cubicBezTo>
                  <a:pt x="17713" y="5156"/>
                  <a:pt x="17212" y="5657"/>
                  <a:pt x="16445" y="6157"/>
                </a:cubicBezTo>
                <a:cubicBezTo>
                  <a:pt x="16045" y="6157"/>
                  <a:pt x="16012" y="6691"/>
                  <a:pt x="16345" y="6757"/>
                </a:cubicBezTo>
                <a:cubicBezTo>
                  <a:pt x="17146" y="7024"/>
                  <a:pt x="18013" y="7391"/>
                  <a:pt x="18447" y="8158"/>
                </a:cubicBezTo>
                <a:cubicBezTo>
                  <a:pt x="18480" y="8225"/>
                  <a:pt x="18513" y="8325"/>
                  <a:pt x="18547" y="8425"/>
                </a:cubicBezTo>
                <a:cubicBezTo>
                  <a:pt x="18547" y="8525"/>
                  <a:pt x="18547" y="8592"/>
                  <a:pt x="18647" y="8659"/>
                </a:cubicBezTo>
                <a:cubicBezTo>
                  <a:pt x="19131" y="10014"/>
                  <a:pt x="18585" y="11901"/>
                  <a:pt x="16856" y="11901"/>
                </a:cubicBezTo>
                <a:cubicBezTo>
                  <a:pt x="16799" y="11901"/>
                  <a:pt x="16739" y="11899"/>
                  <a:pt x="16679" y="11894"/>
                </a:cubicBezTo>
                <a:cubicBezTo>
                  <a:pt x="16545" y="11894"/>
                  <a:pt x="16479" y="12061"/>
                  <a:pt x="16545" y="12195"/>
                </a:cubicBezTo>
                <a:cubicBezTo>
                  <a:pt x="15945" y="12128"/>
                  <a:pt x="15344" y="12028"/>
                  <a:pt x="14777" y="11961"/>
                </a:cubicBezTo>
                <a:cubicBezTo>
                  <a:pt x="14777" y="11894"/>
                  <a:pt x="14711" y="11861"/>
                  <a:pt x="14677" y="11861"/>
                </a:cubicBezTo>
                <a:cubicBezTo>
                  <a:pt x="12609" y="10960"/>
                  <a:pt x="10341" y="10360"/>
                  <a:pt x="8206" y="9526"/>
                </a:cubicBezTo>
                <a:cubicBezTo>
                  <a:pt x="7739" y="9359"/>
                  <a:pt x="7339" y="9192"/>
                  <a:pt x="6872" y="8992"/>
                </a:cubicBezTo>
                <a:cubicBezTo>
                  <a:pt x="9173" y="8158"/>
                  <a:pt x="9040" y="4823"/>
                  <a:pt x="6805" y="3855"/>
                </a:cubicBezTo>
                <a:cubicBezTo>
                  <a:pt x="9807" y="2721"/>
                  <a:pt x="12943" y="1887"/>
                  <a:pt x="16145" y="1420"/>
                </a:cubicBezTo>
                <a:cubicBezTo>
                  <a:pt x="16345" y="1387"/>
                  <a:pt x="16379" y="1253"/>
                  <a:pt x="16379" y="1087"/>
                </a:cubicBezTo>
                <a:close/>
                <a:moveTo>
                  <a:pt x="62511" y="1887"/>
                </a:moveTo>
                <a:lnTo>
                  <a:pt x="62511" y="1887"/>
                </a:lnTo>
                <a:cubicBezTo>
                  <a:pt x="65480" y="2454"/>
                  <a:pt x="68816" y="3055"/>
                  <a:pt x="70484" y="5857"/>
                </a:cubicBezTo>
                <a:cubicBezTo>
                  <a:pt x="71685" y="7892"/>
                  <a:pt x="71251" y="10160"/>
                  <a:pt x="69483" y="11694"/>
                </a:cubicBezTo>
                <a:cubicBezTo>
                  <a:pt x="67990" y="12965"/>
                  <a:pt x="66164" y="13298"/>
                  <a:pt x="64293" y="13298"/>
                </a:cubicBezTo>
                <a:cubicBezTo>
                  <a:pt x="64200" y="13298"/>
                  <a:pt x="64106" y="13297"/>
                  <a:pt x="64013" y="13295"/>
                </a:cubicBezTo>
                <a:cubicBezTo>
                  <a:pt x="65013" y="11494"/>
                  <a:pt x="64580" y="8559"/>
                  <a:pt x="64346" y="6724"/>
                </a:cubicBezTo>
                <a:cubicBezTo>
                  <a:pt x="64079" y="5056"/>
                  <a:pt x="63546" y="3288"/>
                  <a:pt x="62511" y="1887"/>
                </a:cubicBezTo>
                <a:close/>
                <a:moveTo>
                  <a:pt x="19514" y="8826"/>
                </a:moveTo>
                <a:cubicBezTo>
                  <a:pt x="31323" y="9726"/>
                  <a:pt x="43198" y="9860"/>
                  <a:pt x="55039" y="10227"/>
                </a:cubicBezTo>
                <a:cubicBezTo>
                  <a:pt x="55073" y="10327"/>
                  <a:pt x="55173" y="10360"/>
                  <a:pt x="55306" y="10360"/>
                </a:cubicBezTo>
                <a:cubicBezTo>
                  <a:pt x="55673" y="10327"/>
                  <a:pt x="56007" y="10327"/>
                  <a:pt x="56374" y="10293"/>
                </a:cubicBezTo>
                <a:cubicBezTo>
                  <a:pt x="56407" y="10293"/>
                  <a:pt x="56474" y="10293"/>
                  <a:pt x="56507" y="10227"/>
                </a:cubicBezTo>
                <a:lnTo>
                  <a:pt x="56507" y="10227"/>
                </a:lnTo>
                <a:cubicBezTo>
                  <a:pt x="56474" y="11561"/>
                  <a:pt x="56207" y="12995"/>
                  <a:pt x="55373" y="13729"/>
                </a:cubicBezTo>
                <a:cubicBezTo>
                  <a:pt x="55340" y="13729"/>
                  <a:pt x="55306" y="13696"/>
                  <a:pt x="55306" y="13696"/>
                </a:cubicBezTo>
                <a:cubicBezTo>
                  <a:pt x="48535" y="13395"/>
                  <a:pt x="41730" y="13162"/>
                  <a:pt x="34892" y="12895"/>
                </a:cubicBezTo>
                <a:lnTo>
                  <a:pt x="24885" y="12528"/>
                </a:lnTo>
                <a:cubicBezTo>
                  <a:pt x="22383" y="12461"/>
                  <a:pt x="19781" y="12495"/>
                  <a:pt x="17279" y="12295"/>
                </a:cubicBezTo>
                <a:cubicBezTo>
                  <a:pt x="18480" y="12195"/>
                  <a:pt x="19481" y="11327"/>
                  <a:pt x="19648" y="10060"/>
                </a:cubicBezTo>
                <a:cubicBezTo>
                  <a:pt x="19714" y="9593"/>
                  <a:pt x="19648" y="9192"/>
                  <a:pt x="19514" y="8826"/>
                </a:cubicBezTo>
                <a:close/>
                <a:moveTo>
                  <a:pt x="59165" y="527"/>
                </a:moveTo>
                <a:cubicBezTo>
                  <a:pt x="60825" y="527"/>
                  <a:pt x="62284" y="2754"/>
                  <a:pt x="62845" y="3989"/>
                </a:cubicBezTo>
                <a:cubicBezTo>
                  <a:pt x="63379" y="5290"/>
                  <a:pt x="63646" y="6657"/>
                  <a:pt x="63746" y="8058"/>
                </a:cubicBezTo>
                <a:cubicBezTo>
                  <a:pt x="63846" y="9059"/>
                  <a:pt x="63879" y="10160"/>
                  <a:pt x="63812" y="11194"/>
                </a:cubicBezTo>
                <a:cubicBezTo>
                  <a:pt x="63601" y="13472"/>
                  <a:pt x="62042" y="14194"/>
                  <a:pt x="60240" y="14194"/>
                </a:cubicBezTo>
                <a:cubicBezTo>
                  <a:pt x="59773" y="14194"/>
                  <a:pt x="59290" y="14145"/>
                  <a:pt x="58809" y="14063"/>
                </a:cubicBezTo>
                <a:cubicBezTo>
                  <a:pt x="58976" y="13963"/>
                  <a:pt x="59076" y="13796"/>
                  <a:pt x="59209" y="13629"/>
                </a:cubicBezTo>
                <a:cubicBezTo>
                  <a:pt x="60643" y="11828"/>
                  <a:pt x="60643" y="9192"/>
                  <a:pt x="60510" y="7024"/>
                </a:cubicBezTo>
                <a:cubicBezTo>
                  <a:pt x="60410" y="5023"/>
                  <a:pt x="60210" y="2454"/>
                  <a:pt x="58575" y="1020"/>
                </a:cubicBezTo>
                <a:lnTo>
                  <a:pt x="58208" y="786"/>
                </a:lnTo>
                <a:cubicBezTo>
                  <a:pt x="58531" y="607"/>
                  <a:pt x="58852" y="527"/>
                  <a:pt x="59165" y="527"/>
                </a:cubicBezTo>
                <a:close/>
                <a:moveTo>
                  <a:pt x="56407" y="748"/>
                </a:moveTo>
                <a:cubicBezTo>
                  <a:pt x="56756" y="748"/>
                  <a:pt x="57093" y="847"/>
                  <a:pt x="57408" y="1020"/>
                </a:cubicBezTo>
                <a:cubicBezTo>
                  <a:pt x="57408" y="1053"/>
                  <a:pt x="57374" y="1053"/>
                  <a:pt x="57374" y="1120"/>
                </a:cubicBezTo>
                <a:cubicBezTo>
                  <a:pt x="57275" y="1244"/>
                  <a:pt x="57398" y="1369"/>
                  <a:pt x="57522" y="1369"/>
                </a:cubicBezTo>
                <a:cubicBezTo>
                  <a:pt x="57565" y="1369"/>
                  <a:pt x="57607" y="1354"/>
                  <a:pt x="57641" y="1320"/>
                </a:cubicBezTo>
                <a:cubicBezTo>
                  <a:pt x="57675" y="1287"/>
                  <a:pt x="57708" y="1287"/>
                  <a:pt x="57708" y="1220"/>
                </a:cubicBezTo>
                <a:cubicBezTo>
                  <a:pt x="58575" y="1821"/>
                  <a:pt x="59242" y="2888"/>
                  <a:pt x="59509" y="3855"/>
                </a:cubicBezTo>
                <a:cubicBezTo>
                  <a:pt x="59876" y="5223"/>
                  <a:pt x="59910" y="6724"/>
                  <a:pt x="59910" y="8125"/>
                </a:cubicBezTo>
                <a:cubicBezTo>
                  <a:pt x="59970" y="10482"/>
                  <a:pt x="59100" y="14535"/>
                  <a:pt x="56309" y="14535"/>
                </a:cubicBezTo>
                <a:cubicBezTo>
                  <a:pt x="56018" y="14535"/>
                  <a:pt x="55707" y="14491"/>
                  <a:pt x="55373" y="14396"/>
                </a:cubicBezTo>
                <a:cubicBezTo>
                  <a:pt x="55540" y="14396"/>
                  <a:pt x="55640" y="14329"/>
                  <a:pt x="55673" y="14196"/>
                </a:cubicBezTo>
                <a:cubicBezTo>
                  <a:pt x="57141" y="13229"/>
                  <a:pt x="57141" y="11060"/>
                  <a:pt x="57208" y="9459"/>
                </a:cubicBezTo>
                <a:cubicBezTo>
                  <a:pt x="57341" y="6791"/>
                  <a:pt x="57174" y="3989"/>
                  <a:pt x="55373" y="1854"/>
                </a:cubicBezTo>
                <a:cubicBezTo>
                  <a:pt x="55807" y="1821"/>
                  <a:pt x="55807" y="1153"/>
                  <a:pt x="55340" y="1153"/>
                </a:cubicBezTo>
                <a:lnTo>
                  <a:pt x="55206" y="1153"/>
                </a:lnTo>
                <a:cubicBezTo>
                  <a:pt x="55611" y="872"/>
                  <a:pt x="56016" y="748"/>
                  <a:pt x="56407" y="748"/>
                </a:cubicBezTo>
                <a:close/>
                <a:moveTo>
                  <a:pt x="59248" y="0"/>
                </a:moveTo>
                <a:cubicBezTo>
                  <a:pt x="58746" y="0"/>
                  <a:pt x="58264" y="148"/>
                  <a:pt x="57841" y="486"/>
                </a:cubicBezTo>
                <a:cubicBezTo>
                  <a:pt x="57415" y="298"/>
                  <a:pt x="56965" y="200"/>
                  <a:pt x="56523" y="200"/>
                </a:cubicBezTo>
                <a:cubicBezTo>
                  <a:pt x="55790" y="200"/>
                  <a:pt x="55080" y="471"/>
                  <a:pt x="54539" y="1053"/>
                </a:cubicBezTo>
                <a:cubicBezTo>
                  <a:pt x="44235" y="756"/>
                  <a:pt x="33888" y="634"/>
                  <a:pt x="23567" y="634"/>
                </a:cubicBezTo>
                <a:cubicBezTo>
                  <a:pt x="21158" y="634"/>
                  <a:pt x="18750" y="640"/>
                  <a:pt x="16345" y="653"/>
                </a:cubicBezTo>
                <a:cubicBezTo>
                  <a:pt x="16278" y="653"/>
                  <a:pt x="16212" y="686"/>
                  <a:pt x="16178" y="786"/>
                </a:cubicBezTo>
                <a:cubicBezTo>
                  <a:pt x="16112" y="720"/>
                  <a:pt x="16045" y="720"/>
                  <a:pt x="15945" y="720"/>
                </a:cubicBezTo>
                <a:cubicBezTo>
                  <a:pt x="10374" y="1520"/>
                  <a:pt x="5137" y="3322"/>
                  <a:pt x="234" y="6057"/>
                </a:cubicBezTo>
                <a:cubicBezTo>
                  <a:pt x="34" y="6190"/>
                  <a:pt x="0" y="6557"/>
                  <a:pt x="234" y="6691"/>
                </a:cubicBezTo>
                <a:cubicBezTo>
                  <a:pt x="1835" y="7491"/>
                  <a:pt x="3469" y="8325"/>
                  <a:pt x="5171" y="9126"/>
                </a:cubicBezTo>
                <a:lnTo>
                  <a:pt x="5171" y="9192"/>
                </a:lnTo>
                <a:cubicBezTo>
                  <a:pt x="5204" y="9259"/>
                  <a:pt x="5304" y="9359"/>
                  <a:pt x="5437" y="9359"/>
                </a:cubicBezTo>
                <a:cubicBezTo>
                  <a:pt x="5504" y="9359"/>
                  <a:pt x="5604" y="9326"/>
                  <a:pt x="5704" y="9326"/>
                </a:cubicBezTo>
                <a:cubicBezTo>
                  <a:pt x="8506" y="10560"/>
                  <a:pt x="11375" y="11594"/>
                  <a:pt x="14210" y="12061"/>
                </a:cubicBezTo>
                <a:cubicBezTo>
                  <a:pt x="14210" y="12161"/>
                  <a:pt x="14277" y="12195"/>
                  <a:pt x="14344" y="12228"/>
                </a:cubicBezTo>
                <a:cubicBezTo>
                  <a:pt x="17313" y="13162"/>
                  <a:pt x="20515" y="13029"/>
                  <a:pt x="23617" y="13162"/>
                </a:cubicBezTo>
                <a:cubicBezTo>
                  <a:pt x="27053" y="13262"/>
                  <a:pt x="30522" y="13429"/>
                  <a:pt x="34024" y="13562"/>
                </a:cubicBezTo>
                <a:cubicBezTo>
                  <a:pt x="40829" y="13829"/>
                  <a:pt x="47634" y="14096"/>
                  <a:pt x="54406" y="14363"/>
                </a:cubicBezTo>
                <a:cubicBezTo>
                  <a:pt x="54339" y="14496"/>
                  <a:pt x="54372" y="14696"/>
                  <a:pt x="54539" y="14763"/>
                </a:cubicBezTo>
                <a:cubicBezTo>
                  <a:pt x="55060" y="15037"/>
                  <a:pt x="55608" y="15165"/>
                  <a:pt x="56150" y="15165"/>
                </a:cubicBezTo>
                <a:cubicBezTo>
                  <a:pt x="56928" y="15165"/>
                  <a:pt x="57693" y="14901"/>
                  <a:pt x="58342" y="14430"/>
                </a:cubicBezTo>
                <a:cubicBezTo>
                  <a:pt x="58342" y="14563"/>
                  <a:pt x="58409" y="14696"/>
                  <a:pt x="58575" y="14696"/>
                </a:cubicBezTo>
                <a:cubicBezTo>
                  <a:pt x="59231" y="14817"/>
                  <a:pt x="59961" y="14926"/>
                  <a:pt x="60681" y="14926"/>
                </a:cubicBezTo>
                <a:cubicBezTo>
                  <a:pt x="61756" y="14926"/>
                  <a:pt x="62806" y="14682"/>
                  <a:pt x="63546" y="13862"/>
                </a:cubicBezTo>
                <a:cubicBezTo>
                  <a:pt x="63579" y="13896"/>
                  <a:pt x="63679" y="13929"/>
                  <a:pt x="63746" y="13929"/>
                </a:cubicBezTo>
                <a:cubicBezTo>
                  <a:pt x="63919" y="13938"/>
                  <a:pt x="64095" y="13943"/>
                  <a:pt x="64272" y="13943"/>
                </a:cubicBezTo>
                <a:cubicBezTo>
                  <a:pt x="67968" y="13943"/>
                  <a:pt x="72552" y="11948"/>
                  <a:pt x="71852" y="7525"/>
                </a:cubicBezTo>
                <a:cubicBezTo>
                  <a:pt x="71084" y="2955"/>
                  <a:pt x="65847" y="1787"/>
                  <a:pt x="62011" y="1354"/>
                </a:cubicBezTo>
                <a:cubicBezTo>
                  <a:pt x="61811" y="1153"/>
                  <a:pt x="61544" y="953"/>
                  <a:pt x="61311" y="720"/>
                </a:cubicBezTo>
                <a:cubicBezTo>
                  <a:pt x="60656" y="277"/>
                  <a:pt x="59934" y="0"/>
                  <a:pt x="59248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255375" y="4149246"/>
            <a:ext cx="1051672" cy="685801"/>
          </a:xfrm>
          <a:custGeom>
            <a:avLst/>
            <a:gdLst/>
            <a:ahLst/>
            <a:cxnLst/>
            <a:rect l="l" t="t" r="r" b="b"/>
            <a:pathLst>
              <a:path w="10141" h="6613" extrusionOk="0">
                <a:moveTo>
                  <a:pt x="4689" y="581"/>
                </a:moveTo>
                <a:cubicBezTo>
                  <a:pt x="5301" y="581"/>
                  <a:pt x="5834" y="1062"/>
                  <a:pt x="6038" y="1698"/>
                </a:cubicBezTo>
                <a:cubicBezTo>
                  <a:pt x="6305" y="2398"/>
                  <a:pt x="6171" y="3199"/>
                  <a:pt x="6104" y="3933"/>
                </a:cubicBezTo>
                <a:cubicBezTo>
                  <a:pt x="6071" y="4116"/>
                  <a:pt x="6205" y="4208"/>
                  <a:pt x="6350" y="4208"/>
                </a:cubicBezTo>
                <a:cubicBezTo>
                  <a:pt x="6496" y="4208"/>
                  <a:pt x="6655" y="4116"/>
                  <a:pt x="6672" y="3933"/>
                </a:cubicBezTo>
                <a:lnTo>
                  <a:pt x="6672" y="3899"/>
                </a:lnTo>
                <a:cubicBezTo>
                  <a:pt x="7039" y="3614"/>
                  <a:pt x="7493" y="3440"/>
                  <a:pt x="7944" y="3440"/>
                </a:cubicBezTo>
                <a:cubicBezTo>
                  <a:pt x="8230" y="3440"/>
                  <a:pt x="8514" y="3510"/>
                  <a:pt x="8773" y="3666"/>
                </a:cubicBezTo>
                <a:cubicBezTo>
                  <a:pt x="9407" y="4133"/>
                  <a:pt x="9474" y="5100"/>
                  <a:pt x="9107" y="5801"/>
                </a:cubicBezTo>
                <a:cubicBezTo>
                  <a:pt x="9073" y="5867"/>
                  <a:pt x="9073" y="5934"/>
                  <a:pt x="9073" y="5967"/>
                </a:cubicBezTo>
                <a:cubicBezTo>
                  <a:pt x="9007" y="5934"/>
                  <a:pt x="8940" y="5901"/>
                  <a:pt x="8906" y="5901"/>
                </a:cubicBezTo>
                <a:cubicBezTo>
                  <a:pt x="7922" y="5838"/>
                  <a:pt x="6928" y="5813"/>
                  <a:pt x="5932" y="5813"/>
                </a:cubicBezTo>
                <a:cubicBezTo>
                  <a:pt x="4262" y="5813"/>
                  <a:pt x="2585" y="5884"/>
                  <a:pt x="934" y="5967"/>
                </a:cubicBezTo>
                <a:cubicBezTo>
                  <a:pt x="967" y="5934"/>
                  <a:pt x="967" y="5834"/>
                  <a:pt x="934" y="5767"/>
                </a:cubicBezTo>
                <a:cubicBezTo>
                  <a:pt x="567" y="5334"/>
                  <a:pt x="567" y="4566"/>
                  <a:pt x="1001" y="4166"/>
                </a:cubicBezTo>
                <a:cubicBezTo>
                  <a:pt x="1140" y="4055"/>
                  <a:pt x="1312" y="4006"/>
                  <a:pt x="1489" y="4006"/>
                </a:cubicBezTo>
                <a:cubicBezTo>
                  <a:pt x="1952" y="4006"/>
                  <a:pt x="2454" y="4342"/>
                  <a:pt x="2502" y="4800"/>
                </a:cubicBezTo>
                <a:cubicBezTo>
                  <a:pt x="2535" y="4983"/>
                  <a:pt x="2694" y="5075"/>
                  <a:pt x="2840" y="5075"/>
                </a:cubicBezTo>
                <a:cubicBezTo>
                  <a:pt x="2986" y="5075"/>
                  <a:pt x="3119" y="4983"/>
                  <a:pt x="3102" y="4800"/>
                </a:cubicBezTo>
                <a:cubicBezTo>
                  <a:pt x="3102" y="4733"/>
                  <a:pt x="3102" y="4667"/>
                  <a:pt x="3036" y="4633"/>
                </a:cubicBezTo>
                <a:lnTo>
                  <a:pt x="3036" y="4566"/>
                </a:lnTo>
                <a:cubicBezTo>
                  <a:pt x="3002" y="3232"/>
                  <a:pt x="2669" y="1464"/>
                  <a:pt x="4103" y="730"/>
                </a:cubicBezTo>
                <a:cubicBezTo>
                  <a:pt x="4301" y="627"/>
                  <a:pt x="4499" y="581"/>
                  <a:pt x="4689" y="581"/>
                </a:cubicBezTo>
                <a:close/>
                <a:moveTo>
                  <a:pt x="4671" y="1"/>
                </a:moveTo>
                <a:cubicBezTo>
                  <a:pt x="4562" y="1"/>
                  <a:pt x="4450" y="10"/>
                  <a:pt x="4337" y="30"/>
                </a:cubicBezTo>
                <a:cubicBezTo>
                  <a:pt x="2502" y="363"/>
                  <a:pt x="2268" y="2298"/>
                  <a:pt x="2502" y="3899"/>
                </a:cubicBezTo>
                <a:cubicBezTo>
                  <a:pt x="2231" y="3607"/>
                  <a:pt x="1842" y="3433"/>
                  <a:pt x="1442" y="3433"/>
                </a:cubicBezTo>
                <a:cubicBezTo>
                  <a:pt x="1202" y="3433"/>
                  <a:pt x="959" y="3495"/>
                  <a:pt x="734" y="3632"/>
                </a:cubicBezTo>
                <a:cubicBezTo>
                  <a:pt x="300" y="3899"/>
                  <a:pt x="67" y="4366"/>
                  <a:pt x="67" y="4867"/>
                </a:cubicBezTo>
                <a:cubicBezTo>
                  <a:pt x="0" y="5334"/>
                  <a:pt x="234" y="5734"/>
                  <a:pt x="634" y="6034"/>
                </a:cubicBezTo>
                <a:cubicBezTo>
                  <a:pt x="434" y="6101"/>
                  <a:pt x="467" y="6401"/>
                  <a:pt x="734" y="6434"/>
                </a:cubicBezTo>
                <a:cubicBezTo>
                  <a:pt x="2535" y="6523"/>
                  <a:pt x="4351" y="6612"/>
                  <a:pt x="6172" y="6612"/>
                </a:cubicBezTo>
                <a:cubicBezTo>
                  <a:pt x="7083" y="6612"/>
                  <a:pt x="7995" y="6590"/>
                  <a:pt x="8906" y="6535"/>
                </a:cubicBezTo>
                <a:cubicBezTo>
                  <a:pt x="9107" y="6535"/>
                  <a:pt x="9173" y="6368"/>
                  <a:pt x="9173" y="6168"/>
                </a:cubicBezTo>
                <a:cubicBezTo>
                  <a:pt x="9240" y="6218"/>
                  <a:pt x="9315" y="6251"/>
                  <a:pt x="9390" y="6251"/>
                </a:cubicBezTo>
                <a:cubicBezTo>
                  <a:pt x="9465" y="6251"/>
                  <a:pt x="9540" y="6218"/>
                  <a:pt x="9607" y="6134"/>
                </a:cubicBezTo>
                <a:cubicBezTo>
                  <a:pt x="10141" y="5134"/>
                  <a:pt x="9907" y="3799"/>
                  <a:pt x="8973" y="3232"/>
                </a:cubicBezTo>
                <a:cubicBezTo>
                  <a:pt x="8641" y="3011"/>
                  <a:pt x="8256" y="2902"/>
                  <a:pt x="7873" y="2902"/>
                </a:cubicBezTo>
                <a:cubicBezTo>
                  <a:pt x="7447" y="2902"/>
                  <a:pt x="7022" y="3036"/>
                  <a:pt x="6672" y="3299"/>
                </a:cubicBezTo>
                <a:cubicBezTo>
                  <a:pt x="6772" y="2432"/>
                  <a:pt x="6738" y="1564"/>
                  <a:pt x="6171" y="797"/>
                </a:cubicBezTo>
                <a:cubicBezTo>
                  <a:pt x="5830" y="314"/>
                  <a:pt x="5296" y="1"/>
                  <a:pt x="4671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284887" y="816125"/>
            <a:ext cx="1051685" cy="885376"/>
          </a:xfrm>
          <a:custGeom>
            <a:avLst/>
            <a:gdLst/>
            <a:ahLst/>
            <a:cxnLst/>
            <a:rect l="l" t="t" r="r" b="b"/>
            <a:pathLst>
              <a:path w="9908" h="8341" extrusionOk="0">
                <a:moveTo>
                  <a:pt x="5161" y="0"/>
                </a:moveTo>
                <a:cubicBezTo>
                  <a:pt x="5111" y="0"/>
                  <a:pt x="5058" y="15"/>
                  <a:pt x="5004" y="47"/>
                </a:cubicBezTo>
                <a:cubicBezTo>
                  <a:pt x="4104" y="814"/>
                  <a:pt x="3436" y="1849"/>
                  <a:pt x="3270" y="3016"/>
                </a:cubicBezTo>
                <a:cubicBezTo>
                  <a:pt x="2725" y="2919"/>
                  <a:pt x="2170" y="2867"/>
                  <a:pt x="1603" y="2867"/>
                </a:cubicBezTo>
                <a:cubicBezTo>
                  <a:pt x="1197" y="2867"/>
                  <a:pt x="785" y="2894"/>
                  <a:pt x="368" y="2949"/>
                </a:cubicBezTo>
                <a:cubicBezTo>
                  <a:pt x="201" y="2949"/>
                  <a:pt x="1" y="3250"/>
                  <a:pt x="201" y="3350"/>
                </a:cubicBezTo>
                <a:cubicBezTo>
                  <a:pt x="901" y="3950"/>
                  <a:pt x="1769" y="4517"/>
                  <a:pt x="2669" y="4817"/>
                </a:cubicBezTo>
                <a:cubicBezTo>
                  <a:pt x="1835" y="5651"/>
                  <a:pt x="1402" y="6952"/>
                  <a:pt x="1335" y="8086"/>
                </a:cubicBezTo>
                <a:cubicBezTo>
                  <a:pt x="1335" y="8231"/>
                  <a:pt x="1456" y="8340"/>
                  <a:pt x="1574" y="8340"/>
                </a:cubicBezTo>
                <a:cubicBezTo>
                  <a:pt x="1619" y="8340"/>
                  <a:pt x="1665" y="8324"/>
                  <a:pt x="1702" y="8287"/>
                </a:cubicBezTo>
                <a:cubicBezTo>
                  <a:pt x="2836" y="7619"/>
                  <a:pt x="4003" y="6785"/>
                  <a:pt x="4837" y="5685"/>
                </a:cubicBezTo>
                <a:cubicBezTo>
                  <a:pt x="5738" y="6452"/>
                  <a:pt x="6705" y="7119"/>
                  <a:pt x="7739" y="7686"/>
                </a:cubicBezTo>
                <a:cubicBezTo>
                  <a:pt x="7785" y="7716"/>
                  <a:pt x="7831" y="7729"/>
                  <a:pt x="7876" y="7729"/>
                </a:cubicBezTo>
                <a:cubicBezTo>
                  <a:pt x="8030" y="7729"/>
                  <a:pt x="8158" y="7574"/>
                  <a:pt x="8106" y="7419"/>
                </a:cubicBezTo>
                <a:cubicBezTo>
                  <a:pt x="7940" y="6485"/>
                  <a:pt x="7606" y="5618"/>
                  <a:pt x="7172" y="4784"/>
                </a:cubicBezTo>
                <a:lnTo>
                  <a:pt x="7106" y="4751"/>
                </a:lnTo>
                <a:lnTo>
                  <a:pt x="7172" y="4751"/>
                </a:lnTo>
                <a:cubicBezTo>
                  <a:pt x="8173" y="4117"/>
                  <a:pt x="8940" y="3416"/>
                  <a:pt x="9741" y="2749"/>
                </a:cubicBezTo>
                <a:cubicBezTo>
                  <a:pt x="9908" y="2616"/>
                  <a:pt x="9774" y="2282"/>
                  <a:pt x="9541" y="2282"/>
                </a:cubicBezTo>
                <a:cubicBezTo>
                  <a:pt x="8607" y="2349"/>
                  <a:pt x="7739" y="2416"/>
                  <a:pt x="6805" y="2482"/>
                </a:cubicBezTo>
                <a:cubicBezTo>
                  <a:pt x="6472" y="2516"/>
                  <a:pt x="6472" y="3016"/>
                  <a:pt x="6805" y="3016"/>
                </a:cubicBezTo>
                <a:cubicBezTo>
                  <a:pt x="7439" y="2983"/>
                  <a:pt x="8106" y="2949"/>
                  <a:pt x="8740" y="2916"/>
                </a:cubicBezTo>
                <a:lnTo>
                  <a:pt x="8740" y="2916"/>
                </a:lnTo>
                <a:cubicBezTo>
                  <a:pt x="8140" y="3383"/>
                  <a:pt x="7573" y="3950"/>
                  <a:pt x="7039" y="4484"/>
                </a:cubicBezTo>
                <a:cubicBezTo>
                  <a:pt x="7006" y="4517"/>
                  <a:pt x="7006" y="4617"/>
                  <a:pt x="7006" y="4684"/>
                </a:cubicBezTo>
                <a:cubicBezTo>
                  <a:pt x="6805" y="4684"/>
                  <a:pt x="6639" y="4917"/>
                  <a:pt x="6739" y="5118"/>
                </a:cubicBezTo>
                <a:cubicBezTo>
                  <a:pt x="7072" y="5685"/>
                  <a:pt x="7339" y="6318"/>
                  <a:pt x="7506" y="6986"/>
                </a:cubicBezTo>
                <a:cubicBezTo>
                  <a:pt x="6672" y="6485"/>
                  <a:pt x="5871" y="5985"/>
                  <a:pt x="5071" y="5451"/>
                </a:cubicBezTo>
                <a:cubicBezTo>
                  <a:pt x="5038" y="5434"/>
                  <a:pt x="4996" y="5426"/>
                  <a:pt x="4958" y="5426"/>
                </a:cubicBezTo>
                <a:cubicBezTo>
                  <a:pt x="4921" y="5426"/>
                  <a:pt x="4887" y="5434"/>
                  <a:pt x="4871" y="5451"/>
                </a:cubicBezTo>
                <a:cubicBezTo>
                  <a:pt x="4813" y="5393"/>
                  <a:pt x="4754" y="5357"/>
                  <a:pt x="4690" y="5357"/>
                </a:cubicBezTo>
                <a:cubicBezTo>
                  <a:pt x="4643" y="5357"/>
                  <a:pt x="4593" y="5376"/>
                  <a:pt x="4537" y="5418"/>
                </a:cubicBezTo>
                <a:cubicBezTo>
                  <a:pt x="3703" y="6152"/>
                  <a:pt x="2903" y="6919"/>
                  <a:pt x="1935" y="7553"/>
                </a:cubicBezTo>
                <a:cubicBezTo>
                  <a:pt x="2169" y="6619"/>
                  <a:pt x="2602" y="5818"/>
                  <a:pt x="3103" y="4951"/>
                </a:cubicBezTo>
                <a:cubicBezTo>
                  <a:pt x="3270" y="4951"/>
                  <a:pt x="3403" y="4717"/>
                  <a:pt x="3270" y="4617"/>
                </a:cubicBezTo>
                <a:cubicBezTo>
                  <a:pt x="3320" y="4542"/>
                  <a:pt x="3257" y="4448"/>
                  <a:pt x="3180" y="4448"/>
                </a:cubicBezTo>
                <a:cubicBezTo>
                  <a:pt x="3155" y="4448"/>
                  <a:pt x="3128" y="4459"/>
                  <a:pt x="3103" y="4484"/>
                </a:cubicBezTo>
                <a:cubicBezTo>
                  <a:pt x="2402" y="4117"/>
                  <a:pt x="1735" y="3817"/>
                  <a:pt x="1068" y="3383"/>
                </a:cubicBezTo>
                <a:cubicBezTo>
                  <a:pt x="1349" y="3371"/>
                  <a:pt x="1630" y="3363"/>
                  <a:pt x="1910" y="3363"/>
                </a:cubicBezTo>
                <a:cubicBezTo>
                  <a:pt x="2397" y="3363"/>
                  <a:pt x="2883" y="3386"/>
                  <a:pt x="3370" y="3450"/>
                </a:cubicBezTo>
                <a:cubicBezTo>
                  <a:pt x="3503" y="3450"/>
                  <a:pt x="3536" y="3350"/>
                  <a:pt x="3536" y="3216"/>
                </a:cubicBezTo>
                <a:cubicBezTo>
                  <a:pt x="3570" y="3216"/>
                  <a:pt x="3570" y="3183"/>
                  <a:pt x="3603" y="3149"/>
                </a:cubicBezTo>
                <a:cubicBezTo>
                  <a:pt x="3937" y="2215"/>
                  <a:pt x="4404" y="1382"/>
                  <a:pt x="5071" y="681"/>
                </a:cubicBezTo>
                <a:cubicBezTo>
                  <a:pt x="5371" y="1482"/>
                  <a:pt x="5705" y="2282"/>
                  <a:pt x="6038" y="3049"/>
                </a:cubicBezTo>
                <a:cubicBezTo>
                  <a:pt x="6085" y="3143"/>
                  <a:pt x="6164" y="3183"/>
                  <a:pt x="6245" y="3183"/>
                </a:cubicBezTo>
                <a:cubicBezTo>
                  <a:pt x="6395" y="3183"/>
                  <a:pt x="6549" y="3044"/>
                  <a:pt x="6505" y="2849"/>
                </a:cubicBezTo>
                <a:cubicBezTo>
                  <a:pt x="6172" y="1949"/>
                  <a:pt x="5771" y="1048"/>
                  <a:pt x="5404" y="181"/>
                </a:cubicBezTo>
                <a:cubicBezTo>
                  <a:pt x="5359" y="67"/>
                  <a:pt x="5268" y="0"/>
                  <a:pt x="5161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255375" y="-428613"/>
            <a:ext cx="1367309" cy="1037869"/>
          </a:xfrm>
          <a:custGeom>
            <a:avLst/>
            <a:gdLst/>
            <a:ahLst/>
            <a:cxnLst/>
            <a:rect l="l" t="t" r="r" b="b"/>
            <a:pathLst>
              <a:path w="27621" h="20966" extrusionOk="0">
                <a:moveTo>
                  <a:pt x="12470" y="732"/>
                </a:moveTo>
                <a:cubicBezTo>
                  <a:pt x="14599" y="732"/>
                  <a:pt x="16245" y="2692"/>
                  <a:pt x="17079" y="4584"/>
                </a:cubicBezTo>
                <a:cubicBezTo>
                  <a:pt x="17136" y="4719"/>
                  <a:pt x="17234" y="4774"/>
                  <a:pt x="17338" y="4774"/>
                </a:cubicBezTo>
                <a:cubicBezTo>
                  <a:pt x="17542" y="4774"/>
                  <a:pt x="17769" y="4560"/>
                  <a:pt x="17747" y="4317"/>
                </a:cubicBezTo>
                <a:cubicBezTo>
                  <a:pt x="18958" y="2972"/>
                  <a:pt x="20681" y="1762"/>
                  <a:pt x="22430" y="1762"/>
                </a:cubicBezTo>
                <a:cubicBezTo>
                  <a:pt x="23283" y="1762"/>
                  <a:pt x="24143" y="2049"/>
                  <a:pt x="24952" y="2749"/>
                </a:cubicBezTo>
                <a:cubicBezTo>
                  <a:pt x="27620" y="5084"/>
                  <a:pt x="25119" y="8086"/>
                  <a:pt x="23584" y="10154"/>
                </a:cubicBezTo>
                <a:cubicBezTo>
                  <a:pt x="22150" y="12022"/>
                  <a:pt x="20649" y="13824"/>
                  <a:pt x="19048" y="15492"/>
                </a:cubicBezTo>
                <a:cubicBezTo>
                  <a:pt x="18414" y="16159"/>
                  <a:pt x="16913" y="17026"/>
                  <a:pt x="16546" y="17993"/>
                </a:cubicBezTo>
                <a:cubicBezTo>
                  <a:pt x="14378" y="15291"/>
                  <a:pt x="11776" y="12690"/>
                  <a:pt x="10108" y="9621"/>
                </a:cubicBezTo>
                <a:cubicBezTo>
                  <a:pt x="10108" y="9587"/>
                  <a:pt x="10074" y="9487"/>
                  <a:pt x="10041" y="9454"/>
                </a:cubicBezTo>
                <a:cubicBezTo>
                  <a:pt x="9708" y="8820"/>
                  <a:pt x="9407" y="8153"/>
                  <a:pt x="9140" y="7453"/>
                </a:cubicBezTo>
                <a:cubicBezTo>
                  <a:pt x="8407" y="5184"/>
                  <a:pt x="8573" y="1982"/>
                  <a:pt x="11142" y="981"/>
                </a:cubicBezTo>
                <a:cubicBezTo>
                  <a:pt x="11602" y="809"/>
                  <a:pt x="12045" y="732"/>
                  <a:pt x="12470" y="732"/>
                </a:cubicBezTo>
                <a:close/>
                <a:moveTo>
                  <a:pt x="9441" y="10088"/>
                </a:moveTo>
                <a:cubicBezTo>
                  <a:pt x="9574" y="10288"/>
                  <a:pt x="9708" y="10521"/>
                  <a:pt x="9808" y="10755"/>
                </a:cubicBezTo>
                <a:cubicBezTo>
                  <a:pt x="10541" y="11622"/>
                  <a:pt x="11209" y="12656"/>
                  <a:pt x="11909" y="13657"/>
                </a:cubicBezTo>
                <a:cubicBezTo>
                  <a:pt x="10541" y="15692"/>
                  <a:pt x="9407" y="18027"/>
                  <a:pt x="8607" y="20362"/>
                </a:cubicBezTo>
                <a:cubicBezTo>
                  <a:pt x="6372" y="19661"/>
                  <a:pt x="4204" y="18761"/>
                  <a:pt x="2236" y="17360"/>
                </a:cubicBezTo>
                <a:cubicBezTo>
                  <a:pt x="701" y="16259"/>
                  <a:pt x="1068" y="14424"/>
                  <a:pt x="2636" y="13590"/>
                </a:cubicBezTo>
                <a:cubicBezTo>
                  <a:pt x="3145" y="13302"/>
                  <a:pt x="3697" y="13177"/>
                  <a:pt x="4248" y="13177"/>
                </a:cubicBezTo>
                <a:cubicBezTo>
                  <a:pt x="4781" y="13177"/>
                  <a:pt x="5313" y="13294"/>
                  <a:pt x="5805" y="13490"/>
                </a:cubicBezTo>
                <a:lnTo>
                  <a:pt x="5805" y="13590"/>
                </a:lnTo>
                <a:cubicBezTo>
                  <a:pt x="5842" y="13684"/>
                  <a:pt x="5922" y="13725"/>
                  <a:pt x="6009" y="13725"/>
                </a:cubicBezTo>
                <a:cubicBezTo>
                  <a:pt x="6076" y="13725"/>
                  <a:pt x="6147" y="13701"/>
                  <a:pt x="6205" y="13657"/>
                </a:cubicBezTo>
                <a:cubicBezTo>
                  <a:pt x="6305" y="13657"/>
                  <a:pt x="6472" y="13490"/>
                  <a:pt x="6305" y="13357"/>
                </a:cubicBezTo>
                <a:cubicBezTo>
                  <a:pt x="6272" y="13323"/>
                  <a:pt x="6272" y="13323"/>
                  <a:pt x="6238" y="13323"/>
                </a:cubicBezTo>
                <a:cubicBezTo>
                  <a:pt x="6305" y="11489"/>
                  <a:pt x="7706" y="10255"/>
                  <a:pt x="9441" y="10088"/>
                </a:cubicBezTo>
                <a:close/>
                <a:moveTo>
                  <a:pt x="12405" y="0"/>
                </a:moveTo>
                <a:cubicBezTo>
                  <a:pt x="10464" y="0"/>
                  <a:pt x="8938" y="1351"/>
                  <a:pt x="8307" y="3149"/>
                </a:cubicBezTo>
                <a:cubicBezTo>
                  <a:pt x="7573" y="5284"/>
                  <a:pt x="8173" y="7419"/>
                  <a:pt x="9140" y="9321"/>
                </a:cubicBezTo>
                <a:cubicBezTo>
                  <a:pt x="7406" y="9354"/>
                  <a:pt x="5771" y="11122"/>
                  <a:pt x="5771" y="12923"/>
                </a:cubicBezTo>
                <a:cubicBezTo>
                  <a:pt x="5261" y="12649"/>
                  <a:pt x="4690" y="12521"/>
                  <a:pt x="4117" y="12521"/>
                </a:cubicBezTo>
                <a:cubicBezTo>
                  <a:pt x="2594" y="12521"/>
                  <a:pt x="1052" y="13431"/>
                  <a:pt x="568" y="14958"/>
                </a:cubicBezTo>
                <a:cubicBezTo>
                  <a:pt x="1" y="16759"/>
                  <a:pt x="1435" y="17593"/>
                  <a:pt x="2769" y="18460"/>
                </a:cubicBezTo>
                <a:cubicBezTo>
                  <a:pt x="4571" y="19595"/>
                  <a:pt x="6572" y="20495"/>
                  <a:pt x="8607" y="20962"/>
                </a:cubicBezTo>
                <a:cubicBezTo>
                  <a:pt x="8624" y="20964"/>
                  <a:pt x="8641" y="20965"/>
                  <a:pt x="8657" y="20965"/>
                </a:cubicBezTo>
                <a:cubicBezTo>
                  <a:pt x="8890" y="20965"/>
                  <a:pt x="9003" y="20751"/>
                  <a:pt x="8940" y="20595"/>
                </a:cubicBezTo>
                <a:lnTo>
                  <a:pt x="8974" y="20529"/>
                </a:lnTo>
                <a:cubicBezTo>
                  <a:pt x="10074" y="18360"/>
                  <a:pt x="11142" y="16292"/>
                  <a:pt x="12276" y="14157"/>
                </a:cubicBezTo>
                <a:cubicBezTo>
                  <a:pt x="13544" y="15792"/>
                  <a:pt x="14911" y="17293"/>
                  <a:pt x="16446" y="18594"/>
                </a:cubicBezTo>
                <a:cubicBezTo>
                  <a:pt x="16479" y="18661"/>
                  <a:pt x="16579" y="18761"/>
                  <a:pt x="16646" y="18761"/>
                </a:cubicBezTo>
                <a:lnTo>
                  <a:pt x="16779" y="18761"/>
                </a:lnTo>
                <a:cubicBezTo>
                  <a:pt x="16802" y="18765"/>
                  <a:pt x="16823" y="18767"/>
                  <a:pt x="16845" y="18767"/>
                </a:cubicBezTo>
                <a:cubicBezTo>
                  <a:pt x="16982" y="18767"/>
                  <a:pt x="17097" y="18681"/>
                  <a:pt x="17213" y="18594"/>
                </a:cubicBezTo>
                <a:lnTo>
                  <a:pt x="17280" y="18460"/>
                </a:lnTo>
                <a:cubicBezTo>
                  <a:pt x="17346" y="18360"/>
                  <a:pt x="17313" y="18194"/>
                  <a:pt x="17280" y="18127"/>
                </a:cubicBezTo>
                <a:cubicBezTo>
                  <a:pt x="18914" y="16759"/>
                  <a:pt x="23084" y="11789"/>
                  <a:pt x="23484" y="11289"/>
                </a:cubicBezTo>
                <a:cubicBezTo>
                  <a:pt x="24918" y="9621"/>
                  <a:pt x="27153" y="7286"/>
                  <a:pt x="26886" y="4851"/>
                </a:cubicBezTo>
                <a:cubicBezTo>
                  <a:pt x="26653" y="2983"/>
                  <a:pt x="24985" y="1515"/>
                  <a:pt x="23217" y="1181"/>
                </a:cubicBezTo>
                <a:cubicBezTo>
                  <a:pt x="22938" y="1132"/>
                  <a:pt x="22661" y="1109"/>
                  <a:pt x="22388" y="1109"/>
                </a:cubicBezTo>
                <a:cubicBezTo>
                  <a:pt x="20451" y="1109"/>
                  <a:pt x="18720" y="2296"/>
                  <a:pt x="17580" y="3817"/>
                </a:cubicBezTo>
                <a:cubicBezTo>
                  <a:pt x="16612" y="1915"/>
                  <a:pt x="15045" y="181"/>
                  <a:pt x="12743" y="14"/>
                </a:cubicBezTo>
                <a:cubicBezTo>
                  <a:pt x="12629" y="5"/>
                  <a:pt x="12517" y="0"/>
                  <a:pt x="1240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2860200" y="30509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3850375" y="1048277"/>
            <a:ext cx="144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2948550" y="3767008"/>
            <a:ext cx="3246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6694626" y="-520050"/>
            <a:ext cx="926100" cy="95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-1200262" y="2449900"/>
            <a:ext cx="1741800" cy="209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523351" y="-263273"/>
            <a:ext cx="926025" cy="952049"/>
          </a:xfrm>
          <a:custGeom>
            <a:avLst/>
            <a:gdLst/>
            <a:ahLst/>
            <a:cxnLst/>
            <a:rect l="l" t="t" r="r" b="b"/>
            <a:pathLst>
              <a:path w="4165" h="4282" extrusionOk="0">
                <a:moveTo>
                  <a:pt x="3241" y="294"/>
                </a:moveTo>
                <a:cubicBezTo>
                  <a:pt x="3377" y="430"/>
                  <a:pt x="3543" y="566"/>
                  <a:pt x="3665" y="717"/>
                </a:cubicBezTo>
                <a:cubicBezTo>
                  <a:pt x="3710" y="793"/>
                  <a:pt x="3604" y="884"/>
                  <a:pt x="3528" y="975"/>
                </a:cubicBezTo>
                <a:cubicBezTo>
                  <a:pt x="3226" y="1338"/>
                  <a:pt x="2938" y="1702"/>
                  <a:pt x="2650" y="2050"/>
                </a:cubicBezTo>
                <a:cubicBezTo>
                  <a:pt x="2620" y="2110"/>
                  <a:pt x="2696" y="2231"/>
                  <a:pt x="2771" y="2307"/>
                </a:cubicBezTo>
                <a:cubicBezTo>
                  <a:pt x="3104" y="2610"/>
                  <a:pt x="3453" y="2928"/>
                  <a:pt x="3786" y="3231"/>
                </a:cubicBezTo>
                <a:cubicBezTo>
                  <a:pt x="3892" y="3306"/>
                  <a:pt x="3861" y="3337"/>
                  <a:pt x="3786" y="3397"/>
                </a:cubicBezTo>
                <a:cubicBezTo>
                  <a:pt x="3619" y="3518"/>
                  <a:pt x="3589" y="3791"/>
                  <a:pt x="3316" y="3791"/>
                </a:cubicBezTo>
                <a:cubicBezTo>
                  <a:pt x="3165" y="3745"/>
                  <a:pt x="3029" y="3715"/>
                  <a:pt x="2908" y="3488"/>
                </a:cubicBezTo>
                <a:cubicBezTo>
                  <a:pt x="2756" y="3155"/>
                  <a:pt x="2408" y="2943"/>
                  <a:pt x="2090" y="2731"/>
                </a:cubicBezTo>
                <a:cubicBezTo>
                  <a:pt x="2074" y="2721"/>
                  <a:pt x="2057" y="2717"/>
                  <a:pt x="2041" y="2717"/>
                </a:cubicBezTo>
                <a:cubicBezTo>
                  <a:pt x="1983" y="2717"/>
                  <a:pt x="1929" y="2771"/>
                  <a:pt x="1893" y="2807"/>
                </a:cubicBezTo>
                <a:cubicBezTo>
                  <a:pt x="1621" y="3231"/>
                  <a:pt x="1136" y="3518"/>
                  <a:pt x="939" y="3988"/>
                </a:cubicBezTo>
                <a:cubicBezTo>
                  <a:pt x="911" y="4026"/>
                  <a:pt x="877" y="4058"/>
                  <a:pt x="836" y="4058"/>
                </a:cubicBezTo>
                <a:cubicBezTo>
                  <a:pt x="812" y="4058"/>
                  <a:pt x="786" y="4046"/>
                  <a:pt x="758" y="4018"/>
                </a:cubicBezTo>
                <a:cubicBezTo>
                  <a:pt x="606" y="3897"/>
                  <a:pt x="455" y="3761"/>
                  <a:pt x="334" y="3609"/>
                </a:cubicBezTo>
                <a:cubicBezTo>
                  <a:pt x="213" y="3473"/>
                  <a:pt x="364" y="3321"/>
                  <a:pt x="425" y="3291"/>
                </a:cubicBezTo>
                <a:cubicBezTo>
                  <a:pt x="652" y="3140"/>
                  <a:pt x="652" y="2837"/>
                  <a:pt x="879" y="2701"/>
                </a:cubicBezTo>
                <a:cubicBezTo>
                  <a:pt x="1030" y="2610"/>
                  <a:pt x="1045" y="2413"/>
                  <a:pt x="1197" y="2322"/>
                </a:cubicBezTo>
                <a:cubicBezTo>
                  <a:pt x="1394" y="2201"/>
                  <a:pt x="1333" y="2004"/>
                  <a:pt x="1212" y="1898"/>
                </a:cubicBezTo>
                <a:cubicBezTo>
                  <a:pt x="939" y="1671"/>
                  <a:pt x="803" y="1323"/>
                  <a:pt x="425" y="1202"/>
                </a:cubicBezTo>
                <a:cubicBezTo>
                  <a:pt x="334" y="1187"/>
                  <a:pt x="258" y="960"/>
                  <a:pt x="425" y="839"/>
                </a:cubicBezTo>
                <a:cubicBezTo>
                  <a:pt x="515" y="793"/>
                  <a:pt x="606" y="733"/>
                  <a:pt x="667" y="611"/>
                </a:cubicBezTo>
                <a:cubicBezTo>
                  <a:pt x="710" y="540"/>
                  <a:pt x="739" y="428"/>
                  <a:pt x="818" y="428"/>
                </a:cubicBezTo>
                <a:cubicBezTo>
                  <a:pt x="823" y="428"/>
                  <a:pt x="828" y="429"/>
                  <a:pt x="833" y="430"/>
                </a:cubicBezTo>
                <a:cubicBezTo>
                  <a:pt x="909" y="445"/>
                  <a:pt x="985" y="566"/>
                  <a:pt x="1030" y="657"/>
                </a:cubicBezTo>
                <a:cubicBezTo>
                  <a:pt x="1242" y="1035"/>
                  <a:pt x="1575" y="1293"/>
                  <a:pt x="1878" y="1565"/>
                </a:cubicBezTo>
                <a:cubicBezTo>
                  <a:pt x="1903" y="1585"/>
                  <a:pt x="1928" y="1593"/>
                  <a:pt x="1953" y="1593"/>
                </a:cubicBezTo>
                <a:cubicBezTo>
                  <a:pt x="2061" y="1593"/>
                  <a:pt x="2159" y="1430"/>
                  <a:pt x="2196" y="1368"/>
                </a:cubicBezTo>
                <a:cubicBezTo>
                  <a:pt x="2499" y="990"/>
                  <a:pt x="2862" y="672"/>
                  <a:pt x="3210" y="339"/>
                </a:cubicBezTo>
                <a:lnTo>
                  <a:pt x="3241" y="294"/>
                </a:lnTo>
                <a:close/>
                <a:moveTo>
                  <a:pt x="3312" y="0"/>
                </a:moveTo>
                <a:cubicBezTo>
                  <a:pt x="3240" y="0"/>
                  <a:pt x="3166" y="42"/>
                  <a:pt x="3104" y="97"/>
                </a:cubicBezTo>
                <a:cubicBezTo>
                  <a:pt x="2786" y="400"/>
                  <a:pt x="2469" y="733"/>
                  <a:pt x="2196" y="1096"/>
                </a:cubicBezTo>
                <a:cubicBezTo>
                  <a:pt x="2119" y="1207"/>
                  <a:pt x="2036" y="1258"/>
                  <a:pt x="1954" y="1258"/>
                </a:cubicBezTo>
                <a:cubicBezTo>
                  <a:pt x="1858" y="1258"/>
                  <a:pt x="1763" y="1188"/>
                  <a:pt x="1681" y="1066"/>
                </a:cubicBezTo>
                <a:cubicBezTo>
                  <a:pt x="1560" y="854"/>
                  <a:pt x="1424" y="672"/>
                  <a:pt x="1288" y="475"/>
                </a:cubicBezTo>
                <a:cubicBezTo>
                  <a:pt x="1178" y="311"/>
                  <a:pt x="1041" y="223"/>
                  <a:pt x="909" y="223"/>
                </a:cubicBezTo>
                <a:cubicBezTo>
                  <a:pt x="823" y="223"/>
                  <a:pt x="739" y="261"/>
                  <a:pt x="667" y="339"/>
                </a:cubicBezTo>
                <a:cubicBezTo>
                  <a:pt x="531" y="460"/>
                  <a:pt x="425" y="581"/>
                  <a:pt x="334" y="733"/>
                </a:cubicBezTo>
                <a:cubicBezTo>
                  <a:pt x="198" y="945"/>
                  <a:pt x="1" y="1141"/>
                  <a:pt x="349" y="1399"/>
                </a:cubicBezTo>
                <a:cubicBezTo>
                  <a:pt x="606" y="1580"/>
                  <a:pt x="803" y="1868"/>
                  <a:pt x="1045" y="2095"/>
                </a:cubicBezTo>
                <a:cubicBezTo>
                  <a:pt x="1136" y="2171"/>
                  <a:pt x="1136" y="2156"/>
                  <a:pt x="1061" y="2247"/>
                </a:cubicBezTo>
                <a:cubicBezTo>
                  <a:pt x="803" y="2565"/>
                  <a:pt x="531" y="2867"/>
                  <a:pt x="304" y="3216"/>
                </a:cubicBezTo>
                <a:cubicBezTo>
                  <a:pt x="228" y="3321"/>
                  <a:pt x="61" y="3443"/>
                  <a:pt x="76" y="3624"/>
                </a:cubicBezTo>
                <a:cubicBezTo>
                  <a:pt x="31" y="3791"/>
                  <a:pt x="152" y="3851"/>
                  <a:pt x="213" y="3942"/>
                </a:cubicBezTo>
                <a:cubicBezTo>
                  <a:pt x="472" y="4164"/>
                  <a:pt x="608" y="4281"/>
                  <a:pt x="730" y="4281"/>
                </a:cubicBezTo>
                <a:cubicBezTo>
                  <a:pt x="859" y="4281"/>
                  <a:pt x="972" y="4153"/>
                  <a:pt x="1197" y="3882"/>
                </a:cubicBezTo>
                <a:cubicBezTo>
                  <a:pt x="1439" y="3579"/>
                  <a:pt x="1833" y="3427"/>
                  <a:pt x="1984" y="3034"/>
                </a:cubicBezTo>
                <a:cubicBezTo>
                  <a:pt x="2009" y="3008"/>
                  <a:pt x="2030" y="2988"/>
                  <a:pt x="2054" y="2988"/>
                </a:cubicBezTo>
                <a:cubicBezTo>
                  <a:pt x="2073" y="2988"/>
                  <a:pt x="2094" y="3001"/>
                  <a:pt x="2120" y="3034"/>
                </a:cubicBezTo>
                <a:cubicBezTo>
                  <a:pt x="2423" y="3458"/>
                  <a:pt x="2817" y="3761"/>
                  <a:pt x="3195" y="4094"/>
                </a:cubicBezTo>
                <a:cubicBezTo>
                  <a:pt x="3236" y="4134"/>
                  <a:pt x="3310" y="4188"/>
                  <a:pt x="3363" y="4188"/>
                </a:cubicBezTo>
                <a:cubicBezTo>
                  <a:pt x="3390" y="4188"/>
                  <a:pt x="3412" y="4174"/>
                  <a:pt x="3422" y="4139"/>
                </a:cubicBezTo>
                <a:cubicBezTo>
                  <a:pt x="3498" y="3988"/>
                  <a:pt x="3634" y="3927"/>
                  <a:pt x="3755" y="3851"/>
                </a:cubicBezTo>
                <a:cubicBezTo>
                  <a:pt x="4134" y="3564"/>
                  <a:pt x="4164" y="3306"/>
                  <a:pt x="3831" y="2988"/>
                </a:cubicBezTo>
                <a:cubicBezTo>
                  <a:pt x="3543" y="2731"/>
                  <a:pt x="3256" y="2504"/>
                  <a:pt x="2968" y="2262"/>
                </a:cubicBezTo>
                <a:cubicBezTo>
                  <a:pt x="2817" y="2125"/>
                  <a:pt x="2847" y="1944"/>
                  <a:pt x="2998" y="1898"/>
                </a:cubicBezTo>
                <a:cubicBezTo>
                  <a:pt x="3150" y="1868"/>
                  <a:pt x="3180" y="1777"/>
                  <a:pt x="3195" y="1671"/>
                </a:cubicBezTo>
                <a:cubicBezTo>
                  <a:pt x="3241" y="1535"/>
                  <a:pt x="3362" y="1414"/>
                  <a:pt x="3407" y="1399"/>
                </a:cubicBezTo>
                <a:cubicBezTo>
                  <a:pt x="3649" y="1293"/>
                  <a:pt x="3710" y="1035"/>
                  <a:pt x="3861" y="884"/>
                </a:cubicBezTo>
                <a:cubicBezTo>
                  <a:pt x="4058" y="717"/>
                  <a:pt x="3922" y="505"/>
                  <a:pt x="3771" y="400"/>
                </a:cubicBezTo>
                <a:cubicBezTo>
                  <a:pt x="3649" y="339"/>
                  <a:pt x="3559" y="233"/>
                  <a:pt x="3498" y="142"/>
                </a:cubicBezTo>
                <a:cubicBezTo>
                  <a:pt x="3446" y="39"/>
                  <a:pt x="3380" y="0"/>
                  <a:pt x="33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7994026" y="1214759"/>
            <a:ext cx="526822" cy="490315"/>
          </a:xfrm>
          <a:custGeom>
            <a:avLst/>
            <a:gdLst/>
            <a:ahLst/>
            <a:cxnLst/>
            <a:rect l="l" t="t" r="r" b="b"/>
            <a:pathLst>
              <a:path w="4316" h="4017" extrusionOk="0">
                <a:moveTo>
                  <a:pt x="3463" y="470"/>
                </a:moveTo>
                <a:cubicBezTo>
                  <a:pt x="3497" y="470"/>
                  <a:pt x="3539" y="489"/>
                  <a:pt x="3588" y="539"/>
                </a:cubicBezTo>
                <a:cubicBezTo>
                  <a:pt x="3679" y="630"/>
                  <a:pt x="3755" y="781"/>
                  <a:pt x="3921" y="842"/>
                </a:cubicBezTo>
                <a:cubicBezTo>
                  <a:pt x="3982" y="857"/>
                  <a:pt x="3937" y="917"/>
                  <a:pt x="3906" y="932"/>
                </a:cubicBezTo>
                <a:cubicBezTo>
                  <a:pt x="3604" y="1099"/>
                  <a:pt x="3437" y="1402"/>
                  <a:pt x="3225" y="1659"/>
                </a:cubicBezTo>
                <a:cubicBezTo>
                  <a:pt x="3164" y="1720"/>
                  <a:pt x="3074" y="1780"/>
                  <a:pt x="3013" y="1826"/>
                </a:cubicBezTo>
                <a:cubicBezTo>
                  <a:pt x="2831" y="1977"/>
                  <a:pt x="2771" y="2234"/>
                  <a:pt x="2574" y="2371"/>
                </a:cubicBezTo>
                <a:cubicBezTo>
                  <a:pt x="2483" y="2431"/>
                  <a:pt x="2453" y="2507"/>
                  <a:pt x="2392" y="2583"/>
                </a:cubicBezTo>
                <a:cubicBezTo>
                  <a:pt x="2241" y="2764"/>
                  <a:pt x="2074" y="2961"/>
                  <a:pt x="1923" y="3173"/>
                </a:cubicBezTo>
                <a:cubicBezTo>
                  <a:pt x="1802" y="3325"/>
                  <a:pt x="1650" y="3476"/>
                  <a:pt x="1560" y="3658"/>
                </a:cubicBezTo>
                <a:cubicBezTo>
                  <a:pt x="1348" y="3370"/>
                  <a:pt x="1136" y="3143"/>
                  <a:pt x="969" y="2916"/>
                </a:cubicBezTo>
                <a:cubicBezTo>
                  <a:pt x="818" y="2673"/>
                  <a:pt x="682" y="2401"/>
                  <a:pt x="560" y="2159"/>
                </a:cubicBezTo>
                <a:cubicBezTo>
                  <a:pt x="500" y="2068"/>
                  <a:pt x="560" y="1947"/>
                  <a:pt x="651" y="1901"/>
                </a:cubicBezTo>
                <a:cubicBezTo>
                  <a:pt x="757" y="1826"/>
                  <a:pt x="863" y="1705"/>
                  <a:pt x="954" y="1599"/>
                </a:cubicBezTo>
                <a:lnTo>
                  <a:pt x="1181" y="1932"/>
                </a:lnTo>
                <a:cubicBezTo>
                  <a:pt x="1333" y="2144"/>
                  <a:pt x="1484" y="2325"/>
                  <a:pt x="1650" y="2507"/>
                </a:cubicBezTo>
                <a:cubicBezTo>
                  <a:pt x="1685" y="2530"/>
                  <a:pt x="1702" y="2562"/>
                  <a:pt x="1722" y="2562"/>
                </a:cubicBezTo>
                <a:cubicBezTo>
                  <a:pt x="1728" y="2562"/>
                  <a:pt x="1734" y="2559"/>
                  <a:pt x="1741" y="2552"/>
                </a:cubicBezTo>
                <a:cubicBezTo>
                  <a:pt x="1923" y="2507"/>
                  <a:pt x="2029" y="2401"/>
                  <a:pt x="2120" y="2250"/>
                </a:cubicBezTo>
                <a:cubicBezTo>
                  <a:pt x="2241" y="2083"/>
                  <a:pt x="2302" y="1841"/>
                  <a:pt x="2423" y="1780"/>
                </a:cubicBezTo>
                <a:cubicBezTo>
                  <a:pt x="2619" y="1705"/>
                  <a:pt x="2604" y="1523"/>
                  <a:pt x="2710" y="1417"/>
                </a:cubicBezTo>
                <a:cubicBezTo>
                  <a:pt x="2724" y="1390"/>
                  <a:pt x="2725" y="1339"/>
                  <a:pt x="2779" y="1339"/>
                </a:cubicBezTo>
                <a:cubicBezTo>
                  <a:pt x="2786" y="1339"/>
                  <a:pt x="2793" y="1340"/>
                  <a:pt x="2801" y="1341"/>
                </a:cubicBezTo>
                <a:cubicBezTo>
                  <a:pt x="2812" y="1348"/>
                  <a:pt x="2822" y="1351"/>
                  <a:pt x="2831" y="1351"/>
                </a:cubicBezTo>
                <a:cubicBezTo>
                  <a:pt x="2859" y="1351"/>
                  <a:pt x="2877" y="1322"/>
                  <a:pt x="2877" y="1311"/>
                </a:cubicBezTo>
                <a:cubicBezTo>
                  <a:pt x="2953" y="1008"/>
                  <a:pt x="3301" y="872"/>
                  <a:pt x="3376" y="554"/>
                </a:cubicBezTo>
                <a:cubicBezTo>
                  <a:pt x="3385" y="509"/>
                  <a:pt x="3415" y="470"/>
                  <a:pt x="3463" y="470"/>
                </a:cubicBezTo>
                <a:close/>
                <a:moveTo>
                  <a:pt x="3510" y="1"/>
                </a:moveTo>
                <a:cubicBezTo>
                  <a:pt x="3454" y="1"/>
                  <a:pt x="3405" y="20"/>
                  <a:pt x="3392" y="54"/>
                </a:cubicBezTo>
                <a:cubicBezTo>
                  <a:pt x="3331" y="175"/>
                  <a:pt x="3225" y="236"/>
                  <a:pt x="3164" y="327"/>
                </a:cubicBezTo>
                <a:cubicBezTo>
                  <a:pt x="3013" y="554"/>
                  <a:pt x="2801" y="720"/>
                  <a:pt x="2635" y="948"/>
                </a:cubicBezTo>
                <a:cubicBezTo>
                  <a:pt x="2498" y="1099"/>
                  <a:pt x="2392" y="1296"/>
                  <a:pt x="2241" y="1417"/>
                </a:cubicBezTo>
                <a:cubicBezTo>
                  <a:pt x="2044" y="1599"/>
                  <a:pt x="1953" y="1826"/>
                  <a:pt x="1787" y="2007"/>
                </a:cubicBezTo>
                <a:cubicBezTo>
                  <a:pt x="1721" y="2074"/>
                  <a:pt x="1669" y="2108"/>
                  <a:pt x="1627" y="2108"/>
                </a:cubicBezTo>
                <a:cubicBezTo>
                  <a:pt x="1572" y="2108"/>
                  <a:pt x="1533" y="2051"/>
                  <a:pt x="1499" y="1932"/>
                </a:cubicBezTo>
                <a:cubicBezTo>
                  <a:pt x="1499" y="1901"/>
                  <a:pt x="1484" y="1841"/>
                  <a:pt x="1439" y="1795"/>
                </a:cubicBezTo>
                <a:cubicBezTo>
                  <a:pt x="1333" y="1644"/>
                  <a:pt x="1211" y="1523"/>
                  <a:pt x="1196" y="1326"/>
                </a:cubicBezTo>
                <a:cubicBezTo>
                  <a:pt x="1183" y="1234"/>
                  <a:pt x="1090" y="1154"/>
                  <a:pt x="997" y="1154"/>
                </a:cubicBezTo>
                <a:cubicBezTo>
                  <a:pt x="982" y="1154"/>
                  <a:pt x="968" y="1155"/>
                  <a:pt x="954" y="1160"/>
                </a:cubicBezTo>
                <a:cubicBezTo>
                  <a:pt x="591" y="1250"/>
                  <a:pt x="409" y="1614"/>
                  <a:pt x="106" y="1795"/>
                </a:cubicBezTo>
                <a:lnTo>
                  <a:pt x="106" y="1841"/>
                </a:lnTo>
                <a:cubicBezTo>
                  <a:pt x="0" y="2022"/>
                  <a:pt x="121" y="2174"/>
                  <a:pt x="197" y="2325"/>
                </a:cubicBezTo>
                <a:cubicBezTo>
                  <a:pt x="409" y="2689"/>
                  <a:pt x="621" y="3037"/>
                  <a:pt x="863" y="3400"/>
                </a:cubicBezTo>
                <a:cubicBezTo>
                  <a:pt x="999" y="3642"/>
                  <a:pt x="1272" y="3794"/>
                  <a:pt x="1484" y="3976"/>
                </a:cubicBezTo>
                <a:cubicBezTo>
                  <a:pt x="1513" y="4005"/>
                  <a:pt x="1544" y="4017"/>
                  <a:pt x="1574" y="4017"/>
                </a:cubicBezTo>
                <a:cubicBezTo>
                  <a:pt x="1653" y="4017"/>
                  <a:pt x="1732" y="3935"/>
                  <a:pt x="1787" y="3870"/>
                </a:cubicBezTo>
                <a:cubicBezTo>
                  <a:pt x="1968" y="3627"/>
                  <a:pt x="2196" y="3400"/>
                  <a:pt x="2377" y="3128"/>
                </a:cubicBezTo>
                <a:cubicBezTo>
                  <a:pt x="2453" y="3022"/>
                  <a:pt x="2544" y="2885"/>
                  <a:pt x="2619" y="2810"/>
                </a:cubicBezTo>
                <a:cubicBezTo>
                  <a:pt x="2801" y="2583"/>
                  <a:pt x="3043" y="2416"/>
                  <a:pt x="3164" y="2113"/>
                </a:cubicBezTo>
                <a:cubicBezTo>
                  <a:pt x="3164" y="2083"/>
                  <a:pt x="3180" y="2083"/>
                  <a:pt x="3180" y="2083"/>
                </a:cubicBezTo>
                <a:cubicBezTo>
                  <a:pt x="3482" y="1977"/>
                  <a:pt x="3588" y="1674"/>
                  <a:pt x="3785" y="1477"/>
                </a:cubicBezTo>
                <a:cubicBezTo>
                  <a:pt x="3997" y="1296"/>
                  <a:pt x="4073" y="1023"/>
                  <a:pt x="4300" y="857"/>
                </a:cubicBezTo>
                <a:cubicBezTo>
                  <a:pt x="4315" y="857"/>
                  <a:pt x="4315" y="826"/>
                  <a:pt x="4315" y="796"/>
                </a:cubicBezTo>
                <a:cubicBezTo>
                  <a:pt x="4302" y="757"/>
                  <a:pt x="4300" y="717"/>
                  <a:pt x="4261" y="717"/>
                </a:cubicBezTo>
                <a:cubicBezTo>
                  <a:pt x="4255" y="717"/>
                  <a:pt x="4248" y="718"/>
                  <a:pt x="4239" y="720"/>
                </a:cubicBezTo>
                <a:cubicBezTo>
                  <a:pt x="4103" y="463"/>
                  <a:pt x="3876" y="281"/>
                  <a:pt x="3694" y="85"/>
                </a:cubicBezTo>
                <a:cubicBezTo>
                  <a:pt x="3653" y="27"/>
                  <a:pt x="3577" y="1"/>
                  <a:pt x="35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6694625" y="-592324"/>
            <a:ext cx="1133278" cy="1096721"/>
          </a:xfrm>
          <a:custGeom>
            <a:avLst/>
            <a:gdLst/>
            <a:ahLst/>
            <a:cxnLst/>
            <a:rect l="l" t="t" r="r" b="b"/>
            <a:pathLst>
              <a:path w="7237" h="7004" extrusionOk="0">
                <a:moveTo>
                  <a:pt x="3422" y="435"/>
                </a:moveTo>
                <a:cubicBezTo>
                  <a:pt x="3533" y="435"/>
                  <a:pt x="3644" y="462"/>
                  <a:pt x="3755" y="462"/>
                </a:cubicBezTo>
                <a:cubicBezTo>
                  <a:pt x="4133" y="477"/>
                  <a:pt x="4512" y="522"/>
                  <a:pt x="4860" y="689"/>
                </a:cubicBezTo>
                <a:cubicBezTo>
                  <a:pt x="5193" y="840"/>
                  <a:pt x="5450" y="1128"/>
                  <a:pt x="5708" y="1385"/>
                </a:cubicBezTo>
                <a:cubicBezTo>
                  <a:pt x="5905" y="1597"/>
                  <a:pt x="6071" y="1809"/>
                  <a:pt x="6223" y="2052"/>
                </a:cubicBezTo>
                <a:cubicBezTo>
                  <a:pt x="6374" y="2294"/>
                  <a:pt x="6540" y="2566"/>
                  <a:pt x="6601" y="2884"/>
                </a:cubicBezTo>
                <a:cubicBezTo>
                  <a:pt x="6677" y="3369"/>
                  <a:pt x="6662" y="3853"/>
                  <a:pt x="6540" y="4322"/>
                </a:cubicBezTo>
                <a:cubicBezTo>
                  <a:pt x="6465" y="4565"/>
                  <a:pt x="6329" y="4822"/>
                  <a:pt x="6162" y="5049"/>
                </a:cubicBezTo>
                <a:cubicBezTo>
                  <a:pt x="6026" y="5231"/>
                  <a:pt x="5874" y="5382"/>
                  <a:pt x="5783" y="5594"/>
                </a:cubicBezTo>
                <a:cubicBezTo>
                  <a:pt x="5753" y="5700"/>
                  <a:pt x="5617" y="5730"/>
                  <a:pt x="5541" y="5806"/>
                </a:cubicBezTo>
                <a:cubicBezTo>
                  <a:pt x="5329" y="5988"/>
                  <a:pt x="5087" y="6154"/>
                  <a:pt x="4830" y="6276"/>
                </a:cubicBezTo>
                <a:cubicBezTo>
                  <a:pt x="4572" y="6366"/>
                  <a:pt x="4345" y="6427"/>
                  <a:pt x="4088" y="6457"/>
                </a:cubicBezTo>
                <a:cubicBezTo>
                  <a:pt x="3785" y="6503"/>
                  <a:pt x="3482" y="6563"/>
                  <a:pt x="3164" y="6563"/>
                </a:cubicBezTo>
                <a:cubicBezTo>
                  <a:pt x="2831" y="6563"/>
                  <a:pt x="2528" y="6442"/>
                  <a:pt x="2211" y="6427"/>
                </a:cubicBezTo>
                <a:cubicBezTo>
                  <a:pt x="2059" y="6397"/>
                  <a:pt x="1893" y="6245"/>
                  <a:pt x="1771" y="6124"/>
                </a:cubicBezTo>
                <a:cubicBezTo>
                  <a:pt x="1590" y="5912"/>
                  <a:pt x="1393" y="5685"/>
                  <a:pt x="1211" y="5473"/>
                </a:cubicBezTo>
                <a:cubicBezTo>
                  <a:pt x="1060" y="5307"/>
                  <a:pt x="924" y="5140"/>
                  <a:pt x="833" y="4928"/>
                </a:cubicBezTo>
                <a:cubicBezTo>
                  <a:pt x="636" y="4550"/>
                  <a:pt x="454" y="4156"/>
                  <a:pt x="439" y="3702"/>
                </a:cubicBezTo>
                <a:cubicBezTo>
                  <a:pt x="439" y="3429"/>
                  <a:pt x="515" y="3157"/>
                  <a:pt x="560" y="2884"/>
                </a:cubicBezTo>
                <a:cubicBezTo>
                  <a:pt x="651" y="2581"/>
                  <a:pt x="772" y="2263"/>
                  <a:pt x="984" y="1991"/>
                </a:cubicBezTo>
                <a:cubicBezTo>
                  <a:pt x="1181" y="1734"/>
                  <a:pt x="1378" y="1416"/>
                  <a:pt x="1681" y="1204"/>
                </a:cubicBezTo>
                <a:cubicBezTo>
                  <a:pt x="1817" y="1113"/>
                  <a:pt x="1908" y="977"/>
                  <a:pt x="2059" y="901"/>
                </a:cubicBezTo>
                <a:cubicBezTo>
                  <a:pt x="2271" y="780"/>
                  <a:pt x="2468" y="674"/>
                  <a:pt x="2725" y="613"/>
                </a:cubicBezTo>
                <a:cubicBezTo>
                  <a:pt x="2907" y="583"/>
                  <a:pt x="3073" y="538"/>
                  <a:pt x="3255" y="462"/>
                </a:cubicBezTo>
                <a:cubicBezTo>
                  <a:pt x="3311" y="442"/>
                  <a:pt x="3366" y="435"/>
                  <a:pt x="3422" y="435"/>
                </a:cubicBezTo>
                <a:close/>
                <a:moveTo>
                  <a:pt x="3596" y="1"/>
                </a:moveTo>
                <a:cubicBezTo>
                  <a:pt x="3578" y="1"/>
                  <a:pt x="3560" y="3"/>
                  <a:pt x="3543" y="8"/>
                </a:cubicBezTo>
                <a:cubicBezTo>
                  <a:pt x="3331" y="83"/>
                  <a:pt x="3119" y="23"/>
                  <a:pt x="2937" y="98"/>
                </a:cubicBezTo>
                <a:cubicBezTo>
                  <a:pt x="2916" y="82"/>
                  <a:pt x="2896" y="78"/>
                  <a:pt x="2879" y="78"/>
                </a:cubicBezTo>
                <a:cubicBezTo>
                  <a:pt x="2856" y="78"/>
                  <a:pt x="2837" y="87"/>
                  <a:pt x="2825" y="87"/>
                </a:cubicBezTo>
                <a:cubicBezTo>
                  <a:pt x="2822" y="87"/>
                  <a:pt x="2818" y="86"/>
                  <a:pt x="2816" y="83"/>
                </a:cubicBezTo>
                <a:cubicBezTo>
                  <a:pt x="2680" y="144"/>
                  <a:pt x="2574" y="235"/>
                  <a:pt x="2438" y="280"/>
                </a:cubicBezTo>
                <a:cubicBezTo>
                  <a:pt x="2044" y="386"/>
                  <a:pt x="1711" y="628"/>
                  <a:pt x="1408" y="901"/>
                </a:cubicBezTo>
                <a:cubicBezTo>
                  <a:pt x="1090" y="1189"/>
                  <a:pt x="803" y="1506"/>
                  <a:pt x="575" y="1870"/>
                </a:cubicBezTo>
                <a:cubicBezTo>
                  <a:pt x="333" y="2263"/>
                  <a:pt x="242" y="2718"/>
                  <a:pt x="106" y="3157"/>
                </a:cubicBezTo>
                <a:cubicBezTo>
                  <a:pt x="0" y="3550"/>
                  <a:pt x="151" y="3929"/>
                  <a:pt x="227" y="4322"/>
                </a:cubicBezTo>
                <a:cubicBezTo>
                  <a:pt x="242" y="4474"/>
                  <a:pt x="318" y="4595"/>
                  <a:pt x="348" y="4701"/>
                </a:cubicBezTo>
                <a:cubicBezTo>
                  <a:pt x="424" y="4913"/>
                  <a:pt x="469" y="5125"/>
                  <a:pt x="651" y="5276"/>
                </a:cubicBezTo>
                <a:cubicBezTo>
                  <a:pt x="712" y="5307"/>
                  <a:pt x="772" y="5367"/>
                  <a:pt x="757" y="5443"/>
                </a:cubicBezTo>
                <a:cubicBezTo>
                  <a:pt x="727" y="5534"/>
                  <a:pt x="772" y="5579"/>
                  <a:pt x="848" y="5579"/>
                </a:cubicBezTo>
                <a:cubicBezTo>
                  <a:pt x="924" y="5579"/>
                  <a:pt x="939" y="5640"/>
                  <a:pt x="954" y="5700"/>
                </a:cubicBezTo>
                <a:cubicBezTo>
                  <a:pt x="1090" y="6003"/>
                  <a:pt x="1317" y="6230"/>
                  <a:pt x="1559" y="6427"/>
                </a:cubicBezTo>
                <a:cubicBezTo>
                  <a:pt x="1756" y="6563"/>
                  <a:pt x="1983" y="6669"/>
                  <a:pt x="2226" y="6745"/>
                </a:cubicBezTo>
                <a:cubicBezTo>
                  <a:pt x="2498" y="6821"/>
                  <a:pt x="2756" y="6942"/>
                  <a:pt x="3043" y="6957"/>
                </a:cubicBezTo>
                <a:cubicBezTo>
                  <a:pt x="3210" y="6968"/>
                  <a:pt x="3377" y="7004"/>
                  <a:pt x="3539" y="7004"/>
                </a:cubicBezTo>
                <a:cubicBezTo>
                  <a:pt x="3596" y="7004"/>
                  <a:pt x="3653" y="6999"/>
                  <a:pt x="3709" y="6987"/>
                </a:cubicBezTo>
                <a:cubicBezTo>
                  <a:pt x="4254" y="6896"/>
                  <a:pt x="4845" y="6836"/>
                  <a:pt x="5329" y="6518"/>
                </a:cubicBezTo>
                <a:cubicBezTo>
                  <a:pt x="5556" y="6382"/>
                  <a:pt x="5783" y="6260"/>
                  <a:pt x="5950" y="6064"/>
                </a:cubicBezTo>
                <a:cubicBezTo>
                  <a:pt x="6147" y="5882"/>
                  <a:pt x="6283" y="5655"/>
                  <a:pt x="6435" y="5443"/>
                </a:cubicBezTo>
                <a:cubicBezTo>
                  <a:pt x="6465" y="5382"/>
                  <a:pt x="6480" y="5261"/>
                  <a:pt x="6540" y="5231"/>
                </a:cubicBezTo>
                <a:cubicBezTo>
                  <a:pt x="6752" y="5064"/>
                  <a:pt x="6889" y="4792"/>
                  <a:pt x="6964" y="4565"/>
                </a:cubicBezTo>
                <a:cubicBezTo>
                  <a:pt x="7146" y="4020"/>
                  <a:pt x="7237" y="3444"/>
                  <a:pt x="7101" y="2839"/>
                </a:cubicBezTo>
                <a:cubicBezTo>
                  <a:pt x="7040" y="2597"/>
                  <a:pt x="6964" y="2339"/>
                  <a:pt x="6889" y="2112"/>
                </a:cubicBezTo>
                <a:cubicBezTo>
                  <a:pt x="6813" y="1840"/>
                  <a:pt x="6586" y="1612"/>
                  <a:pt x="6419" y="1385"/>
                </a:cubicBezTo>
                <a:cubicBezTo>
                  <a:pt x="6132" y="1037"/>
                  <a:pt x="5753" y="795"/>
                  <a:pt x="5390" y="538"/>
                </a:cubicBezTo>
                <a:cubicBezTo>
                  <a:pt x="5163" y="386"/>
                  <a:pt x="4921" y="295"/>
                  <a:pt x="4678" y="220"/>
                </a:cubicBezTo>
                <a:cubicBezTo>
                  <a:pt x="4481" y="159"/>
                  <a:pt x="4345" y="53"/>
                  <a:pt x="4148" y="53"/>
                </a:cubicBezTo>
                <a:cubicBezTo>
                  <a:pt x="4069" y="53"/>
                  <a:pt x="3998" y="79"/>
                  <a:pt x="3923" y="79"/>
                </a:cubicBezTo>
                <a:cubicBezTo>
                  <a:pt x="3898" y="79"/>
                  <a:pt x="3872" y="76"/>
                  <a:pt x="3846" y="68"/>
                </a:cubicBezTo>
                <a:cubicBezTo>
                  <a:pt x="3782" y="56"/>
                  <a:pt x="3687" y="1"/>
                  <a:pt x="35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 flipH="1">
            <a:off x="7446900" y="2801025"/>
            <a:ext cx="2728261" cy="3128962"/>
          </a:xfrm>
          <a:custGeom>
            <a:avLst/>
            <a:gdLst/>
            <a:ahLst/>
            <a:cxnLst/>
            <a:rect l="l" t="t" r="r" b="b"/>
            <a:pathLst>
              <a:path w="16216" h="15253" extrusionOk="0">
                <a:moveTo>
                  <a:pt x="13952" y="466"/>
                </a:moveTo>
                <a:cubicBezTo>
                  <a:pt x="14137" y="466"/>
                  <a:pt x="14323" y="470"/>
                  <a:pt x="14504" y="478"/>
                </a:cubicBezTo>
                <a:cubicBezTo>
                  <a:pt x="14762" y="493"/>
                  <a:pt x="15367" y="1205"/>
                  <a:pt x="15428" y="1462"/>
                </a:cubicBezTo>
                <a:cubicBezTo>
                  <a:pt x="15655" y="2355"/>
                  <a:pt x="15534" y="3264"/>
                  <a:pt x="15594" y="4172"/>
                </a:cubicBezTo>
                <a:cubicBezTo>
                  <a:pt x="15610" y="4505"/>
                  <a:pt x="15549" y="4853"/>
                  <a:pt x="15579" y="5035"/>
                </a:cubicBezTo>
                <a:cubicBezTo>
                  <a:pt x="15579" y="5777"/>
                  <a:pt x="15534" y="6352"/>
                  <a:pt x="15625" y="6912"/>
                </a:cubicBezTo>
                <a:cubicBezTo>
                  <a:pt x="15731" y="7866"/>
                  <a:pt x="15700" y="8790"/>
                  <a:pt x="15746" y="9728"/>
                </a:cubicBezTo>
                <a:cubicBezTo>
                  <a:pt x="15776" y="10606"/>
                  <a:pt x="15806" y="11515"/>
                  <a:pt x="15700" y="12378"/>
                </a:cubicBezTo>
                <a:cubicBezTo>
                  <a:pt x="15670" y="12756"/>
                  <a:pt x="15625" y="13195"/>
                  <a:pt x="15443" y="13559"/>
                </a:cubicBezTo>
                <a:cubicBezTo>
                  <a:pt x="15367" y="13695"/>
                  <a:pt x="15155" y="13771"/>
                  <a:pt x="15049" y="13892"/>
                </a:cubicBezTo>
                <a:cubicBezTo>
                  <a:pt x="14550" y="14497"/>
                  <a:pt x="13853" y="14497"/>
                  <a:pt x="13187" y="14558"/>
                </a:cubicBezTo>
                <a:cubicBezTo>
                  <a:pt x="12627" y="14618"/>
                  <a:pt x="12037" y="14649"/>
                  <a:pt x="11461" y="14649"/>
                </a:cubicBezTo>
                <a:cubicBezTo>
                  <a:pt x="10772" y="14649"/>
                  <a:pt x="10095" y="14730"/>
                  <a:pt x="9409" y="14730"/>
                </a:cubicBezTo>
                <a:cubicBezTo>
                  <a:pt x="9311" y="14730"/>
                  <a:pt x="9213" y="14728"/>
                  <a:pt x="9115" y="14724"/>
                </a:cubicBezTo>
                <a:cubicBezTo>
                  <a:pt x="8874" y="14719"/>
                  <a:pt x="8630" y="14713"/>
                  <a:pt x="8384" y="14713"/>
                </a:cubicBezTo>
                <a:cubicBezTo>
                  <a:pt x="7979" y="14713"/>
                  <a:pt x="7572" y="14728"/>
                  <a:pt x="7177" y="14785"/>
                </a:cubicBezTo>
                <a:cubicBezTo>
                  <a:pt x="7097" y="14797"/>
                  <a:pt x="7017" y="14801"/>
                  <a:pt x="6937" y="14801"/>
                </a:cubicBezTo>
                <a:cubicBezTo>
                  <a:pt x="6714" y="14801"/>
                  <a:pt x="6491" y="14768"/>
                  <a:pt x="6276" y="14768"/>
                </a:cubicBezTo>
                <a:cubicBezTo>
                  <a:pt x="6170" y="14768"/>
                  <a:pt x="6066" y="14776"/>
                  <a:pt x="5966" y="14800"/>
                </a:cubicBezTo>
                <a:cubicBezTo>
                  <a:pt x="5803" y="14841"/>
                  <a:pt x="5645" y="14855"/>
                  <a:pt x="5490" y="14855"/>
                </a:cubicBezTo>
                <a:cubicBezTo>
                  <a:pt x="5242" y="14855"/>
                  <a:pt x="5003" y="14819"/>
                  <a:pt x="4769" y="14800"/>
                </a:cubicBezTo>
                <a:cubicBezTo>
                  <a:pt x="4672" y="14794"/>
                  <a:pt x="4574" y="14792"/>
                  <a:pt x="4474" y="14792"/>
                </a:cubicBezTo>
                <a:cubicBezTo>
                  <a:pt x="4353" y="14792"/>
                  <a:pt x="4232" y="14795"/>
                  <a:pt x="4109" y="14795"/>
                </a:cubicBezTo>
                <a:cubicBezTo>
                  <a:pt x="3848" y="14795"/>
                  <a:pt x="3585" y="14783"/>
                  <a:pt x="3331" y="14709"/>
                </a:cubicBezTo>
                <a:cubicBezTo>
                  <a:pt x="3044" y="14634"/>
                  <a:pt x="2741" y="14679"/>
                  <a:pt x="2438" y="14634"/>
                </a:cubicBezTo>
                <a:cubicBezTo>
                  <a:pt x="2181" y="14618"/>
                  <a:pt x="1984" y="14452"/>
                  <a:pt x="1802" y="14300"/>
                </a:cubicBezTo>
                <a:cubicBezTo>
                  <a:pt x="985" y="13710"/>
                  <a:pt x="833" y="12832"/>
                  <a:pt x="773" y="11954"/>
                </a:cubicBezTo>
                <a:cubicBezTo>
                  <a:pt x="727" y="11288"/>
                  <a:pt x="727" y="10606"/>
                  <a:pt x="742" y="9940"/>
                </a:cubicBezTo>
                <a:cubicBezTo>
                  <a:pt x="773" y="8850"/>
                  <a:pt x="727" y="7745"/>
                  <a:pt x="651" y="6655"/>
                </a:cubicBezTo>
                <a:cubicBezTo>
                  <a:pt x="545" y="5459"/>
                  <a:pt x="651" y="4248"/>
                  <a:pt x="682" y="3036"/>
                </a:cubicBezTo>
                <a:cubicBezTo>
                  <a:pt x="697" y="2567"/>
                  <a:pt x="773" y="2052"/>
                  <a:pt x="1030" y="1613"/>
                </a:cubicBezTo>
                <a:cubicBezTo>
                  <a:pt x="1196" y="1280"/>
                  <a:pt x="1514" y="1099"/>
                  <a:pt x="1832" y="977"/>
                </a:cubicBezTo>
                <a:cubicBezTo>
                  <a:pt x="2311" y="774"/>
                  <a:pt x="2817" y="613"/>
                  <a:pt x="3338" y="613"/>
                </a:cubicBezTo>
                <a:cubicBezTo>
                  <a:pt x="3361" y="613"/>
                  <a:pt x="3384" y="613"/>
                  <a:pt x="3407" y="614"/>
                </a:cubicBezTo>
                <a:cubicBezTo>
                  <a:pt x="3997" y="629"/>
                  <a:pt x="4558" y="675"/>
                  <a:pt x="5148" y="675"/>
                </a:cubicBezTo>
                <a:cubicBezTo>
                  <a:pt x="5678" y="675"/>
                  <a:pt x="6208" y="675"/>
                  <a:pt x="6738" y="644"/>
                </a:cubicBezTo>
                <a:lnTo>
                  <a:pt x="8842" y="599"/>
                </a:lnTo>
                <a:cubicBezTo>
                  <a:pt x="9205" y="599"/>
                  <a:pt x="9569" y="560"/>
                  <a:pt x="9924" y="560"/>
                </a:cubicBezTo>
                <a:cubicBezTo>
                  <a:pt x="10013" y="560"/>
                  <a:pt x="10102" y="563"/>
                  <a:pt x="10190" y="569"/>
                </a:cubicBezTo>
                <a:cubicBezTo>
                  <a:pt x="10412" y="591"/>
                  <a:pt x="10628" y="601"/>
                  <a:pt x="10842" y="601"/>
                </a:cubicBezTo>
                <a:cubicBezTo>
                  <a:pt x="11210" y="601"/>
                  <a:pt x="11572" y="571"/>
                  <a:pt x="11946" y="523"/>
                </a:cubicBezTo>
                <a:cubicBezTo>
                  <a:pt x="12259" y="483"/>
                  <a:pt x="12585" y="476"/>
                  <a:pt x="12911" y="476"/>
                </a:cubicBezTo>
                <a:cubicBezTo>
                  <a:pt x="13074" y="476"/>
                  <a:pt x="13238" y="478"/>
                  <a:pt x="13399" y="478"/>
                </a:cubicBezTo>
                <a:cubicBezTo>
                  <a:pt x="13581" y="470"/>
                  <a:pt x="13766" y="466"/>
                  <a:pt x="13952" y="466"/>
                </a:cubicBezTo>
                <a:close/>
                <a:moveTo>
                  <a:pt x="13590" y="0"/>
                </a:moveTo>
                <a:cubicBezTo>
                  <a:pt x="13172" y="0"/>
                  <a:pt x="12755" y="31"/>
                  <a:pt x="12339" y="39"/>
                </a:cubicBezTo>
                <a:cubicBezTo>
                  <a:pt x="11840" y="69"/>
                  <a:pt x="11340" y="114"/>
                  <a:pt x="10841" y="145"/>
                </a:cubicBezTo>
                <a:cubicBezTo>
                  <a:pt x="10295" y="160"/>
                  <a:pt x="9766" y="160"/>
                  <a:pt x="9221" y="175"/>
                </a:cubicBezTo>
                <a:cubicBezTo>
                  <a:pt x="8630" y="190"/>
                  <a:pt x="8040" y="236"/>
                  <a:pt x="7449" y="236"/>
                </a:cubicBezTo>
                <a:cubicBezTo>
                  <a:pt x="7212" y="241"/>
                  <a:pt x="6973" y="242"/>
                  <a:pt x="6734" y="242"/>
                </a:cubicBezTo>
                <a:cubicBezTo>
                  <a:pt x="6255" y="242"/>
                  <a:pt x="5774" y="236"/>
                  <a:pt x="5299" y="236"/>
                </a:cubicBezTo>
                <a:cubicBezTo>
                  <a:pt x="4906" y="236"/>
                  <a:pt x="4505" y="249"/>
                  <a:pt x="4107" y="249"/>
                </a:cubicBezTo>
                <a:cubicBezTo>
                  <a:pt x="3908" y="249"/>
                  <a:pt x="3710" y="246"/>
                  <a:pt x="3513" y="236"/>
                </a:cubicBezTo>
                <a:cubicBezTo>
                  <a:pt x="3255" y="217"/>
                  <a:pt x="2992" y="189"/>
                  <a:pt x="2734" y="189"/>
                </a:cubicBezTo>
                <a:cubicBezTo>
                  <a:pt x="2354" y="189"/>
                  <a:pt x="1984" y="250"/>
                  <a:pt x="1651" y="493"/>
                </a:cubicBezTo>
                <a:cubicBezTo>
                  <a:pt x="1302" y="750"/>
                  <a:pt x="788" y="826"/>
                  <a:pt x="682" y="1280"/>
                </a:cubicBezTo>
                <a:cubicBezTo>
                  <a:pt x="591" y="1659"/>
                  <a:pt x="379" y="1992"/>
                  <a:pt x="303" y="2385"/>
                </a:cubicBezTo>
                <a:cubicBezTo>
                  <a:pt x="197" y="2946"/>
                  <a:pt x="197" y="3491"/>
                  <a:pt x="167" y="4036"/>
                </a:cubicBezTo>
                <a:cubicBezTo>
                  <a:pt x="152" y="4157"/>
                  <a:pt x="243" y="4278"/>
                  <a:pt x="212" y="4354"/>
                </a:cubicBezTo>
                <a:cubicBezTo>
                  <a:pt x="76" y="4656"/>
                  <a:pt x="167" y="5005"/>
                  <a:pt x="91" y="5323"/>
                </a:cubicBezTo>
                <a:cubicBezTo>
                  <a:pt x="0" y="5671"/>
                  <a:pt x="61" y="6064"/>
                  <a:pt x="76" y="6428"/>
                </a:cubicBezTo>
                <a:cubicBezTo>
                  <a:pt x="106" y="6852"/>
                  <a:pt x="152" y="7291"/>
                  <a:pt x="152" y="7730"/>
                </a:cubicBezTo>
                <a:cubicBezTo>
                  <a:pt x="152" y="8108"/>
                  <a:pt x="318" y="8487"/>
                  <a:pt x="228" y="8820"/>
                </a:cubicBezTo>
                <a:cubicBezTo>
                  <a:pt x="106" y="9259"/>
                  <a:pt x="258" y="9683"/>
                  <a:pt x="228" y="10107"/>
                </a:cubicBezTo>
                <a:cubicBezTo>
                  <a:pt x="182" y="10410"/>
                  <a:pt x="76" y="10758"/>
                  <a:pt x="182" y="11076"/>
                </a:cubicBezTo>
                <a:cubicBezTo>
                  <a:pt x="243" y="11288"/>
                  <a:pt x="137" y="11575"/>
                  <a:pt x="182" y="11681"/>
                </a:cubicBezTo>
                <a:cubicBezTo>
                  <a:pt x="334" y="12045"/>
                  <a:pt x="243" y="12423"/>
                  <a:pt x="303" y="12771"/>
                </a:cubicBezTo>
                <a:cubicBezTo>
                  <a:pt x="409" y="13559"/>
                  <a:pt x="833" y="14088"/>
                  <a:pt x="1363" y="14573"/>
                </a:cubicBezTo>
                <a:cubicBezTo>
                  <a:pt x="2044" y="15224"/>
                  <a:pt x="2938" y="15179"/>
                  <a:pt x="3770" y="15224"/>
                </a:cubicBezTo>
                <a:cubicBezTo>
                  <a:pt x="4277" y="15241"/>
                  <a:pt x="4784" y="15253"/>
                  <a:pt x="5290" y="15253"/>
                </a:cubicBezTo>
                <a:cubicBezTo>
                  <a:pt x="5707" y="15253"/>
                  <a:pt x="6124" y="15244"/>
                  <a:pt x="6541" y="15224"/>
                </a:cubicBezTo>
                <a:cubicBezTo>
                  <a:pt x="7120" y="15182"/>
                  <a:pt x="7697" y="15173"/>
                  <a:pt x="8273" y="15173"/>
                </a:cubicBezTo>
                <a:cubicBezTo>
                  <a:pt x="8693" y="15173"/>
                  <a:pt x="9112" y="15178"/>
                  <a:pt x="9531" y="15178"/>
                </a:cubicBezTo>
                <a:cubicBezTo>
                  <a:pt x="9993" y="15178"/>
                  <a:pt x="10455" y="15172"/>
                  <a:pt x="10916" y="15148"/>
                </a:cubicBezTo>
                <a:cubicBezTo>
                  <a:pt x="11749" y="15103"/>
                  <a:pt x="12582" y="15088"/>
                  <a:pt x="13414" y="14997"/>
                </a:cubicBezTo>
                <a:cubicBezTo>
                  <a:pt x="15352" y="14770"/>
                  <a:pt x="15912" y="13695"/>
                  <a:pt x="16094" y="12196"/>
                </a:cubicBezTo>
                <a:cubicBezTo>
                  <a:pt x="16215" y="11091"/>
                  <a:pt x="16064" y="9986"/>
                  <a:pt x="15988" y="8865"/>
                </a:cubicBezTo>
                <a:cubicBezTo>
                  <a:pt x="15897" y="7457"/>
                  <a:pt x="15988" y="6049"/>
                  <a:pt x="16018" y="4641"/>
                </a:cubicBezTo>
                <a:cubicBezTo>
                  <a:pt x="16033" y="3733"/>
                  <a:pt x="16018" y="2840"/>
                  <a:pt x="16018" y="1810"/>
                </a:cubicBezTo>
                <a:cubicBezTo>
                  <a:pt x="16094" y="1144"/>
                  <a:pt x="15458" y="236"/>
                  <a:pt x="14671" y="99"/>
                </a:cubicBezTo>
                <a:cubicBezTo>
                  <a:pt x="14308" y="23"/>
                  <a:pt x="13948" y="0"/>
                  <a:pt x="135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-1326475" y="2277026"/>
            <a:ext cx="1994218" cy="2177054"/>
          </a:xfrm>
          <a:custGeom>
            <a:avLst/>
            <a:gdLst/>
            <a:ahLst/>
            <a:cxnLst/>
            <a:rect l="l" t="t" r="r" b="b"/>
            <a:pathLst>
              <a:path w="25996" h="30075" extrusionOk="0">
                <a:moveTo>
                  <a:pt x="12855" y="587"/>
                </a:moveTo>
                <a:cubicBezTo>
                  <a:pt x="12969" y="587"/>
                  <a:pt x="13085" y="591"/>
                  <a:pt x="13202" y="601"/>
                </a:cubicBezTo>
                <a:cubicBezTo>
                  <a:pt x="13596" y="632"/>
                  <a:pt x="13990" y="616"/>
                  <a:pt x="14368" y="662"/>
                </a:cubicBezTo>
                <a:cubicBezTo>
                  <a:pt x="15246" y="737"/>
                  <a:pt x="16064" y="965"/>
                  <a:pt x="16866" y="1237"/>
                </a:cubicBezTo>
                <a:cubicBezTo>
                  <a:pt x="17457" y="1449"/>
                  <a:pt x="18062" y="1661"/>
                  <a:pt x="18592" y="1979"/>
                </a:cubicBezTo>
                <a:cubicBezTo>
                  <a:pt x="19031" y="2251"/>
                  <a:pt x="19500" y="2448"/>
                  <a:pt x="19879" y="2812"/>
                </a:cubicBezTo>
                <a:cubicBezTo>
                  <a:pt x="20000" y="2933"/>
                  <a:pt x="20152" y="3039"/>
                  <a:pt x="20333" y="3114"/>
                </a:cubicBezTo>
                <a:cubicBezTo>
                  <a:pt x="20469" y="3160"/>
                  <a:pt x="20606" y="3281"/>
                  <a:pt x="20712" y="3402"/>
                </a:cubicBezTo>
                <a:cubicBezTo>
                  <a:pt x="20984" y="3705"/>
                  <a:pt x="21302" y="3993"/>
                  <a:pt x="21605" y="4250"/>
                </a:cubicBezTo>
                <a:cubicBezTo>
                  <a:pt x="21923" y="4538"/>
                  <a:pt x="22120" y="4916"/>
                  <a:pt x="22453" y="5173"/>
                </a:cubicBezTo>
                <a:cubicBezTo>
                  <a:pt x="22680" y="5325"/>
                  <a:pt x="22756" y="5628"/>
                  <a:pt x="22968" y="5840"/>
                </a:cubicBezTo>
                <a:cubicBezTo>
                  <a:pt x="23149" y="6006"/>
                  <a:pt x="23270" y="6279"/>
                  <a:pt x="23376" y="6506"/>
                </a:cubicBezTo>
                <a:cubicBezTo>
                  <a:pt x="23649" y="6975"/>
                  <a:pt x="23952" y="7444"/>
                  <a:pt x="24133" y="7959"/>
                </a:cubicBezTo>
                <a:cubicBezTo>
                  <a:pt x="24239" y="8217"/>
                  <a:pt x="24406" y="8474"/>
                  <a:pt x="24421" y="8746"/>
                </a:cubicBezTo>
                <a:cubicBezTo>
                  <a:pt x="24436" y="8883"/>
                  <a:pt x="24557" y="8958"/>
                  <a:pt x="24587" y="9080"/>
                </a:cubicBezTo>
                <a:cubicBezTo>
                  <a:pt x="24663" y="9261"/>
                  <a:pt x="24663" y="9458"/>
                  <a:pt x="24739" y="9625"/>
                </a:cubicBezTo>
                <a:cubicBezTo>
                  <a:pt x="24875" y="9942"/>
                  <a:pt x="24921" y="10291"/>
                  <a:pt x="25011" y="10624"/>
                </a:cubicBezTo>
                <a:cubicBezTo>
                  <a:pt x="25102" y="11017"/>
                  <a:pt x="25193" y="11426"/>
                  <a:pt x="25238" y="11820"/>
                </a:cubicBezTo>
                <a:cubicBezTo>
                  <a:pt x="25269" y="12153"/>
                  <a:pt x="25344" y="12516"/>
                  <a:pt x="25375" y="12864"/>
                </a:cubicBezTo>
                <a:cubicBezTo>
                  <a:pt x="25390" y="13122"/>
                  <a:pt x="25420" y="13394"/>
                  <a:pt x="25390" y="13652"/>
                </a:cubicBezTo>
                <a:cubicBezTo>
                  <a:pt x="25344" y="13894"/>
                  <a:pt x="25375" y="14167"/>
                  <a:pt x="25390" y="14409"/>
                </a:cubicBezTo>
                <a:cubicBezTo>
                  <a:pt x="25420" y="14696"/>
                  <a:pt x="25329" y="14984"/>
                  <a:pt x="25344" y="15272"/>
                </a:cubicBezTo>
                <a:cubicBezTo>
                  <a:pt x="25375" y="15529"/>
                  <a:pt x="25254" y="15771"/>
                  <a:pt x="25269" y="16029"/>
                </a:cubicBezTo>
                <a:cubicBezTo>
                  <a:pt x="25299" y="16210"/>
                  <a:pt x="25178" y="16362"/>
                  <a:pt x="25163" y="16543"/>
                </a:cubicBezTo>
                <a:cubicBezTo>
                  <a:pt x="25148" y="16725"/>
                  <a:pt x="25087" y="16846"/>
                  <a:pt x="25087" y="17043"/>
                </a:cubicBezTo>
                <a:cubicBezTo>
                  <a:pt x="25087" y="17179"/>
                  <a:pt x="25011" y="17346"/>
                  <a:pt x="24966" y="17497"/>
                </a:cubicBezTo>
                <a:cubicBezTo>
                  <a:pt x="24875" y="17800"/>
                  <a:pt x="24784" y="18088"/>
                  <a:pt x="24709" y="18391"/>
                </a:cubicBezTo>
                <a:cubicBezTo>
                  <a:pt x="24633" y="18739"/>
                  <a:pt x="24497" y="19087"/>
                  <a:pt x="24360" y="19435"/>
                </a:cubicBezTo>
                <a:cubicBezTo>
                  <a:pt x="24239" y="19768"/>
                  <a:pt x="24088" y="20086"/>
                  <a:pt x="23952" y="20434"/>
                </a:cubicBezTo>
                <a:cubicBezTo>
                  <a:pt x="23815" y="20783"/>
                  <a:pt x="23588" y="21131"/>
                  <a:pt x="23422" y="21494"/>
                </a:cubicBezTo>
                <a:cubicBezTo>
                  <a:pt x="23301" y="21736"/>
                  <a:pt x="23179" y="21979"/>
                  <a:pt x="23043" y="22206"/>
                </a:cubicBezTo>
                <a:cubicBezTo>
                  <a:pt x="22922" y="22403"/>
                  <a:pt x="22756" y="22554"/>
                  <a:pt x="22665" y="22751"/>
                </a:cubicBezTo>
                <a:cubicBezTo>
                  <a:pt x="22604" y="22887"/>
                  <a:pt x="22498" y="23054"/>
                  <a:pt x="22392" y="23129"/>
                </a:cubicBezTo>
                <a:cubicBezTo>
                  <a:pt x="22165" y="23311"/>
                  <a:pt x="22135" y="23568"/>
                  <a:pt x="21938" y="23735"/>
                </a:cubicBezTo>
                <a:cubicBezTo>
                  <a:pt x="21817" y="23856"/>
                  <a:pt x="21605" y="24007"/>
                  <a:pt x="21605" y="24250"/>
                </a:cubicBezTo>
                <a:cubicBezTo>
                  <a:pt x="21600" y="24249"/>
                  <a:pt x="21596" y="24249"/>
                  <a:pt x="21591" y="24249"/>
                </a:cubicBezTo>
                <a:cubicBezTo>
                  <a:pt x="21369" y="24249"/>
                  <a:pt x="21402" y="24598"/>
                  <a:pt x="21180" y="24598"/>
                </a:cubicBezTo>
                <a:cubicBezTo>
                  <a:pt x="21175" y="24598"/>
                  <a:pt x="21171" y="24598"/>
                  <a:pt x="21166" y="24598"/>
                </a:cubicBezTo>
                <a:cubicBezTo>
                  <a:pt x="21136" y="24598"/>
                  <a:pt x="21136" y="24628"/>
                  <a:pt x="21136" y="24643"/>
                </a:cubicBezTo>
                <a:cubicBezTo>
                  <a:pt x="21075" y="24825"/>
                  <a:pt x="20954" y="24946"/>
                  <a:pt x="20787" y="25052"/>
                </a:cubicBezTo>
                <a:cubicBezTo>
                  <a:pt x="20712" y="25082"/>
                  <a:pt x="20681" y="25203"/>
                  <a:pt x="20606" y="25279"/>
                </a:cubicBezTo>
                <a:cubicBezTo>
                  <a:pt x="20379" y="25461"/>
                  <a:pt x="20182" y="25688"/>
                  <a:pt x="19955" y="25870"/>
                </a:cubicBezTo>
                <a:cubicBezTo>
                  <a:pt x="20000" y="25930"/>
                  <a:pt x="20076" y="25885"/>
                  <a:pt x="20152" y="25930"/>
                </a:cubicBezTo>
                <a:lnTo>
                  <a:pt x="20121" y="25960"/>
                </a:lnTo>
                <a:cubicBezTo>
                  <a:pt x="19970" y="25976"/>
                  <a:pt x="19849" y="26051"/>
                  <a:pt x="19728" y="26142"/>
                </a:cubicBezTo>
                <a:cubicBezTo>
                  <a:pt x="19440" y="26369"/>
                  <a:pt x="19213" y="26672"/>
                  <a:pt x="18895" y="26869"/>
                </a:cubicBezTo>
                <a:cubicBezTo>
                  <a:pt x="18910" y="27050"/>
                  <a:pt x="18728" y="26975"/>
                  <a:pt x="18653" y="27035"/>
                </a:cubicBezTo>
                <a:cubicBezTo>
                  <a:pt x="18565" y="27093"/>
                  <a:pt x="18576" y="27263"/>
                  <a:pt x="18429" y="27263"/>
                </a:cubicBezTo>
                <a:cubicBezTo>
                  <a:pt x="18423" y="27263"/>
                  <a:pt x="18417" y="27263"/>
                  <a:pt x="18410" y="27262"/>
                </a:cubicBezTo>
                <a:cubicBezTo>
                  <a:pt x="18335" y="27505"/>
                  <a:pt x="18077" y="27505"/>
                  <a:pt x="17911" y="27626"/>
                </a:cubicBezTo>
                <a:cubicBezTo>
                  <a:pt x="17835" y="27686"/>
                  <a:pt x="17881" y="27807"/>
                  <a:pt x="17729" y="27853"/>
                </a:cubicBezTo>
                <a:cubicBezTo>
                  <a:pt x="17472" y="27898"/>
                  <a:pt x="17381" y="28201"/>
                  <a:pt x="17093" y="28231"/>
                </a:cubicBezTo>
                <a:cubicBezTo>
                  <a:pt x="17063" y="28413"/>
                  <a:pt x="16790" y="28337"/>
                  <a:pt x="16715" y="28534"/>
                </a:cubicBezTo>
                <a:cubicBezTo>
                  <a:pt x="16701" y="28561"/>
                  <a:pt x="16595" y="28646"/>
                  <a:pt x="16498" y="28646"/>
                </a:cubicBezTo>
                <a:cubicBezTo>
                  <a:pt x="16484" y="28646"/>
                  <a:pt x="16470" y="28644"/>
                  <a:pt x="16457" y="28640"/>
                </a:cubicBezTo>
                <a:cubicBezTo>
                  <a:pt x="16444" y="28638"/>
                  <a:pt x="16429" y="28637"/>
                  <a:pt x="16415" y="28637"/>
                </a:cubicBezTo>
                <a:cubicBezTo>
                  <a:pt x="16332" y="28637"/>
                  <a:pt x="16243" y="28676"/>
                  <a:pt x="16230" y="28792"/>
                </a:cubicBezTo>
                <a:cubicBezTo>
                  <a:pt x="16230" y="28837"/>
                  <a:pt x="16185" y="28898"/>
                  <a:pt x="16155" y="28898"/>
                </a:cubicBezTo>
                <a:cubicBezTo>
                  <a:pt x="15867" y="28943"/>
                  <a:pt x="15625" y="29170"/>
                  <a:pt x="15322" y="29200"/>
                </a:cubicBezTo>
                <a:cubicBezTo>
                  <a:pt x="15139" y="29200"/>
                  <a:pt x="15035" y="29370"/>
                  <a:pt x="14851" y="29370"/>
                </a:cubicBezTo>
                <a:cubicBezTo>
                  <a:pt x="14837" y="29370"/>
                  <a:pt x="14822" y="29369"/>
                  <a:pt x="14807" y="29367"/>
                </a:cubicBezTo>
                <a:cubicBezTo>
                  <a:pt x="14671" y="29337"/>
                  <a:pt x="14625" y="29367"/>
                  <a:pt x="14671" y="29200"/>
                </a:cubicBezTo>
                <a:cubicBezTo>
                  <a:pt x="14747" y="29019"/>
                  <a:pt x="14747" y="28792"/>
                  <a:pt x="14701" y="28670"/>
                </a:cubicBezTo>
                <a:cubicBezTo>
                  <a:pt x="14641" y="28474"/>
                  <a:pt x="14731" y="28337"/>
                  <a:pt x="14716" y="28171"/>
                </a:cubicBezTo>
                <a:cubicBezTo>
                  <a:pt x="14701" y="28035"/>
                  <a:pt x="14671" y="27868"/>
                  <a:pt x="14716" y="27717"/>
                </a:cubicBezTo>
                <a:cubicBezTo>
                  <a:pt x="14777" y="27474"/>
                  <a:pt x="14625" y="27232"/>
                  <a:pt x="14731" y="26975"/>
                </a:cubicBezTo>
                <a:cubicBezTo>
                  <a:pt x="14777" y="26899"/>
                  <a:pt x="14671" y="26793"/>
                  <a:pt x="14701" y="26672"/>
                </a:cubicBezTo>
                <a:cubicBezTo>
                  <a:pt x="14716" y="26581"/>
                  <a:pt x="14641" y="26445"/>
                  <a:pt x="14747" y="26354"/>
                </a:cubicBezTo>
                <a:cubicBezTo>
                  <a:pt x="14625" y="26218"/>
                  <a:pt x="14822" y="26036"/>
                  <a:pt x="14701" y="25885"/>
                </a:cubicBezTo>
                <a:cubicBezTo>
                  <a:pt x="14671" y="25839"/>
                  <a:pt x="14671" y="25809"/>
                  <a:pt x="14716" y="25764"/>
                </a:cubicBezTo>
                <a:cubicBezTo>
                  <a:pt x="14731" y="25733"/>
                  <a:pt x="14777" y="25688"/>
                  <a:pt x="14747" y="25673"/>
                </a:cubicBezTo>
                <a:cubicBezTo>
                  <a:pt x="14565" y="25521"/>
                  <a:pt x="14716" y="25370"/>
                  <a:pt x="14731" y="25219"/>
                </a:cubicBezTo>
                <a:cubicBezTo>
                  <a:pt x="14747" y="25128"/>
                  <a:pt x="14731" y="25052"/>
                  <a:pt x="14625" y="25037"/>
                </a:cubicBezTo>
                <a:lnTo>
                  <a:pt x="14050" y="24916"/>
                </a:lnTo>
                <a:cubicBezTo>
                  <a:pt x="13959" y="24901"/>
                  <a:pt x="13868" y="24916"/>
                  <a:pt x="13808" y="24825"/>
                </a:cubicBezTo>
                <a:cubicBezTo>
                  <a:pt x="13793" y="24795"/>
                  <a:pt x="13747" y="24795"/>
                  <a:pt x="13747" y="24795"/>
                </a:cubicBezTo>
                <a:cubicBezTo>
                  <a:pt x="13661" y="24858"/>
                  <a:pt x="13573" y="24877"/>
                  <a:pt x="13484" y="24877"/>
                </a:cubicBezTo>
                <a:cubicBezTo>
                  <a:pt x="13339" y="24877"/>
                  <a:pt x="13192" y="24825"/>
                  <a:pt x="13051" y="24825"/>
                </a:cubicBezTo>
                <a:cubicBezTo>
                  <a:pt x="12910" y="24825"/>
                  <a:pt x="12762" y="24838"/>
                  <a:pt x="12611" y="24838"/>
                </a:cubicBezTo>
                <a:cubicBezTo>
                  <a:pt x="12536" y="24838"/>
                  <a:pt x="12460" y="24835"/>
                  <a:pt x="12385" y="24825"/>
                </a:cubicBezTo>
                <a:cubicBezTo>
                  <a:pt x="12275" y="24795"/>
                  <a:pt x="12146" y="24752"/>
                  <a:pt x="12018" y="24752"/>
                </a:cubicBezTo>
                <a:cubicBezTo>
                  <a:pt x="11952" y="24752"/>
                  <a:pt x="11887" y="24764"/>
                  <a:pt x="11825" y="24795"/>
                </a:cubicBezTo>
                <a:cubicBezTo>
                  <a:pt x="11795" y="24808"/>
                  <a:pt x="11764" y="24813"/>
                  <a:pt x="11733" y="24813"/>
                </a:cubicBezTo>
                <a:cubicBezTo>
                  <a:pt x="11622" y="24813"/>
                  <a:pt x="11504" y="24746"/>
                  <a:pt x="11386" y="24734"/>
                </a:cubicBezTo>
                <a:cubicBezTo>
                  <a:pt x="11143" y="24689"/>
                  <a:pt x="10916" y="24734"/>
                  <a:pt x="10659" y="24674"/>
                </a:cubicBezTo>
                <a:cubicBezTo>
                  <a:pt x="10568" y="24658"/>
                  <a:pt x="10507" y="24598"/>
                  <a:pt x="10417" y="24583"/>
                </a:cubicBezTo>
                <a:cubicBezTo>
                  <a:pt x="10099" y="24522"/>
                  <a:pt x="9796" y="24386"/>
                  <a:pt x="9448" y="24356"/>
                </a:cubicBezTo>
                <a:cubicBezTo>
                  <a:pt x="9251" y="24325"/>
                  <a:pt x="9054" y="24174"/>
                  <a:pt x="8842" y="24098"/>
                </a:cubicBezTo>
                <a:cubicBezTo>
                  <a:pt x="8464" y="23977"/>
                  <a:pt x="8085" y="23841"/>
                  <a:pt x="7737" y="23644"/>
                </a:cubicBezTo>
                <a:cubicBezTo>
                  <a:pt x="7555" y="23553"/>
                  <a:pt x="7328" y="23477"/>
                  <a:pt x="7222" y="23266"/>
                </a:cubicBezTo>
                <a:cubicBezTo>
                  <a:pt x="7222" y="23250"/>
                  <a:pt x="7162" y="23250"/>
                  <a:pt x="7146" y="23250"/>
                </a:cubicBezTo>
                <a:cubicBezTo>
                  <a:pt x="7010" y="23235"/>
                  <a:pt x="6934" y="23190"/>
                  <a:pt x="6859" y="23084"/>
                </a:cubicBezTo>
                <a:cubicBezTo>
                  <a:pt x="6783" y="22963"/>
                  <a:pt x="6632" y="22963"/>
                  <a:pt x="6526" y="22917"/>
                </a:cubicBezTo>
                <a:cubicBezTo>
                  <a:pt x="6374" y="22842"/>
                  <a:pt x="6253" y="22705"/>
                  <a:pt x="6102" y="22615"/>
                </a:cubicBezTo>
                <a:cubicBezTo>
                  <a:pt x="5860" y="22463"/>
                  <a:pt x="5587" y="22266"/>
                  <a:pt x="5390" y="22054"/>
                </a:cubicBezTo>
                <a:cubicBezTo>
                  <a:pt x="5178" y="21858"/>
                  <a:pt x="4936" y="21676"/>
                  <a:pt x="4709" y="21479"/>
                </a:cubicBezTo>
                <a:cubicBezTo>
                  <a:pt x="4285" y="21101"/>
                  <a:pt x="3967" y="20661"/>
                  <a:pt x="3589" y="20268"/>
                </a:cubicBezTo>
                <a:cubicBezTo>
                  <a:pt x="3392" y="20056"/>
                  <a:pt x="3271" y="19783"/>
                  <a:pt x="3089" y="19556"/>
                </a:cubicBezTo>
                <a:cubicBezTo>
                  <a:pt x="2998" y="19450"/>
                  <a:pt x="2968" y="19329"/>
                  <a:pt x="2892" y="19223"/>
                </a:cubicBezTo>
                <a:cubicBezTo>
                  <a:pt x="2695" y="18951"/>
                  <a:pt x="2514" y="18693"/>
                  <a:pt x="2362" y="18406"/>
                </a:cubicBezTo>
                <a:cubicBezTo>
                  <a:pt x="2287" y="18269"/>
                  <a:pt x="2226" y="18118"/>
                  <a:pt x="2150" y="17997"/>
                </a:cubicBezTo>
                <a:cubicBezTo>
                  <a:pt x="2138" y="17960"/>
                  <a:pt x="2136" y="17913"/>
                  <a:pt x="2095" y="17913"/>
                </a:cubicBezTo>
                <a:cubicBezTo>
                  <a:pt x="2085" y="17913"/>
                  <a:pt x="2074" y="17916"/>
                  <a:pt x="2059" y="17921"/>
                </a:cubicBezTo>
                <a:cubicBezTo>
                  <a:pt x="2014" y="17921"/>
                  <a:pt x="1984" y="17891"/>
                  <a:pt x="1999" y="17876"/>
                </a:cubicBezTo>
                <a:cubicBezTo>
                  <a:pt x="2105" y="17694"/>
                  <a:pt x="1953" y="17618"/>
                  <a:pt x="1863" y="17512"/>
                </a:cubicBezTo>
                <a:cubicBezTo>
                  <a:pt x="1772" y="17406"/>
                  <a:pt x="1772" y="17240"/>
                  <a:pt x="1726" y="17119"/>
                </a:cubicBezTo>
                <a:cubicBezTo>
                  <a:pt x="1696" y="16952"/>
                  <a:pt x="1605" y="16801"/>
                  <a:pt x="1530" y="16649"/>
                </a:cubicBezTo>
                <a:cubicBezTo>
                  <a:pt x="1469" y="16528"/>
                  <a:pt x="1469" y="16422"/>
                  <a:pt x="1408" y="16331"/>
                </a:cubicBezTo>
                <a:cubicBezTo>
                  <a:pt x="1272" y="16120"/>
                  <a:pt x="1348" y="15847"/>
                  <a:pt x="1197" y="15650"/>
                </a:cubicBezTo>
                <a:cubicBezTo>
                  <a:pt x="1121" y="15544"/>
                  <a:pt x="1121" y="15363"/>
                  <a:pt x="1106" y="15211"/>
                </a:cubicBezTo>
                <a:cubicBezTo>
                  <a:pt x="1091" y="15196"/>
                  <a:pt x="1106" y="15151"/>
                  <a:pt x="1091" y="15135"/>
                </a:cubicBezTo>
                <a:cubicBezTo>
                  <a:pt x="924" y="14939"/>
                  <a:pt x="939" y="14681"/>
                  <a:pt x="939" y="14469"/>
                </a:cubicBezTo>
                <a:cubicBezTo>
                  <a:pt x="939" y="14242"/>
                  <a:pt x="803" y="14076"/>
                  <a:pt x="803" y="13879"/>
                </a:cubicBezTo>
                <a:cubicBezTo>
                  <a:pt x="803" y="13712"/>
                  <a:pt x="818" y="13561"/>
                  <a:pt x="803" y="13394"/>
                </a:cubicBezTo>
                <a:cubicBezTo>
                  <a:pt x="788" y="13273"/>
                  <a:pt x="697" y="13228"/>
                  <a:pt x="712" y="13092"/>
                </a:cubicBezTo>
                <a:cubicBezTo>
                  <a:pt x="773" y="12789"/>
                  <a:pt x="773" y="12486"/>
                  <a:pt x="742" y="12198"/>
                </a:cubicBezTo>
                <a:cubicBezTo>
                  <a:pt x="712" y="11805"/>
                  <a:pt x="848" y="11411"/>
                  <a:pt x="742" y="11002"/>
                </a:cubicBezTo>
                <a:cubicBezTo>
                  <a:pt x="894" y="10927"/>
                  <a:pt x="697" y="10730"/>
                  <a:pt x="863" y="10654"/>
                </a:cubicBezTo>
                <a:cubicBezTo>
                  <a:pt x="894" y="10624"/>
                  <a:pt x="879" y="10594"/>
                  <a:pt x="848" y="10578"/>
                </a:cubicBezTo>
                <a:cubicBezTo>
                  <a:pt x="818" y="10548"/>
                  <a:pt x="788" y="10533"/>
                  <a:pt x="803" y="10518"/>
                </a:cubicBezTo>
                <a:cubicBezTo>
                  <a:pt x="924" y="10397"/>
                  <a:pt x="818" y="10245"/>
                  <a:pt x="879" y="10139"/>
                </a:cubicBezTo>
                <a:cubicBezTo>
                  <a:pt x="1030" y="9821"/>
                  <a:pt x="1030" y="9458"/>
                  <a:pt x="1166" y="9140"/>
                </a:cubicBezTo>
                <a:cubicBezTo>
                  <a:pt x="1257" y="8868"/>
                  <a:pt x="1302" y="8580"/>
                  <a:pt x="1393" y="8323"/>
                </a:cubicBezTo>
                <a:cubicBezTo>
                  <a:pt x="1484" y="8050"/>
                  <a:pt x="1605" y="7808"/>
                  <a:pt x="1711" y="7550"/>
                </a:cubicBezTo>
                <a:cubicBezTo>
                  <a:pt x="1832" y="7263"/>
                  <a:pt x="1984" y="6990"/>
                  <a:pt x="2105" y="6733"/>
                </a:cubicBezTo>
                <a:cubicBezTo>
                  <a:pt x="2377" y="6173"/>
                  <a:pt x="2710" y="5673"/>
                  <a:pt x="3089" y="5189"/>
                </a:cubicBezTo>
                <a:cubicBezTo>
                  <a:pt x="3589" y="4568"/>
                  <a:pt x="4149" y="4023"/>
                  <a:pt x="4785" y="3523"/>
                </a:cubicBezTo>
                <a:cubicBezTo>
                  <a:pt x="4906" y="3417"/>
                  <a:pt x="4981" y="3266"/>
                  <a:pt x="5163" y="3175"/>
                </a:cubicBezTo>
                <a:cubicBezTo>
                  <a:pt x="5345" y="3069"/>
                  <a:pt x="5542" y="2948"/>
                  <a:pt x="5708" y="2812"/>
                </a:cubicBezTo>
                <a:cubicBezTo>
                  <a:pt x="5799" y="2751"/>
                  <a:pt x="5920" y="2675"/>
                  <a:pt x="5966" y="2630"/>
                </a:cubicBezTo>
                <a:cubicBezTo>
                  <a:pt x="6177" y="2357"/>
                  <a:pt x="6526" y="2342"/>
                  <a:pt x="6753" y="2146"/>
                </a:cubicBezTo>
                <a:cubicBezTo>
                  <a:pt x="6980" y="1979"/>
                  <a:pt x="7237" y="1903"/>
                  <a:pt x="7480" y="1767"/>
                </a:cubicBezTo>
                <a:cubicBezTo>
                  <a:pt x="7828" y="1600"/>
                  <a:pt x="8191" y="1510"/>
                  <a:pt x="8524" y="1358"/>
                </a:cubicBezTo>
                <a:cubicBezTo>
                  <a:pt x="8797" y="1237"/>
                  <a:pt x="9099" y="1192"/>
                  <a:pt x="9357" y="1071"/>
                </a:cubicBezTo>
                <a:cubicBezTo>
                  <a:pt x="9584" y="980"/>
                  <a:pt x="9872" y="980"/>
                  <a:pt x="10114" y="904"/>
                </a:cubicBezTo>
                <a:lnTo>
                  <a:pt x="10507" y="843"/>
                </a:lnTo>
                <a:cubicBezTo>
                  <a:pt x="10886" y="813"/>
                  <a:pt x="11295" y="677"/>
                  <a:pt x="11673" y="662"/>
                </a:cubicBezTo>
                <a:cubicBezTo>
                  <a:pt x="12062" y="638"/>
                  <a:pt x="12452" y="587"/>
                  <a:pt x="12855" y="587"/>
                </a:cubicBezTo>
                <a:close/>
                <a:moveTo>
                  <a:pt x="12488" y="1"/>
                </a:moveTo>
                <a:cubicBezTo>
                  <a:pt x="12369" y="1"/>
                  <a:pt x="12253" y="6"/>
                  <a:pt x="12143" y="26"/>
                </a:cubicBezTo>
                <a:cubicBezTo>
                  <a:pt x="11870" y="86"/>
                  <a:pt x="11613" y="86"/>
                  <a:pt x="11340" y="132"/>
                </a:cubicBezTo>
                <a:cubicBezTo>
                  <a:pt x="11037" y="177"/>
                  <a:pt x="10704" y="177"/>
                  <a:pt x="10417" y="253"/>
                </a:cubicBezTo>
                <a:cubicBezTo>
                  <a:pt x="10038" y="359"/>
                  <a:pt x="9660" y="359"/>
                  <a:pt x="9296" y="526"/>
                </a:cubicBezTo>
                <a:cubicBezTo>
                  <a:pt x="9130" y="601"/>
                  <a:pt x="8903" y="632"/>
                  <a:pt x="8706" y="677"/>
                </a:cubicBezTo>
                <a:cubicBezTo>
                  <a:pt x="8388" y="737"/>
                  <a:pt x="8131" y="904"/>
                  <a:pt x="7828" y="949"/>
                </a:cubicBezTo>
                <a:cubicBezTo>
                  <a:pt x="7601" y="995"/>
                  <a:pt x="7404" y="1116"/>
                  <a:pt x="7192" y="1177"/>
                </a:cubicBezTo>
                <a:cubicBezTo>
                  <a:pt x="7116" y="1207"/>
                  <a:pt x="7010" y="1237"/>
                  <a:pt x="6934" y="1298"/>
                </a:cubicBezTo>
                <a:cubicBezTo>
                  <a:pt x="6723" y="1449"/>
                  <a:pt x="6511" y="1555"/>
                  <a:pt x="6283" y="1661"/>
                </a:cubicBezTo>
                <a:cubicBezTo>
                  <a:pt x="6117" y="1706"/>
                  <a:pt x="6011" y="1918"/>
                  <a:pt x="5799" y="1934"/>
                </a:cubicBezTo>
                <a:cubicBezTo>
                  <a:pt x="5632" y="1964"/>
                  <a:pt x="5557" y="2161"/>
                  <a:pt x="5360" y="2221"/>
                </a:cubicBezTo>
                <a:cubicBezTo>
                  <a:pt x="5269" y="2267"/>
                  <a:pt x="5103" y="2297"/>
                  <a:pt x="5042" y="2418"/>
                </a:cubicBezTo>
                <a:cubicBezTo>
                  <a:pt x="4966" y="2524"/>
                  <a:pt x="4875" y="2585"/>
                  <a:pt x="4754" y="2630"/>
                </a:cubicBezTo>
                <a:cubicBezTo>
                  <a:pt x="4694" y="2645"/>
                  <a:pt x="4664" y="2675"/>
                  <a:pt x="4618" y="2736"/>
                </a:cubicBezTo>
                <a:cubicBezTo>
                  <a:pt x="4588" y="2812"/>
                  <a:pt x="4542" y="2872"/>
                  <a:pt x="4452" y="2902"/>
                </a:cubicBezTo>
                <a:cubicBezTo>
                  <a:pt x="4270" y="2978"/>
                  <a:pt x="4073" y="3099"/>
                  <a:pt x="3937" y="3251"/>
                </a:cubicBezTo>
                <a:cubicBezTo>
                  <a:pt x="3710" y="3508"/>
                  <a:pt x="3528" y="3811"/>
                  <a:pt x="3180" y="3962"/>
                </a:cubicBezTo>
                <a:cubicBezTo>
                  <a:pt x="3150" y="3993"/>
                  <a:pt x="3134" y="4038"/>
                  <a:pt x="3165" y="4083"/>
                </a:cubicBezTo>
                <a:cubicBezTo>
                  <a:pt x="3210" y="4099"/>
                  <a:pt x="3210" y="4159"/>
                  <a:pt x="3165" y="4159"/>
                </a:cubicBezTo>
                <a:cubicBezTo>
                  <a:pt x="2983" y="4174"/>
                  <a:pt x="2922" y="4341"/>
                  <a:pt x="2832" y="4447"/>
                </a:cubicBezTo>
                <a:cubicBezTo>
                  <a:pt x="2620" y="4674"/>
                  <a:pt x="2393" y="4871"/>
                  <a:pt x="2256" y="5158"/>
                </a:cubicBezTo>
                <a:cubicBezTo>
                  <a:pt x="2196" y="5295"/>
                  <a:pt x="2120" y="5385"/>
                  <a:pt x="2014" y="5476"/>
                </a:cubicBezTo>
                <a:cubicBezTo>
                  <a:pt x="1969" y="5491"/>
                  <a:pt x="1938" y="5522"/>
                  <a:pt x="1923" y="5552"/>
                </a:cubicBezTo>
                <a:cubicBezTo>
                  <a:pt x="1787" y="5961"/>
                  <a:pt x="1545" y="6264"/>
                  <a:pt x="1348" y="6612"/>
                </a:cubicBezTo>
                <a:cubicBezTo>
                  <a:pt x="1166" y="6960"/>
                  <a:pt x="1045" y="7323"/>
                  <a:pt x="879" y="7656"/>
                </a:cubicBezTo>
                <a:cubicBezTo>
                  <a:pt x="818" y="7778"/>
                  <a:pt x="803" y="7883"/>
                  <a:pt x="742" y="8005"/>
                </a:cubicBezTo>
                <a:cubicBezTo>
                  <a:pt x="606" y="8262"/>
                  <a:pt x="561" y="8550"/>
                  <a:pt x="485" y="8837"/>
                </a:cubicBezTo>
                <a:cubicBezTo>
                  <a:pt x="485" y="8868"/>
                  <a:pt x="530" y="8943"/>
                  <a:pt x="500" y="8958"/>
                </a:cubicBezTo>
                <a:cubicBezTo>
                  <a:pt x="349" y="9034"/>
                  <a:pt x="349" y="9246"/>
                  <a:pt x="364" y="9276"/>
                </a:cubicBezTo>
                <a:cubicBezTo>
                  <a:pt x="424" y="9503"/>
                  <a:pt x="273" y="9655"/>
                  <a:pt x="258" y="9852"/>
                </a:cubicBezTo>
                <a:cubicBezTo>
                  <a:pt x="228" y="10139"/>
                  <a:pt x="152" y="10442"/>
                  <a:pt x="122" y="10730"/>
                </a:cubicBezTo>
                <a:cubicBezTo>
                  <a:pt x="76" y="11063"/>
                  <a:pt x="31" y="11396"/>
                  <a:pt x="46" y="11744"/>
                </a:cubicBezTo>
                <a:cubicBezTo>
                  <a:pt x="46" y="12032"/>
                  <a:pt x="0" y="12335"/>
                  <a:pt x="31" y="12622"/>
                </a:cubicBezTo>
                <a:cubicBezTo>
                  <a:pt x="46" y="13001"/>
                  <a:pt x="122" y="13379"/>
                  <a:pt x="137" y="13758"/>
                </a:cubicBezTo>
                <a:cubicBezTo>
                  <a:pt x="152" y="14303"/>
                  <a:pt x="288" y="14833"/>
                  <a:pt x="409" y="15363"/>
                </a:cubicBezTo>
                <a:cubicBezTo>
                  <a:pt x="500" y="15771"/>
                  <a:pt x="606" y="16165"/>
                  <a:pt x="757" y="16574"/>
                </a:cubicBezTo>
                <a:cubicBezTo>
                  <a:pt x="969" y="17104"/>
                  <a:pt x="1181" y="17649"/>
                  <a:pt x="1469" y="18163"/>
                </a:cubicBezTo>
                <a:cubicBezTo>
                  <a:pt x="1636" y="18481"/>
                  <a:pt x="1787" y="18799"/>
                  <a:pt x="1969" y="19102"/>
                </a:cubicBezTo>
                <a:cubicBezTo>
                  <a:pt x="2075" y="19253"/>
                  <a:pt x="2150" y="19405"/>
                  <a:pt x="2256" y="19526"/>
                </a:cubicBezTo>
                <a:cubicBezTo>
                  <a:pt x="2377" y="19662"/>
                  <a:pt x="2347" y="19844"/>
                  <a:pt x="2499" y="19935"/>
                </a:cubicBezTo>
                <a:cubicBezTo>
                  <a:pt x="2620" y="19995"/>
                  <a:pt x="2695" y="20086"/>
                  <a:pt x="2756" y="20192"/>
                </a:cubicBezTo>
                <a:cubicBezTo>
                  <a:pt x="2983" y="20540"/>
                  <a:pt x="3240" y="20858"/>
                  <a:pt x="3513" y="21191"/>
                </a:cubicBezTo>
                <a:lnTo>
                  <a:pt x="4013" y="21752"/>
                </a:lnTo>
                <a:cubicBezTo>
                  <a:pt x="4209" y="21964"/>
                  <a:pt x="4421" y="22145"/>
                  <a:pt x="4648" y="22327"/>
                </a:cubicBezTo>
                <a:cubicBezTo>
                  <a:pt x="4754" y="22418"/>
                  <a:pt x="4830" y="22524"/>
                  <a:pt x="4966" y="22584"/>
                </a:cubicBezTo>
                <a:cubicBezTo>
                  <a:pt x="5269" y="22736"/>
                  <a:pt x="5496" y="23008"/>
                  <a:pt x="5754" y="23205"/>
                </a:cubicBezTo>
                <a:cubicBezTo>
                  <a:pt x="5966" y="23387"/>
                  <a:pt x="6208" y="23538"/>
                  <a:pt x="6465" y="23629"/>
                </a:cubicBezTo>
                <a:cubicBezTo>
                  <a:pt x="6675" y="23713"/>
                  <a:pt x="6781" y="23952"/>
                  <a:pt x="7023" y="23952"/>
                </a:cubicBezTo>
                <a:cubicBezTo>
                  <a:pt x="7043" y="23952"/>
                  <a:pt x="7064" y="23950"/>
                  <a:pt x="7086" y="23947"/>
                </a:cubicBezTo>
                <a:cubicBezTo>
                  <a:pt x="7086" y="23947"/>
                  <a:pt x="7101" y="23977"/>
                  <a:pt x="7101" y="23992"/>
                </a:cubicBezTo>
                <a:cubicBezTo>
                  <a:pt x="7192" y="24144"/>
                  <a:pt x="7404" y="24250"/>
                  <a:pt x="7525" y="24250"/>
                </a:cubicBezTo>
                <a:cubicBezTo>
                  <a:pt x="7797" y="24250"/>
                  <a:pt x="7919" y="24477"/>
                  <a:pt x="8146" y="24537"/>
                </a:cubicBezTo>
                <a:cubicBezTo>
                  <a:pt x="8327" y="24598"/>
                  <a:pt x="8524" y="24734"/>
                  <a:pt x="8706" y="24780"/>
                </a:cubicBezTo>
                <a:cubicBezTo>
                  <a:pt x="8933" y="24840"/>
                  <a:pt x="9130" y="25007"/>
                  <a:pt x="9387" y="25007"/>
                </a:cubicBezTo>
                <a:cubicBezTo>
                  <a:pt x="9417" y="25007"/>
                  <a:pt x="9465" y="25004"/>
                  <a:pt x="9512" y="25004"/>
                </a:cubicBezTo>
                <a:cubicBezTo>
                  <a:pt x="9584" y="25004"/>
                  <a:pt x="9657" y="25010"/>
                  <a:pt x="9675" y="25037"/>
                </a:cubicBezTo>
                <a:cubicBezTo>
                  <a:pt x="9872" y="25234"/>
                  <a:pt x="10144" y="25143"/>
                  <a:pt x="10371" y="25264"/>
                </a:cubicBezTo>
                <a:cubicBezTo>
                  <a:pt x="10719" y="25431"/>
                  <a:pt x="11113" y="25385"/>
                  <a:pt x="11476" y="25431"/>
                </a:cubicBezTo>
                <a:cubicBezTo>
                  <a:pt x="11721" y="25455"/>
                  <a:pt x="11966" y="25499"/>
                  <a:pt x="12219" y="25499"/>
                </a:cubicBezTo>
                <a:cubicBezTo>
                  <a:pt x="12279" y="25499"/>
                  <a:pt x="12339" y="25497"/>
                  <a:pt x="12400" y="25491"/>
                </a:cubicBezTo>
                <a:cubicBezTo>
                  <a:pt x="12450" y="25491"/>
                  <a:pt x="12508" y="25478"/>
                  <a:pt x="12572" y="25478"/>
                </a:cubicBezTo>
                <a:cubicBezTo>
                  <a:pt x="12603" y="25478"/>
                  <a:pt x="12637" y="25481"/>
                  <a:pt x="12672" y="25491"/>
                </a:cubicBezTo>
                <a:cubicBezTo>
                  <a:pt x="12824" y="25525"/>
                  <a:pt x="12982" y="25535"/>
                  <a:pt x="13140" y="25535"/>
                </a:cubicBezTo>
                <a:cubicBezTo>
                  <a:pt x="13330" y="25535"/>
                  <a:pt x="13520" y="25521"/>
                  <a:pt x="13702" y="25521"/>
                </a:cubicBezTo>
                <a:cubicBezTo>
                  <a:pt x="13944" y="25521"/>
                  <a:pt x="13990" y="25567"/>
                  <a:pt x="13974" y="25809"/>
                </a:cubicBezTo>
                <a:cubicBezTo>
                  <a:pt x="13959" y="26127"/>
                  <a:pt x="13959" y="26430"/>
                  <a:pt x="13959" y="26733"/>
                </a:cubicBezTo>
                <a:cubicBezTo>
                  <a:pt x="13959" y="26960"/>
                  <a:pt x="13990" y="27172"/>
                  <a:pt x="13974" y="27384"/>
                </a:cubicBezTo>
                <a:cubicBezTo>
                  <a:pt x="13929" y="27853"/>
                  <a:pt x="14005" y="28307"/>
                  <a:pt x="13990" y="28776"/>
                </a:cubicBezTo>
                <a:cubicBezTo>
                  <a:pt x="13974" y="29004"/>
                  <a:pt x="14035" y="29231"/>
                  <a:pt x="13990" y="29458"/>
                </a:cubicBezTo>
                <a:cubicBezTo>
                  <a:pt x="13959" y="29655"/>
                  <a:pt x="14050" y="29821"/>
                  <a:pt x="14005" y="30003"/>
                </a:cubicBezTo>
                <a:cubicBezTo>
                  <a:pt x="14005" y="30063"/>
                  <a:pt x="14065" y="30063"/>
                  <a:pt x="14111" y="30063"/>
                </a:cubicBezTo>
                <a:cubicBezTo>
                  <a:pt x="14184" y="30070"/>
                  <a:pt x="14256" y="30074"/>
                  <a:pt x="14328" y="30074"/>
                </a:cubicBezTo>
                <a:cubicBezTo>
                  <a:pt x="14568" y="30074"/>
                  <a:pt x="14801" y="30032"/>
                  <a:pt x="15034" y="29927"/>
                </a:cubicBezTo>
                <a:cubicBezTo>
                  <a:pt x="15110" y="29897"/>
                  <a:pt x="15201" y="29866"/>
                  <a:pt x="15276" y="29851"/>
                </a:cubicBezTo>
                <a:cubicBezTo>
                  <a:pt x="15549" y="29821"/>
                  <a:pt x="15776" y="29715"/>
                  <a:pt x="16003" y="29609"/>
                </a:cubicBezTo>
                <a:cubicBezTo>
                  <a:pt x="16185" y="29533"/>
                  <a:pt x="16382" y="29443"/>
                  <a:pt x="16548" y="29321"/>
                </a:cubicBezTo>
                <a:cubicBezTo>
                  <a:pt x="16565" y="29311"/>
                  <a:pt x="16583" y="29308"/>
                  <a:pt x="16601" y="29308"/>
                </a:cubicBezTo>
                <a:cubicBezTo>
                  <a:pt x="16634" y="29308"/>
                  <a:pt x="16667" y="29318"/>
                  <a:pt x="16698" y="29318"/>
                </a:cubicBezTo>
                <a:cubicBezTo>
                  <a:pt x="16726" y="29318"/>
                  <a:pt x="16753" y="29310"/>
                  <a:pt x="16775" y="29276"/>
                </a:cubicBezTo>
                <a:cubicBezTo>
                  <a:pt x="16912" y="29049"/>
                  <a:pt x="17214" y="29004"/>
                  <a:pt x="17381" y="28822"/>
                </a:cubicBezTo>
                <a:cubicBezTo>
                  <a:pt x="17398" y="28805"/>
                  <a:pt x="17419" y="28800"/>
                  <a:pt x="17440" y="28800"/>
                </a:cubicBezTo>
                <a:cubicBezTo>
                  <a:pt x="17469" y="28800"/>
                  <a:pt x="17497" y="28808"/>
                  <a:pt x="17518" y="28808"/>
                </a:cubicBezTo>
                <a:cubicBezTo>
                  <a:pt x="17536" y="28808"/>
                  <a:pt x="17547" y="28802"/>
                  <a:pt x="17547" y="28776"/>
                </a:cubicBezTo>
                <a:cubicBezTo>
                  <a:pt x="17547" y="28549"/>
                  <a:pt x="17775" y="28534"/>
                  <a:pt x="17865" y="28474"/>
                </a:cubicBezTo>
                <a:cubicBezTo>
                  <a:pt x="18183" y="28307"/>
                  <a:pt x="18395" y="28050"/>
                  <a:pt x="18683" y="27868"/>
                </a:cubicBezTo>
                <a:cubicBezTo>
                  <a:pt x="18910" y="27732"/>
                  <a:pt x="19046" y="27490"/>
                  <a:pt x="19273" y="27368"/>
                </a:cubicBezTo>
                <a:cubicBezTo>
                  <a:pt x="19622" y="27202"/>
                  <a:pt x="19834" y="26899"/>
                  <a:pt x="20121" y="26672"/>
                </a:cubicBezTo>
                <a:cubicBezTo>
                  <a:pt x="20409" y="26445"/>
                  <a:pt x="20651" y="26157"/>
                  <a:pt x="20893" y="25915"/>
                </a:cubicBezTo>
                <a:cubicBezTo>
                  <a:pt x="21226" y="25597"/>
                  <a:pt x="21514" y="25234"/>
                  <a:pt x="21802" y="24901"/>
                </a:cubicBezTo>
                <a:cubicBezTo>
                  <a:pt x="22165" y="24492"/>
                  <a:pt x="22513" y="24098"/>
                  <a:pt x="22786" y="23644"/>
                </a:cubicBezTo>
                <a:cubicBezTo>
                  <a:pt x="22968" y="23387"/>
                  <a:pt x="23164" y="23114"/>
                  <a:pt x="23346" y="22826"/>
                </a:cubicBezTo>
                <a:cubicBezTo>
                  <a:pt x="23482" y="22584"/>
                  <a:pt x="23649" y="22342"/>
                  <a:pt x="23800" y="22115"/>
                </a:cubicBezTo>
                <a:cubicBezTo>
                  <a:pt x="23876" y="22024"/>
                  <a:pt x="23891" y="21964"/>
                  <a:pt x="23755" y="21873"/>
                </a:cubicBezTo>
                <a:cubicBezTo>
                  <a:pt x="23891" y="21873"/>
                  <a:pt x="23952" y="21827"/>
                  <a:pt x="23982" y="21812"/>
                </a:cubicBezTo>
                <a:cubicBezTo>
                  <a:pt x="24133" y="21540"/>
                  <a:pt x="24224" y="21237"/>
                  <a:pt x="24360" y="20979"/>
                </a:cubicBezTo>
                <a:cubicBezTo>
                  <a:pt x="24497" y="20707"/>
                  <a:pt x="24663" y="20480"/>
                  <a:pt x="24739" y="20207"/>
                </a:cubicBezTo>
                <a:cubicBezTo>
                  <a:pt x="24860" y="19753"/>
                  <a:pt x="25178" y="19344"/>
                  <a:pt x="25117" y="18860"/>
                </a:cubicBezTo>
                <a:cubicBezTo>
                  <a:pt x="25117" y="18845"/>
                  <a:pt x="25132" y="18814"/>
                  <a:pt x="25163" y="18814"/>
                </a:cubicBezTo>
                <a:cubicBezTo>
                  <a:pt x="25269" y="18814"/>
                  <a:pt x="25269" y="18724"/>
                  <a:pt x="25269" y="18663"/>
                </a:cubicBezTo>
                <a:cubicBezTo>
                  <a:pt x="25254" y="18481"/>
                  <a:pt x="25390" y="18330"/>
                  <a:pt x="25360" y="18133"/>
                </a:cubicBezTo>
                <a:cubicBezTo>
                  <a:pt x="25360" y="18042"/>
                  <a:pt x="25390" y="17891"/>
                  <a:pt x="25420" y="17830"/>
                </a:cubicBezTo>
                <a:cubicBezTo>
                  <a:pt x="25587" y="17588"/>
                  <a:pt x="25556" y="17300"/>
                  <a:pt x="25647" y="17043"/>
                </a:cubicBezTo>
                <a:cubicBezTo>
                  <a:pt x="25693" y="16922"/>
                  <a:pt x="25587" y="16846"/>
                  <a:pt x="25632" y="16771"/>
                </a:cubicBezTo>
                <a:cubicBezTo>
                  <a:pt x="25768" y="16528"/>
                  <a:pt x="25768" y="16271"/>
                  <a:pt x="25799" y="15998"/>
                </a:cubicBezTo>
                <a:cubicBezTo>
                  <a:pt x="25814" y="15938"/>
                  <a:pt x="25693" y="15908"/>
                  <a:pt x="25768" y="15847"/>
                </a:cubicBezTo>
                <a:cubicBezTo>
                  <a:pt x="25859" y="15771"/>
                  <a:pt x="25859" y="15665"/>
                  <a:pt x="25844" y="15590"/>
                </a:cubicBezTo>
                <a:cubicBezTo>
                  <a:pt x="25814" y="15469"/>
                  <a:pt x="25995" y="15332"/>
                  <a:pt x="25814" y="15241"/>
                </a:cubicBezTo>
                <a:cubicBezTo>
                  <a:pt x="25935" y="15151"/>
                  <a:pt x="25859" y="15014"/>
                  <a:pt x="25889" y="14939"/>
                </a:cubicBezTo>
                <a:cubicBezTo>
                  <a:pt x="25950" y="14833"/>
                  <a:pt x="25814" y="14787"/>
                  <a:pt x="25874" y="14696"/>
                </a:cubicBezTo>
                <a:cubicBezTo>
                  <a:pt x="25965" y="14560"/>
                  <a:pt x="25920" y="14409"/>
                  <a:pt x="25920" y="14257"/>
                </a:cubicBezTo>
                <a:cubicBezTo>
                  <a:pt x="25920" y="13939"/>
                  <a:pt x="25874" y="13637"/>
                  <a:pt x="25889" y="13334"/>
                </a:cubicBezTo>
                <a:cubicBezTo>
                  <a:pt x="25889" y="13198"/>
                  <a:pt x="25768" y="13107"/>
                  <a:pt x="25814" y="13031"/>
                </a:cubicBezTo>
                <a:cubicBezTo>
                  <a:pt x="25950" y="12864"/>
                  <a:pt x="25814" y="12713"/>
                  <a:pt x="25799" y="12547"/>
                </a:cubicBezTo>
                <a:cubicBezTo>
                  <a:pt x="25799" y="12365"/>
                  <a:pt x="25768" y="12213"/>
                  <a:pt x="25738" y="12062"/>
                </a:cubicBezTo>
                <a:cubicBezTo>
                  <a:pt x="25723" y="11986"/>
                  <a:pt x="25784" y="11896"/>
                  <a:pt x="25662" y="11835"/>
                </a:cubicBezTo>
                <a:cubicBezTo>
                  <a:pt x="25844" y="11653"/>
                  <a:pt x="25632" y="11502"/>
                  <a:pt x="25632" y="11320"/>
                </a:cubicBezTo>
                <a:cubicBezTo>
                  <a:pt x="25647" y="11078"/>
                  <a:pt x="25511" y="10836"/>
                  <a:pt x="25466" y="10594"/>
                </a:cubicBezTo>
                <a:cubicBezTo>
                  <a:pt x="25390" y="10291"/>
                  <a:pt x="25269" y="10003"/>
                  <a:pt x="25238" y="9700"/>
                </a:cubicBezTo>
                <a:cubicBezTo>
                  <a:pt x="25208" y="9579"/>
                  <a:pt x="25087" y="9534"/>
                  <a:pt x="25132" y="9397"/>
                </a:cubicBezTo>
                <a:cubicBezTo>
                  <a:pt x="24996" y="9337"/>
                  <a:pt x="25132" y="9261"/>
                  <a:pt x="25117" y="9186"/>
                </a:cubicBezTo>
                <a:cubicBezTo>
                  <a:pt x="25042" y="9004"/>
                  <a:pt x="24815" y="8883"/>
                  <a:pt x="24921" y="8640"/>
                </a:cubicBezTo>
                <a:cubicBezTo>
                  <a:pt x="24724" y="8580"/>
                  <a:pt x="24799" y="8398"/>
                  <a:pt x="24739" y="8262"/>
                </a:cubicBezTo>
                <a:cubicBezTo>
                  <a:pt x="24663" y="8095"/>
                  <a:pt x="24497" y="7989"/>
                  <a:pt x="24497" y="7808"/>
                </a:cubicBezTo>
                <a:cubicBezTo>
                  <a:pt x="24497" y="7732"/>
                  <a:pt x="24512" y="7596"/>
                  <a:pt x="24436" y="7566"/>
                </a:cubicBezTo>
                <a:cubicBezTo>
                  <a:pt x="24254" y="7490"/>
                  <a:pt x="24285" y="7308"/>
                  <a:pt x="24224" y="7187"/>
                </a:cubicBezTo>
                <a:cubicBezTo>
                  <a:pt x="24194" y="7111"/>
                  <a:pt x="24209" y="6960"/>
                  <a:pt x="24118" y="6960"/>
                </a:cubicBezTo>
                <a:cubicBezTo>
                  <a:pt x="24091" y="6963"/>
                  <a:pt x="24069" y="6965"/>
                  <a:pt x="24052" y="6965"/>
                </a:cubicBezTo>
                <a:cubicBezTo>
                  <a:pt x="23984" y="6965"/>
                  <a:pt x="23994" y="6936"/>
                  <a:pt x="24042" y="6839"/>
                </a:cubicBezTo>
                <a:cubicBezTo>
                  <a:pt x="24058" y="6778"/>
                  <a:pt x="23997" y="6748"/>
                  <a:pt x="23982" y="6703"/>
                </a:cubicBezTo>
                <a:cubicBezTo>
                  <a:pt x="23876" y="6521"/>
                  <a:pt x="23755" y="6354"/>
                  <a:pt x="23649" y="6158"/>
                </a:cubicBezTo>
                <a:cubicBezTo>
                  <a:pt x="23346" y="5658"/>
                  <a:pt x="23013" y="5158"/>
                  <a:pt x="22604" y="4734"/>
                </a:cubicBezTo>
                <a:cubicBezTo>
                  <a:pt x="22377" y="4538"/>
                  <a:pt x="22211" y="4265"/>
                  <a:pt x="21999" y="4053"/>
                </a:cubicBezTo>
                <a:cubicBezTo>
                  <a:pt x="21620" y="3705"/>
                  <a:pt x="21257" y="3342"/>
                  <a:pt x="20863" y="2993"/>
                </a:cubicBezTo>
                <a:cubicBezTo>
                  <a:pt x="20500" y="2691"/>
                  <a:pt x="20121" y="2448"/>
                  <a:pt x="19758" y="2161"/>
                </a:cubicBezTo>
                <a:cubicBezTo>
                  <a:pt x="19516" y="1979"/>
                  <a:pt x="19213" y="1828"/>
                  <a:pt x="18925" y="1691"/>
                </a:cubicBezTo>
                <a:cubicBezTo>
                  <a:pt x="18804" y="1631"/>
                  <a:pt x="18744" y="1464"/>
                  <a:pt x="18607" y="1464"/>
                </a:cubicBezTo>
                <a:cubicBezTo>
                  <a:pt x="18365" y="1449"/>
                  <a:pt x="18214" y="1207"/>
                  <a:pt x="17971" y="1177"/>
                </a:cubicBezTo>
                <a:cubicBezTo>
                  <a:pt x="17775" y="1177"/>
                  <a:pt x="17669" y="1055"/>
                  <a:pt x="17517" y="995"/>
                </a:cubicBezTo>
                <a:cubicBezTo>
                  <a:pt x="17396" y="949"/>
                  <a:pt x="17305" y="874"/>
                  <a:pt x="17184" y="874"/>
                </a:cubicBezTo>
                <a:cubicBezTo>
                  <a:pt x="17230" y="707"/>
                  <a:pt x="17093" y="753"/>
                  <a:pt x="17018" y="722"/>
                </a:cubicBezTo>
                <a:cubicBezTo>
                  <a:pt x="16881" y="692"/>
                  <a:pt x="16760" y="647"/>
                  <a:pt x="16609" y="647"/>
                </a:cubicBezTo>
                <a:cubicBezTo>
                  <a:pt x="16427" y="647"/>
                  <a:pt x="16261" y="541"/>
                  <a:pt x="16094" y="465"/>
                </a:cubicBezTo>
                <a:cubicBezTo>
                  <a:pt x="15897" y="374"/>
                  <a:pt x="15670" y="359"/>
                  <a:pt x="15473" y="298"/>
                </a:cubicBezTo>
                <a:cubicBezTo>
                  <a:pt x="15337" y="253"/>
                  <a:pt x="15186" y="223"/>
                  <a:pt x="15049" y="192"/>
                </a:cubicBezTo>
                <a:cubicBezTo>
                  <a:pt x="15015" y="186"/>
                  <a:pt x="14981" y="183"/>
                  <a:pt x="14947" y="183"/>
                </a:cubicBezTo>
                <a:cubicBezTo>
                  <a:pt x="14887" y="183"/>
                  <a:pt x="14828" y="190"/>
                  <a:pt x="14774" y="190"/>
                </a:cubicBezTo>
                <a:cubicBezTo>
                  <a:pt x="14725" y="190"/>
                  <a:pt x="14680" y="185"/>
                  <a:pt x="14641" y="162"/>
                </a:cubicBezTo>
                <a:cubicBezTo>
                  <a:pt x="14444" y="71"/>
                  <a:pt x="14262" y="86"/>
                  <a:pt x="14065" y="71"/>
                </a:cubicBezTo>
                <a:cubicBezTo>
                  <a:pt x="13702" y="11"/>
                  <a:pt x="13323" y="11"/>
                  <a:pt x="12975" y="11"/>
                </a:cubicBezTo>
                <a:cubicBezTo>
                  <a:pt x="12811" y="11"/>
                  <a:pt x="12647" y="1"/>
                  <a:pt x="124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>
            <a:spLocks noGrp="1"/>
          </p:cNvSpPr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subTitle" idx="1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>
            <a:spLocks noGrp="1"/>
          </p:cNvSpPr>
          <p:nvPr>
            <p:ph type="title"/>
          </p:nvPr>
        </p:nvSpPr>
        <p:spPr>
          <a:xfrm>
            <a:off x="1484927" y="36467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2" hasCustomPrompt="1"/>
          </p:nvPr>
        </p:nvSpPr>
        <p:spPr>
          <a:xfrm>
            <a:off x="2309177" y="1976925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3" hasCustomPrompt="1"/>
          </p:nvPr>
        </p:nvSpPr>
        <p:spPr>
          <a:xfrm>
            <a:off x="2309177" y="3296251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4"/>
          </p:nvPr>
        </p:nvSpPr>
        <p:spPr>
          <a:xfrm>
            <a:off x="5405023" y="36467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5"/>
          </p:nvPr>
        </p:nvSpPr>
        <p:spPr>
          <a:xfrm>
            <a:off x="1484927" y="23274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6"/>
          </p:nvPr>
        </p:nvSpPr>
        <p:spPr>
          <a:xfrm>
            <a:off x="5405023" y="23274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7" hasCustomPrompt="1"/>
          </p:nvPr>
        </p:nvSpPr>
        <p:spPr>
          <a:xfrm>
            <a:off x="6193123" y="1976925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8" hasCustomPrompt="1"/>
          </p:nvPr>
        </p:nvSpPr>
        <p:spPr>
          <a:xfrm>
            <a:off x="6193123" y="3294472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1"/>
          </p:nvPr>
        </p:nvSpPr>
        <p:spPr>
          <a:xfrm>
            <a:off x="1403027" y="26735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9"/>
          </p:nvPr>
        </p:nvSpPr>
        <p:spPr>
          <a:xfrm>
            <a:off x="5286973" y="26735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13"/>
          </p:nvPr>
        </p:nvSpPr>
        <p:spPr>
          <a:xfrm>
            <a:off x="1403027" y="39929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14"/>
          </p:nvPr>
        </p:nvSpPr>
        <p:spPr>
          <a:xfrm>
            <a:off x="5286973" y="39929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8617188" y="4436625"/>
            <a:ext cx="526820" cy="541630"/>
          </a:xfrm>
          <a:custGeom>
            <a:avLst/>
            <a:gdLst/>
            <a:ahLst/>
            <a:cxnLst/>
            <a:rect l="l" t="t" r="r" b="b"/>
            <a:pathLst>
              <a:path w="4165" h="4282" extrusionOk="0">
                <a:moveTo>
                  <a:pt x="3241" y="294"/>
                </a:moveTo>
                <a:cubicBezTo>
                  <a:pt x="3377" y="430"/>
                  <a:pt x="3543" y="566"/>
                  <a:pt x="3665" y="717"/>
                </a:cubicBezTo>
                <a:cubicBezTo>
                  <a:pt x="3710" y="793"/>
                  <a:pt x="3604" y="884"/>
                  <a:pt x="3528" y="975"/>
                </a:cubicBezTo>
                <a:cubicBezTo>
                  <a:pt x="3226" y="1338"/>
                  <a:pt x="2938" y="1702"/>
                  <a:pt x="2650" y="2050"/>
                </a:cubicBezTo>
                <a:cubicBezTo>
                  <a:pt x="2620" y="2110"/>
                  <a:pt x="2696" y="2231"/>
                  <a:pt x="2771" y="2307"/>
                </a:cubicBezTo>
                <a:cubicBezTo>
                  <a:pt x="3104" y="2610"/>
                  <a:pt x="3453" y="2928"/>
                  <a:pt x="3786" y="3231"/>
                </a:cubicBezTo>
                <a:cubicBezTo>
                  <a:pt x="3892" y="3306"/>
                  <a:pt x="3861" y="3337"/>
                  <a:pt x="3786" y="3397"/>
                </a:cubicBezTo>
                <a:cubicBezTo>
                  <a:pt x="3619" y="3518"/>
                  <a:pt x="3589" y="3791"/>
                  <a:pt x="3316" y="3791"/>
                </a:cubicBezTo>
                <a:cubicBezTo>
                  <a:pt x="3165" y="3745"/>
                  <a:pt x="3029" y="3715"/>
                  <a:pt x="2908" y="3488"/>
                </a:cubicBezTo>
                <a:cubicBezTo>
                  <a:pt x="2756" y="3155"/>
                  <a:pt x="2408" y="2943"/>
                  <a:pt x="2090" y="2731"/>
                </a:cubicBezTo>
                <a:cubicBezTo>
                  <a:pt x="2074" y="2721"/>
                  <a:pt x="2057" y="2717"/>
                  <a:pt x="2041" y="2717"/>
                </a:cubicBezTo>
                <a:cubicBezTo>
                  <a:pt x="1983" y="2717"/>
                  <a:pt x="1929" y="2771"/>
                  <a:pt x="1893" y="2807"/>
                </a:cubicBezTo>
                <a:cubicBezTo>
                  <a:pt x="1621" y="3231"/>
                  <a:pt x="1136" y="3518"/>
                  <a:pt x="939" y="3988"/>
                </a:cubicBezTo>
                <a:cubicBezTo>
                  <a:pt x="911" y="4026"/>
                  <a:pt x="877" y="4058"/>
                  <a:pt x="836" y="4058"/>
                </a:cubicBezTo>
                <a:cubicBezTo>
                  <a:pt x="812" y="4058"/>
                  <a:pt x="786" y="4046"/>
                  <a:pt x="758" y="4018"/>
                </a:cubicBezTo>
                <a:cubicBezTo>
                  <a:pt x="606" y="3897"/>
                  <a:pt x="455" y="3761"/>
                  <a:pt x="334" y="3609"/>
                </a:cubicBezTo>
                <a:cubicBezTo>
                  <a:pt x="213" y="3473"/>
                  <a:pt x="364" y="3321"/>
                  <a:pt x="425" y="3291"/>
                </a:cubicBezTo>
                <a:cubicBezTo>
                  <a:pt x="652" y="3140"/>
                  <a:pt x="652" y="2837"/>
                  <a:pt x="879" y="2701"/>
                </a:cubicBezTo>
                <a:cubicBezTo>
                  <a:pt x="1030" y="2610"/>
                  <a:pt x="1045" y="2413"/>
                  <a:pt x="1197" y="2322"/>
                </a:cubicBezTo>
                <a:cubicBezTo>
                  <a:pt x="1394" y="2201"/>
                  <a:pt x="1333" y="2004"/>
                  <a:pt x="1212" y="1898"/>
                </a:cubicBezTo>
                <a:cubicBezTo>
                  <a:pt x="939" y="1671"/>
                  <a:pt x="803" y="1323"/>
                  <a:pt x="425" y="1202"/>
                </a:cubicBezTo>
                <a:cubicBezTo>
                  <a:pt x="334" y="1187"/>
                  <a:pt x="258" y="960"/>
                  <a:pt x="425" y="839"/>
                </a:cubicBezTo>
                <a:cubicBezTo>
                  <a:pt x="515" y="793"/>
                  <a:pt x="606" y="733"/>
                  <a:pt x="667" y="611"/>
                </a:cubicBezTo>
                <a:cubicBezTo>
                  <a:pt x="710" y="540"/>
                  <a:pt x="739" y="428"/>
                  <a:pt x="818" y="428"/>
                </a:cubicBezTo>
                <a:cubicBezTo>
                  <a:pt x="823" y="428"/>
                  <a:pt x="828" y="429"/>
                  <a:pt x="833" y="430"/>
                </a:cubicBezTo>
                <a:cubicBezTo>
                  <a:pt x="909" y="445"/>
                  <a:pt x="985" y="566"/>
                  <a:pt x="1030" y="657"/>
                </a:cubicBezTo>
                <a:cubicBezTo>
                  <a:pt x="1242" y="1035"/>
                  <a:pt x="1575" y="1293"/>
                  <a:pt x="1878" y="1565"/>
                </a:cubicBezTo>
                <a:cubicBezTo>
                  <a:pt x="1903" y="1585"/>
                  <a:pt x="1928" y="1593"/>
                  <a:pt x="1953" y="1593"/>
                </a:cubicBezTo>
                <a:cubicBezTo>
                  <a:pt x="2061" y="1593"/>
                  <a:pt x="2159" y="1430"/>
                  <a:pt x="2196" y="1368"/>
                </a:cubicBezTo>
                <a:cubicBezTo>
                  <a:pt x="2499" y="990"/>
                  <a:pt x="2862" y="672"/>
                  <a:pt x="3210" y="339"/>
                </a:cubicBezTo>
                <a:lnTo>
                  <a:pt x="3241" y="294"/>
                </a:lnTo>
                <a:close/>
                <a:moveTo>
                  <a:pt x="3312" y="0"/>
                </a:moveTo>
                <a:cubicBezTo>
                  <a:pt x="3240" y="0"/>
                  <a:pt x="3166" y="42"/>
                  <a:pt x="3104" y="97"/>
                </a:cubicBezTo>
                <a:cubicBezTo>
                  <a:pt x="2786" y="400"/>
                  <a:pt x="2469" y="733"/>
                  <a:pt x="2196" y="1096"/>
                </a:cubicBezTo>
                <a:cubicBezTo>
                  <a:pt x="2119" y="1207"/>
                  <a:pt x="2036" y="1258"/>
                  <a:pt x="1954" y="1258"/>
                </a:cubicBezTo>
                <a:cubicBezTo>
                  <a:pt x="1858" y="1258"/>
                  <a:pt x="1763" y="1188"/>
                  <a:pt x="1681" y="1066"/>
                </a:cubicBezTo>
                <a:cubicBezTo>
                  <a:pt x="1560" y="854"/>
                  <a:pt x="1424" y="672"/>
                  <a:pt x="1288" y="475"/>
                </a:cubicBezTo>
                <a:cubicBezTo>
                  <a:pt x="1178" y="311"/>
                  <a:pt x="1041" y="223"/>
                  <a:pt x="909" y="223"/>
                </a:cubicBezTo>
                <a:cubicBezTo>
                  <a:pt x="823" y="223"/>
                  <a:pt x="739" y="261"/>
                  <a:pt x="667" y="339"/>
                </a:cubicBezTo>
                <a:cubicBezTo>
                  <a:pt x="531" y="460"/>
                  <a:pt x="425" y="581"/>
                  <a:pt x="334" y="733"/>
                </a:cubicBezTo>
                <a:cubicBezTo>
                  <a:pt x="198" y="945"/>
                  <a:pt x="1" y="1141"/>
                  <a:pt x="349" y="1399"/>
                </a:cubicBezTo>
                <a:cubicBezTo>
                  <a:pt x="606" y="1580"/>
                  <a:pt x="803" y="1868"/>
                  <a:pt x="1045" y="2095"/>
                </a:cubicBezTo>
                <a:cubicBezTo>
                  <a:pt x="1136" y="2171"/>
                  <a:pt x="1136" y="2156"/>
                  <a:pt x="1061" y="2247"/>
                </a:cubicBezTo>
                <a:cubicBezTo>
                  <a:pt x="803" y="2565"/>
                  <a:pt x="531" y="2867"/>
                  <a:pt x="304" y="3216"/>
                </a:cubicBezTo>
                <a:cubicBezTo>
                  <a:pt x="228" y="3321"/>
                  <a:pt x="61" y="3443"/>
                  <a:pt x="76" y="3624"/>
                </a:cubicBezTo>
                <a:cubicBezTo>
                  <a:pt x="31" y="3791"/>
                  <a:pt x="152" y="3851"/>
                  <a:pt x="213" y="3942"/>
                </a:cubicBezTo>
                <a:cubicBezTo>
                  <a:pt x="472" y="4164"/>
                  <a:pt x="608" y="4281"/>
                  <a:pt x="730" y="4281"/>
                </a:cubicBezTo>
                <a:cubicBezTo>
                  <a:pt x="859" y="4281"/>
                  <a:pt x="972" y="4153"/>
                  <a:pt x="1197" y="3882"/>
                </a:cubicBezTo>
                <a:cubicBezTo>
                  <a:pt x="1439" y="3579"/>
                  <a:pt x="1833" y="3427"/>
                  <a:pt x="1984" y="3034"/>
                </a:cubicBezTo>
                <a:cubicBezTo>
                  <a:pt x="2009" y="3008"/>
                  <a:pt x="2030" y="2988"/>
                  <a:pt x="2054" y="2988"/>
                </a:cubicBezTo>
                <a:cubicBezTo>
                  <a:pt x="2073" y="2988"/>
                  <a:pt x="2094" y="3001"/>
                  <a:pt x="2120" y="3034"/>
                </a:cubicBezTo>
                <a:cubicBezTo>
                  <a:pt x="2423" y="3458"/>
                  <a:pt x="2817" y="3761"/>
                  <a:pt x="3195" y="4094"/>
                </a:cubicBezTo>
                <a:cubicBezTo>
                  <a:pt x="3236" y="4134"/>
                  <a:pt x="3310" y="4188"/>
                  <a:pt x="3363" y="4188"/>
                </a:cubicBezTo>
                <a:cubicBezTo>
                  <a:pt x="3390" y="4188"/>
                  <a:pt x="3412" y="4174"/>
                  <a:pt x="3422" y="4139"/>
                </a:cubicBezTo>
                <a:cubicBezTo>
                  <a:pt x="3498" y="3988"/>
                  <a:pt x="3634" y="3927"/>
                  <a:pt x="3755" y="3851"/>
                </a:cubicBezTo>
                <a:cubicBezTo>
                  <a:pt x="4134" y="3564"/>
                  <a:pt x="4164" y="3306"/>
                  <a:pt x="3831" y="2988"/>
                </a:cubicBezTo>
                <a:cubicBezTo>
                  <a:pt x="3543" y="2731"/>
                  <a:pt x="3256" y="2504"/>
                  <a:pt x="2968" y="2262"/>
                </a:cubicBezTo>
                <a:cubicBezTo>
                  <a:pt x="2817" y="2125"/>
                  <a:pt x="2847" y="1944"/>
                  <a:pt x="2998" y="1898"/>
                </a:cubicBezTo>
                <a:cubicBezTo>
                  <a:pt x="3150" y="1868"/>
                  <a:pt x="3180" y="1777"/>
                  <a:pt x="3195" y="1671"/>
                </a:cubicBezTo>
                <a:cubicBezTo>
                  <a:pt x="3241" y="1535"/>
                  <a:pt x="3362" y="1414"/>
                  <a:pt x="3407" y="1399"/>
                </a:cubicBezTo>
                <a:cubicBezTo>
                  <a:pt x="3649" y="1293"/>
                  <a:pt x="3710" y="1035"/>
                  <a:pt x="3861" y="884"/>
                </a:cubicBezTo>
                <a:cubicBezTo>
                  <a:pt x="4058" y="717"/>
                  <a:pt x="3922" y="505"/>
                  <a:pt x="3771" y="400"/>
                </a:cubicBezTo>
                <a:cubicBezTo>
                  <a:pt x="3649" y="339"/>
                  <a:pt x="3559" y="233"/>
                  <a:pt x="3498" y="142"/>
                </a:cubicBezTo>
                <a:cubicBezTo>
                  <a:pt x="3446" y="39"/>
                  <a:pt x="3380" y="0"/>
                  <a:pt x="33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-140162" y="4531505"/>
            <a:ext cx="713657" cy="351893"/>
          </a:xfrm>
          <a:custGeom>
            <a:avLst/>
            <a:gdLst/>
            <a:ahLst/>
            <a:cxnLst/>
            <a:rect l="l" t="t" r="r" b="b"/>
            <a:pathLst>
              <a:path w="35523" h="17518" extrusionOk="0">
                <a:moveTo>
                  <a:pt x="3774" y="10775"/>
                </a:moveTo>
                <a:cubicBezTo>
                  <a:pt x="2619" y="10198"/>
                  <a:pt x="353" y="8285"/>
                  <a:pt x="100" y="9551"/>
                </a:cubicBezTo>
                <a:cubicBezTo>
                  <a:pt x="-700" y="13554"/>
                  <a:pt x="6631" y="19346"/>
                  <a:pt x="9897" y="16898"/>
                </a:cubicBezTo>
                <a:cubicBezTo>
                  <a:pt x="14519" y="13434"/>
                  <a:pt x="9580" y="3364"/>
                  <a:pt x="14387" y="162"/>
                </a:cubicBezTo>
                <a:cubicBezTo>
                  <a:pt x="15361" y="-487"/>
                  <a:pt x="16028" y="1919"/>
                  <a:pt x="16428" y="3019"/>
                </a:cubicBezTo>
                <a:cubicBezTo>
                  <a:pt x="17676" y="6450"/>
                  <a:pt x="17937" y="11459"/>
                  <a:pt x="21327" y="12816"/>
                </a:cubicBezTo>
                <a:cubicBezTo>
                  <a:pt x="23352" y="13627"/>
                  <a:pt x="26043" y="14435"/>
                  <a:pt x="27858" y="13225"/>
                </a:cubicBezTo>
                <a:cubicBezTo>
                  <a:pt x="30136" y="11706"/>
                  <a:pt x="34340" y="6953"/>
                  <a:pt x="35206" y="9551"/>
                </a:cubicBezTo>
                <a:cubicBezTo>
                  <a:pt x="37745" y="17172"/>
                  <a:pt x="18742" y="7827"/>
                  <a:pt x="11122" y="10367"/>
                </a:cubicBez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Google Shape;156;p13"/>
          <p:cNvSpPr/>
          <p:nvPr/>
        </p:nvSpPr>
        <p:spPr>
          <a:xfrm>
            <a:off x="-306504" y="4276178"/>
            <a:ext cx="1059557" cy="690926"/>
          </a:xfrm>
          <a:custGeom>
            <a:avLst/>
            <a:gdLst/>
            <a:ahLst/>
            <a:cxnLst/>
            <a:rect l="l" t="t" r="r" b="b"/>
            <a:pathLst>
              <a:path w="10141" h="6613" extrusionOk="0">
                <a:moveTo>
                  <a:pt x="4689" y="581"/>
                </a:moveTo>
                <a:cubicBezTo>
                  <a:pt x="5301" y="581"/>
                  <a:pt x="5834" y="1062"/>
                  <a:pt x="6038" y="1698"/>
                </a:cubicBezTo>
                <a:cubicBezTo>
                  <a:pt x="6305" y="2398"/>
                  <a:pt x="6171" y="3199"/>
                  <a:pt x="6104" y="3933"/>
                </a:cubicBezTo>
                <a:cubicBezTo>
                  <a:pt x="6071" y="4116"/>
                  <a:pt x="6205" y="4208"/>
                  <a:pt x="6350" y="4208"/>
                </a:cubicBezTo>
                <a:cubicBezTo>
                  <a:pt x="6496" y="4208"/>
                  <a:pt x="6655" y="4116"/>
                  <a:pt x="6672" y="3933"/>
                </a:cubicBezTo>
                <a:lnTo>
                  <a:pt x="6672" y="3899"/>
                </a:lnTo>
                <a:cubicBezTo>
                  <a:pt x="7039" y="3614"/>
                  <a:pt x="7493" y="3440"/>
                  <a:pt x="7944" y="3440"/>
                </a:cubicBezTo>
                <a:cubicBezTo>
                  <a:pt x="8230" y="3440"/>
                  <a:pt x="8514" y="3510"/>
                  <a:pt x="8773" y="3666"/>
                </a:cubicBezTo>
                <a:cubicBezTo>
                  <a:pt x="9407" y="4133"/>
                  <a:pt x="9474" y="5100"/>
                  <a:pt x="9107" y="5801"/>
                </a:cubicBezTo>
                <a:cubicBezTo>
                  <a:pt x="9073" y="5867"/>
                  <a:pt x="9073" y="5934"/>
                  <a:pt x="9073" y="5967"/>
                </a:cubicBezTo>
                <a:cubicBezTo>
                  <a:pt x="9007" y="5934"/>
                  <a:pt x="8940" y="5901"/>
                  <a:pt x="8906" y="5901"/>
                </a:cubicBezTo>
                <a:cubicBezTo>
                  <a:pt x="7922" y="5838"/>
                  <a:pt x="6928" y="5813"/>
                  <a:pt x="5932" y="5813"/>
                </a:cubicBezTo>
                <a:cubicBezTo>
                  <a:pt x="4262" y="5813"/>
                  <a:pt x="2585" y="5884"/>
                  <a:pt x="934" y="5967"/>
                </a:cubicBezTo>
                <a:cubicBezTo>
                  <a:pt x="967" y="5934"/>
                  <a:pt x="967" y="5834"/>
                  <a:pt x="934" y="5767"/>
                </a:cubicBezTo>
                <a:cubicBezTo>
                  <a:pt x="567" y="5334"/>
                  <a:pt x="567" y="4566"/>
                  <a:pt x="1001" y="4166"/>
                </a:cubicBezTo>
                <a:cubicBezTo>
                  <a:pt x="1140" y="4055"/>
                  <a:pt x="1312" y="4006"/>
                  <a:pt x="1489" y="4006"/>
                </a:cubicBezTo>
                <a:cubicBezTo>
                  <a:pt x="1952" y="4006"/>
                  <a:pt x="2454" y="4342"/>
                  <a:pt x="2502" y="4800"/>
                </a:cubicBezTo>
                <a:cubicBezTo>
                  <a:pt x="2535" y="4983"/>
                  <a:pt x="2694" y="5075"/>
                  <a:pt x="2840" y="5075"/>
                </a:cubicBezTo>
                <a:cubicBezTo>
                  <a:pt x="2986" y="5075"/>
                  <a:pt x="3119" y="4983"/>
                  <a:pt x="3102" y="4800"/>
                </a:cubicBezTo>
                <a:cubicBezTo>
                  <a:pt x="3102" y="4733"/>
                  <a:pt x="3102" y="4667"/>
                  <a:pt x="3036" y="4633"/>
                </a:cubicBezTo>
                <a:lnTo>
                  <a:pt x="3036" y="4566"/>
                </a:lnTo>
                <a:cubicBezTo>
                  <a:pt x="3002" y="3232"/>
                  <a:pt x="2669" y="1464"/>
                  <a:pt x="4103" y="730"/>
                </a:cubicBezTo>
                <a:cubicBezTo>
                  <a:pt x="4301" y="627"/>
                  <a:pt x="4499" y="581"/>
                  <a:pt x="4689" y="581"/>
                </a:cubicBezTo>
                <a:close/>
                <a:moveTo>
                  <a:pt x="4671" y="1"/>
                </a:moveTo>
                <a:cubicBezTo>
                  <a:pt x="4562" y="1"/>
                  <a:pt x="4450" y="10"/>
                  <a:pt x="4337" y="30"/>
                </a:cubicBezTo>
                <a:cubicBezTo>
                  <a:pt x="2502" y="363"/>
                  <a:pt x="2268" y="2298"/>
                  <a:pt x="2502" y="3899"/>
                </a:cubicBezTo>
                <a:cubicBezTo>
                  <a:pt x="2231" y="3607"/>
                  <a:pt x="1842" y="3433"/>
                  <a:pt x="1442" y="3433"/>
                </a:cubicBezTo>
                <a:cubicBezTo>
                  <a:pt x="1202" y="3433"/>
                  <a:pt x="959" y="3495"/>
                  <a:pt x="734" y="3632"/>
                </a:cubicBezTo>
                <a:cubicBezTo>
                  <a:pt x="300" y="3899"/>
                  <a:pt x="67" y="4366"/>
                  <a:pt x="67" y="4867"/>
                </a:cubicBezTo>
                <a:cubicBezTo>
                  <a:pt x="0" y="5334"/>
                  <a:pt x="234" y="5734"/>
                  <a:pt x="634" y="6034"/>
                </a:cubicBezTo>
                <a:cubicBezTo>
                  <a:pt x="434" y="6101"/>
                  <a:pt x="467" y="6401"/>
                  <a:pt x="734" y="6434"/>
                </a:cubicBezTo>
                <a:cubicBezTo>
                  <a:pt x="2535" y="6523"/>
                  <a:pt x="4351" y="6612"/>
                  <a:pt x="6172" y="6612"/>
                </a:cubicBezTo>
                <a:cubicBezTo>
                  <a:pt x="7083" y="6612"/>
                  <a:pt x="7995" y="6590"/>
                  <a:pt x="8906" y="6535"/>
                </a:cubicBezTo>
                <a:cubicBezTo>
                  <a:pt x="9107" y="6535"/>
                  <a:pt x="9173" y="6368"/>
                  <a:pt x="9173" y="6168"/>
                </a:cubicBezTo>
                <a:cubicBezTo>
                  <a:pt x="9240" y="6218"/>
                  <a:pt x="9315" y="6251"/>
                  <a:pt x="9390" y="6251"/>
                </a:cubicBezTo>
                <a:cubicBezTo>
                  <a:pt x="9465" y="6251"/>
                  <a:pt x="9540" y="6218"/>
                  <a:pt x="9607" y="6134"/>
                </a:cubicBezTo>
                <a:cubicBezTo>
                  <a:pt x="10141" y="5134"/>
                  <a:pt x="9907" y="3799"/>
                  <a:pt x="8973" y="3232"/>
                </a:cubicBezTo>
                <a:cubicBezTo>
                  <a:pt x="8641" y="3011"/>
                  <a:pt x="8256" y="2902"/>
                  <a:pt x="7873" y="2902"/>
                </a:cubicBezTo>
                <a:cubicBezTo>
                  <a:pt x="7447" y="2902"/>
                  <a:pt x="7022" y="3036"/>
                  <a:pt x="6672" y="3299"/>
                </a:cubicBezTo>
                <a:cubicBezTo>
                  <a:pt x="6772" y="2432"/>
                  <a:pt x="6738" y="1564"/>
                  <a:pt x="6171" y="797"/>
                </a:cubicBezTo>
                <a:cubicBezTo>
                  <a:pt x="5830" y="314"/>
                  <a:pt x="5296" y="1"/>
                  <a:pt x="4671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"/>
          <p:cNvSpPr/>
          <p:nvPr/>
        </p:nvSpPr>
        <p:spPr>
          <a:xfrm rot="-1191907">
            <a:off x="7951326" y="-199526"/>
            <a:ext cx="1480996" cy="1769325"/>
          </a:xfrm>
          <a:custGeom>
            <a:avLst/>
            <a:gdLst/>
            <a:ahLst/>
            <a:cxnLst/>
            <a:rect l="l" t="t" r="r" b="b"/>
            <a:pathLst>
              <a:path w="18214" h="21760" extrusionOk="0">
                <a:moveTo>
                  <a:pt x="7097" y="9137"/>
                </a:moveTo>
                <a:cubicBezTo>
                  <a:pt x="7930" y="9137"/>
                  <a:pt x="8824" y="9338"/>
                  <a:pt x="9707" y="9507"/>
                </a:cubicBezTo>
                <a:cubicBezTo>
                  <a:pt x="8806" y="11508"/>
                  <a:pt x="8440" y="13710"/>
                  <a:pt x="8673" y="15978"/>
                </a:cubicBezTo>
                <a:cubicBezTo>
                  <a:pt x="8273" y="16012"/>
                  <a:pt x="7839" y="16012"/>
                  <a:pt x="7439" y="16045"/>
                </a:cubicBezTo>
                <a:cubicBezTo>
                  <a:pt x="7272" y="14811"/>
                  <a:pt x="6972" y="13610"/>
                  <a:pt x="6605" y="12376"/>
                </a:cubicBezTo>
                <a:cubicBezTo>
                  <a:pt x="6505" y="12109"/>
                  <a:pt x="5838" y="10674"/>
                  <a:pt x="5304" y="9607"/>
                </a:cubicBezTo>
                <a:cubicBezTo>
                  <a:pt x="5843" y="9258"/>
                  <a:pt x="6452" y="9137"/>
                  <a:pt x="7097" y="9137"/>
                </a:cubicBezTo>
                <a:close/>
                <a:moveTo>
                  <a:pt x="8155" y="807"/>
                </a:moveTo>
                <a:cubicBezTo>
                  <a:pt x="8439" y="807"/>
                  <a:pt x="8723" y="817"/>
                  <a:pt x="9007" y="834"/>
                </a:cubicBezTo>
                <a:cubicBezTo>
                  <a:pt x="14477" y="1001"/>
                  <a:pt x="18213" y="6271"/>
                  <a:pt x="14044" y="10674"/>
                </a:cubicBezTo>
                <a:cubicBezTo>
                  <a:pt x="12776" y="12042"/>
                  <a:pt x="9040" y="13476"/>
                  <a:pt x="10007" y="15845"/>
                </a:cubicBezTo>
                <a:lnTo>
                  <a:pt x="9007" y="15978"/>
                </a:lnTo>
                <a:cubicBezTo>
                  <a:pt x="8973" y="13710"/>
                  <a:pt x="9374" y="11575"/>
                  <a:pt x="10274" y="9640"/>
                </a:cubicBezTo>
                <a:cubicBezTo>
                  <a:pt x="10374" y="9674"/>
                  <a:pt x="10508" y="9674"/>
                  <a:pt x="10674" y="9707"/>
                </a:cubicBezTo>
                <a:cubicBezTo>
                  <a:pt x="10888" y="9741"/>
                  <a:pt x="11091" y="9760"/>
                  <a:pt x="11283" y="9760"/>
                </a:cubicBezTo>
                <a:cubicBezTo>
                  <a:pt x="12026" y="9760"/>
                  <a:pt x="12612" y="9481"/>
                  <a:pt x="13009" y="8740"/>
                </a:cubicBezTo>
                <a:cubicBezTo>
                  <a:pt x="13124" y="8557"/>
                  <a:pt x="12940" y="8374"/>
                  <a:pt x="12759" y="8374"/>
                </a:cubicBezTo>
                <a:cubicBezTo>
                  <a:pt x="12677" y="8374"/>
                  <a:pt x="12595" y="8412"/>
                  <a:pt x="12542" y="8506"/>
                </a:cubicBezTo>
                <a:cubicBezTo>
                  <a:pt x="12220" y="9052"/>
                  <a:pt x="11695" y="9229"/>
                  <a:pt x="11104" y="9229"/>
                </a:cubicBezTo>
                <a:cubicBezTo>
                  <a:pt x="10900" y="9229"/>
                  <a:pt x="10688" y="9208"/>
                  <a:pt x="10474" y="9173"/>
                </a:cubicBezTo>
                <a:cubicBezTo>
                  <a:pt x="10775" y="8540"/>
                  <a:pt x="11108" y="7973"/>
                  <a:pt x="11508" y="7372"/>
                </a:cubicBezTo>
                <a:cubicBezTo>
                  <a:pt x="11643" y="7170"/>
                  <a:pt x="11491" y="6999"/>
                  <a:pt x="11307" y="6999"/>
                </a:cubicBezTo>
                <a:cubicBezTo>
                  <a:pt x="11216" y="6999"/>
                  <a:pt x="11118" y="7040"/>
                  <a:pt x="11041" y="7139"/>
                </a:cubicBezTo>
                <a:cubicBezTo>
                  <a:pt x="10641" y="7739"/>
                  <a:pt x="10207" y="8406"/>
                  <a:pt x="9941" y="9073"/>
                </a:cubicBezTo>
                <a:cubicBezTo>
                  <a:pt x="9340" y="8907"/>
                  <a:pt x="8806" y="8740"/>
                  <a:pt x="8306" y="8673"/>
                </a:cubicBezTo>
                <a:cubicBezTo>
                  <a:pt x="8011" y="8622"/>
                  <a:pt x="7720" y="8595"/>
                  <a:pt x="7431" y="8595"/>
                </a:cubicBezTo>
                <a:cubicBezTo>
                  <a:pt x="6969" y="8595"/>
                  <a:pt x="6510" y="8663"/>
                  <a:pt x="6038" y="8806"/>
                </a:cubicBezTo>
                <a:cubicBezTo>
                  <a:pt x="5671" y="8907"/>
                  <a:pt x="5337" y="9073"/>
                  <a:pt x="5037" y="9307"/>
                </a:cubicBezTo>
                <a:cubicBezTo>
                  <a:pt x="4970" y="9140"/>
                  <a:pt x="4870" y="8973"/>
                  <a:pt x="4804" y="8840"/>
                </a:cubicBezTo>
                <a:cubicBezTo>
                  <a:pt x="4837" y="8840"/>
                  <a:pt x="4837" y="8806"/>
                  <a:pt x="4870" y="8806"/>
                </a:cubicBezTo>
                <a:cubicBezTo>
                  <a:pt x="5004" y="8706"/>
                  <a:pt x="5037" y="8540"/>
                  <a:pt x="4970" y="8406"/>
                </a:cubicBezTo>
                <a:cubicBezTo>
                  <a:pt x="4837" y="8173"/>
                  <a:pt x="4770" y="8139"/>
                  <a:pt x="4470" y="8073"/>
                </a:cubicBezTo>
                <a:cubicBezTo>
                  <a:pt x="4337" y="8073"/>
                  <a:pt x="4203" y="8173"/>
                  <a:pt x="4170" y="8306"/>
                </a:cubicBezTo>
                <a:cubicBezTo>
                  <a:pt x="4036" y="8740"/>
                  <a:pt x="4270" y="9240"/>
                  <a:pt x="4503" y="9707"/>
                </a:cubicBezTo>
                <a:cubicBezTo>
                  <a:pt x="4203" y="10041"/>
                  <a:pt x="3970" y="10408"/>
                  <a:pt x="3803" y="10875"/>
                </a:cubicBezTo>
                <a:cubicBezTo>
                  <a:pt x="3735" y="10987"/>
                  <a:pt x="3850" y="11085"/>
                  <a:pt x="3963" y="11085"/>
                </a:cubicBezTo>
                <a:cubicBezTo>
                  <a:pt x="4017" y="11085"/>
                  <a:pt x="4071" y="11062"/>
                  <a:pt x="4103" y="11008"/>
                </a:cubicBezTo>
                <a:cubicBezTo>
                  <a:pt x="4303" y="10641"/>
                  <a:pt x="4503" y="10341"/>
                  <a:pt x="4770" y="10074"/>
                </a:cubicBezTo>
                <a:cubicBezTo>
                  <a:pt x="5004" y="10474"/>
                  <a:pt x="5271" y="10841"/>
                  <a:pt x="5371" y="11141"/>
                </a:cubicBezTo>
                <a:cubicBezTo>
                  <a:pt x="6138" y="12743"/>
                  <a:pt x="6605" y="14410"/>
                  <a:pt x="6972" y="16178"/>
                </a:cubicBezTo>
                <a:lnTo>
                  <a:pt x="6138" y="16178"/>
                </a:lnTo>
                <a:cubicBezTo>
                  <a:pt x="6271" y="15511"/>
                  <a:pt x="6105" y="14911"/>
                  <a:pt x="5537" y="14344"/>
                </a:cubicBezTo>
                <a:cubicBezTo>
                  <a:pt x="4970" y="13710"/>
                  <a:pt x="4003" y="13376"/>
                  <a:pt x="3303" y="12876"/>
                </a:cubicBezTo>
                <a:cubicBezTo>
                  <a:pt x="2369" y="12209"/>
                  <a:pt x="1768" y="11342"/>
                  <a:pt x="1334" y="10308"/>
                </a:cubicBezTo>
                <a:cubicBezTo>
                  <a:pt x="467" y="8139"/>
                  <a:pt x="801" y="5671"/>
                  <a:pt x="2002" y="3703"/>
                </a:cubicBezTo>
                <a:cubicBezTo>
                  <a:pt x="3345" y="1493"/>
                  <a:pt x="5731" y="807"/>
                  <a:pt x="8155" y="807"/>
                </a:cubicBezTo>
                <a:close/>
                <a:moveTo>
                  <a:pt x="10174" y="16312"/>
                </a:moveTo>
                <a:cubicBezTo>
                  <a:pt x="10174" y="16345"/>
                  <a:pt x="10207" y="16379"/>
                  <a:pt x="10207" y="16445"/>
                </a:cubicBezTo>
                <a:cubicBezTo>
                  <a:pt x="10641" y="16912"/>
                  <a:pt x="10441" y="17212"/>
                  <a:pt x="10007" y="17446"/>
                </a:cubicBezTo>
                <a:cubicBezTo>
                  <a:pt x="9941" y="17446"/>
                  <a:pt x="9807" y="17479"/>
                  <a:pt x="9774" y="17513"/>
                </a:cubicBezTo>
                <a:cubicBezTo>
                  <a:pt x="9107" y="17780"/>
                  <a:pt x="8139" y="17813"/>
                  <a:pt x="7939" y="17813"/>
                </a:cubicBezTo>
                <a:cubicBezTo>
                  <a:pt x="7717" y="17813"/>
                  <a:pt x="7465" y="17828"/>
                  <a:pt x="7223" y="17828"/>
                </a:cubicBezTo>
                <a:cubicBezTo>
                  <a:pt x="7102" y="17828"/>
                  <a:pt x="6983" y="17824"/>
                  <a:pt x="6872" y="17813"/>
                </a:cubicBezTo>
                <a:cubicBezTo>
                  <a:pt x="6338" y="17713"/>
                  <a:pt x="5271" y="16912"/>
                  <a:pt x="5804" y="16479"/>
                </a:cubicBezTo>
                <a:lnTo>
                  <a:pt x="5804" y="16479"/>
                </a:lnTo>
                <a:cubicBezTo>
                  <a:pt x="5827" y="16490"/>
                  <a:pt x="5856" y="16497"/>
                  <a:pt x="5890" y="16497"/>
                </a:cubicBezTo>
                <a:cubicBezTo>
                  <a:pt x="5956" y="16497"/>
                  <a:pt x="6038" y="16468"/>
                  <a:pt x="6105" y="16379"/>
                </a:cubicBezTo>
                <a:cubicBezTo>
                  <a:pt x="6678" y="16479"/>
                  <a:pt x="7258" y="16524"/>
                  <a:pt x="7842" y="16524"/>
                </a:cubicBezTo>
                <a:cubicBezTo>
                  <a:pt x="8615" y="16524"/>
                  <a:pt x="9395" y="16445"/>
                  <a:pt x="10174" y="16312"/>
                </a:cubicBezTo>
                <a:close/>
                <a:moveTo>
                  <a:pt x="9874" y="18013"/>
                </a:moveTo>
                <a:lnTo>
                  <a:pt x="9874" y="18013"/>
                </a:lnTo>
                <a:cubicBezTo>
                  <a:pt x="10308" y="19014"/>
                  <a:pt x="9173" y="19814"/>
                  <a:pt x="8273" y="19814"/>
                </a:cubicBezTo>
                <a:cubicBezTo>
                  <a:pt x="7806" y="19814"/>
                  <a:pt x="7339" y="19714"/>
                  <a:pt x="6872" y="19547"/>
                </a:cubicBezTo>
                <a:cubicBezTo>
                  <a:pt x="6638" y="19481"/>
                  <a:pt x="6438" y="19381"/>
                  <a:pt x="6205" y="19281"/>
                </a:cubicBezTo>
                <a:cubicBezTo>
                  <a:pt x="5604" y="18847"/>
                  <a:pt x="5537" y="18447"/>
                  <a:pt x="6038" y="18046"/>
                </a:cubicBezTo>
                <a:lnTo>
                  <a:pt x="6038" y="18046"/>
                </a:lnTo>
                <a:cubicBezTo>
                  <a:pt x="6338" y="18180"/>
                  <a:pt x="6672" y="18280"/>
                  <a:pt x="6972" y="18313"/>
                </a:cubicBezTo>
                <a:cubicBezTo>
                  <a:pt x="7211" y="18333"/>
                  <a:pt x="7492" y="18347"/>
                  <a:pt x="7791" y="18347"/>
                </a:cubicBezTo>
                <a:cubicBezTo>
                  <a:pt x="8492" y="18347"/>
                  <a:pt x="9289" y="18270"/>
                  <a:pt x="9874" y="18013"/>
                </a:cubicBezTo>
                <a:close/>
                <a:moveTo>
                  <a:pt x="8440" y="0"/>
                </a:moveTo>
                <a:cubicBezTo>
                  <a:pt x="4370" y="0"/>
                  <a:pt x="1201" y="1868"/>
                  <a:pt x="334" y="6038"/>
                </a:cubicBezTo>
                <a:cubicBezTo>
                  <a:pt x="0" y="7739"/>
                  <a:pt x="167" y="9540"/>
                  <a:pt x="1001" y="11075"/>
                </a:cubicBezTo>
                <a:cubicBezTo>
                  <a:pt x="1368" y="11809"/>
                  <a:pt x="1868" y="12476"/>
                  <a:pt x="2469" y="12976"/>
                </a:cubicBezTo>
                <a:cubicBezTo>
                  <a:pt x="3436" y="13843"/>
                  <a:pt x="6004" y="14544"/>
                  <a:pt x="5671" y="16245"/>
                </a:cubicBezTo>
                <a:cubicBezTo>
                  <a:pt x="5371" y="16479"/>
                  <a:pt x="5204" y="16846"/>
                  <a:pt x="5304" y="17246"/>
                </a:cubicBezTo>
                <a:cubicBezTo>
                  <a:pt x="5337" y="17546"/>
                  <a:pt x="5471" y="17746"/>
                  <a:pt x="5638" y="17913"/>
                </a:cubicBezTo>
                <a:cubicBezTo>
                  <a:pt x="5337" y="18146"/>
                  <a:pt x="5171" y="18513"/>
                  <a:pt x="5271" y="18914"/>
                </a:cubicBezTo>
                <a:cubicBezTo>
                  <a:pt x="5471" y="19848"/>
                  <a:pt x="6672" y="20148"/>
                  <a:pt x="7439" y="20248"/>
                </a:cubicBezTo>
                <a:cubicBezTo>
                  <a:pt x="7694" y="20294"/>
                  <a:pt x="7958" y="20325"/>
                  <a:pt x="8220" y="20325"/>
                </a:cubicBezTo>
                <a:cubicBezTo>
                  <a:pt x="8710" y="20325"/>
                  <a:pt x="9194" y="20219"/>
                  <a:pt x="9607" y="19914"/>
                </a:cubicBezTo>
                <a:lnTo>
                  <a:pt x="9607" y="19914"/>
                </a:lnTo>
                <a:cubicBezTo>
                  <a:pt x="9198" y="20884"/>
                  <a:pt x="8390" y="21338"/>
                  <a:pt x="7592" y="21338"/>
                </a:cubicBezTo>
                <a:cubicBezTo>
                  <a:pt x="6633" y="21338"/>
                  <a:pt x="5689" y="20682"/>
                  <a:pt x="5471" y="19481"/>
                </a:cubicBezTo>
                <a:cubicBezTo>
                  <a:pt x="5455" y="19418"/>
                  <a:pt x="5395" y="19385"/>
                  <a:pt x="5335" y="19385"/>
                </a:cubicBezTo>
                <a:cubicBezTo>
                  <a:pt x="5269" y="19385"/>
                  <a:pt x="5204" y="19426"/>
                  <a:pt x="5204" y="19514"/>
                </a:cubicBezTo>
                <a:cubicBezTo>
                  <a:pt x="5294" y="20981"/>
                  <a:pt x="6456" y="21759"/>
                  <a:pt x="7628" y="21759"/>
                </a:cubicBezTo>
                <a:cubicBezTo>
                  <a:pt x="8614" y="21759"/>
                  <a:pt x="9608" y="21207"/>
                  <a:pt x="9974" y="20048"/>
                </a:cubicBezTo>
                <a:cubicBezTo>
                  <a:pt x="10007" y="19881"/>
                  <a:pt x="9874" y="19814"/>
                  <a:pt x="9774" y="19814"/>
                </a:cubicBezTo>
                <a:cubicBezTo>
                  <a:pt x="9807" y="19748"/>
                  <a:pt x="9874" y="19714"/>
                  <a:pt x="9941" y="19648"/>
                </a:cubicBezTo>
                <a:cubicBezTo>
                  <a:pt x="10341" y="19147"/>
                  <a:pt x="10508" y="18513"/>
                  <a:pt x="10274" y="17913"/>
                </a:cubicBezTo>
                <a:cubicBezTo>
                  <a:pt x="10841" y="17513"/>
                  <a:pt x="11008" y="16812"/>
                  <a:pt x="10541" y="16245"/>
                </a:cubicBezTo>
                <a:cubicBezTo>
                  <a:pt x="10708" y="16178"/>
                  <a:pt x="10808" y="15978"/>
                  <a:pt x="10674" y="15811"/>
                </a:cubicBezTo>
                <a:cubicBezTo>
                  <a:pt x="9941" y="14344"/>
                  <a:pt x="14511" y="11475"/>
                  <a:pt x="15344" y="10308"/>
                </a:cubicBezTo>
                <a:cubicBezTo>
                  <a:pt x="16345" y="8840"/>
                  <a:pt x="16879" y="7305"/>
                  <a:pt x="16612" y="5671"/>
                </a:cubicBezTo>
                <a:cubicBezTo>
                  <a:pt x="15978" y="1801"/>
                  <a:pt x="11975" y="0"/>
                  <a:pt x="84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13"/>
          <p:cNvGrpSpPr/>
          <p:nvPr/>
        </p:nvGrpSpPr>
        <p:grpSpPr>
          <a:xfrm>
            <a:off x="105525" y="-398497"/>
            <a:ext cx="1215589" cy="1365944"/>
            <a:chOff x="8002575" y="2910228"/>
            <a:chExt cx="1215589" cy="1365944"/>
          </a:xfrm>
        </p:grpSpPr>
        <p:sp>
          <p:nvSpPr>
            <p:cNvPr id="159" name="Google Shape;159;p13"/>
            <p:cNvSpPr/>
            <p:nvPr/>
          </p:nvSpPr>
          <p:spPr>
            <a:xfrm>
              <a:off x="8002575" y="2913470"/>
              <a:ext cx="1163718" cy="1316235"/>
            </a:xfrm>
            <a:custGeom>
              <a:avLst/>
              <a:gdLst/>
              <a:ahLst/>
              <a:cxnLst/>
              <a:rect l="l" t="t" r="r" b="b"/>
              <a:pathLst>
                <a:path w="9692" h="10962" extrusionOk="0">
                  <a:moveTo>
                    <a:pt x="4736" y="1"/>
                  </a:moveTo>
                  <a:cubicBezTo>
                    <a:pt x="4664" y="1"/>
                    <a:pt x="4597" y="11"/>
                    <a:pt x="4560" y="36"/>
                  </a:cubicBezTo>
                  <a:cubicBezTo>
                    <a:pt x="2334" y="1318"/>
                    <a:pt x="2427" y="1504"/>
                    <a:pt x="217" y="2787"/>
                  </a:cubicBezTo>
                  <a:cubicBezTo>
                    <a:pt x="139" y="2849"/>
                    <a:pt x="186" y="2926"/>
                    <a:pt x="186" y="3019"/>
                  </a:cubicBezTo>
                  <a:cubicBezTo>
                    <a:pt x="186" y="5584"/>
                    <a:pt x="155" y="5584"/>
                    <a:pt x="0" y="8150"/>
                  </a:cubicBezTo>
                  <a:cubicBezTo>
                    <a:pt x="0" y="8243"/>
                    <a:pt x="108" y="8366"/>
                    <a:pt x="217" y="8428"/>
                  </a:cubicBezTo>
                  <a:cubicBezTo>
                    <a:pt x="2427" y="9711"/>
                    <a:pt x="2489" y="9618"/>
                    <a:pt x="4714" y="10901"/>
                  </a:cubicBezTo>
                  <a:cubicBezTo>
                    <a:pt x="4765" y="10931"/>
                    <a:pt x="4796" y="10962"/>
                    <a:pt x="4841" y="10962"/>
                  </a:cubicBezTo>
                  <a:cubicBezTo>
                    <a:pt x="4865" y="10962"/>
                    <a:pt x="4893" y="10953"/>
                    <a:pt x="4931" y="10932"/>
                  </a:cubicBezTo>
                  <a:cubicBezTo>
                    <a:pt x="7141" y="9634"/>
                    <a:pt x="7203" y="9711"/>
                    <a:pt x="9428" y="8444"/>
                  </a:cubicBezTo>
                  <a:cubicBezTo>
                    <a:pt x="9506" y="8382"/>
                    <a:pt x="9676" y="8243"/>
                    <a:pt x="9676" y="8150"/>
                  </a:cubicBezTo>
                  <a:cubicBezTo>
                    <a:pt x="9676" y="5584"/>
                    <a:pt x="9691" y="5584"/>
                    <a:pt x="9691" y="3019"/>
                  </a:cubicBezTo>
                  <a:cubicBezTo>
                    <a:pt x="9691" y="2910"/>
                    <a:pt x="9521" y="2787"/>
                    <a:pt x="9428" y="2725"/>
                  </a:cubicBezTo>
                  <a:cubicBezTo>
                    <a:pt x="7187" y="1427"/>
                    <a:pt x="7249" y="1334"/>
                    <a:pt x="5023" y="51"/>
                  </a:cubicBezTo>
                  <a:cubicBezTo>
                    <a:pt x="4968" y="23"/>
                    <a:pt x="4845" y="1"/>
                    <a:pt x="4736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052644" y="2962459"/>
              <a:ext cx="1165519" cy="1313713"/>
            </a:xfrm>
            <a:custGeom>
              <a:avLst/>
              <a:gdLst/>
              <a:ahLst/>
              <a:cxnLst/>
              <a:rect l="l" t="t" r="r" b="b"/>
              <a:pathLst>
                <a:path w="9707" h="10941" extrusionOk="0">
                  <a:moveTo>
                    <a:pt x="4657" y="0"/>
                  </a:moveTo>
                  <a:cubicBezTo>
                    <a:pt x="4573" y="0"/>
                    <a:pt x="4494" y="9"/>
                    <a:pt x="4452" y="29"/>
                  </a:cubicBezTo>
                  <a:cubicBezTo>
                    <a:pt x="2242" y="1374"/>
                    <a:pt x="2350" y="1544"/>
                    <a:pt x="140" y="2858"/>
                  </a:cubicBezTo>
                  <a:cubicBezTo>
                    <a:pt x="62" y="2920"/>
                    <a:pt x="124" y="2997"/>
                    <a:pt x="124" y="3090"/>
                  </a:cubicBezTo>
                  <a:cubicBezTo>
                    <a:pt x="186" y="5640"/>
                    <a:pt x="124" y="5655"/>
                    <a:pt x="1" y="8221"/>
                  </a:cubicBezTo>
                  <a:cubicBezTo>
                    <a:pt x="16" y="8329"/>
                    <a:pt x="140" y="8437"/>
                    <a:pt x="232" y="8499"/>
                  </a:cubicBezTo>
                  <a:cubicBezTo>
                    <a:pt x="2504" y="9751"/>
                    <a:pt x="2551" y="9658"/>
                    <a:pt x="4792" y="10895"/>
                  </a:cubicBezTo>
                  <a:cubicBezTo>
                    <a:pt x="4841" y="10915"/>
                    <a:pt x="4878" y="10941"/>
                    <a:pt x="4923" y="10941"/>
                  </a:cubicBezTo>
                  <a:cubicBezTo>
                    <a:pt x="4948" y="10941"/>
                    <a:pt x="4975" y="10933"/>
                    <a:pt x="5008" y="10910"/>
                  </a:cubicBezTo>
                  <a:cubicBezTo>
                    <a:pt x="7188" y="9581"/>
                    <a:pt x="7249" y="9658"/>
                    <a:pt x="9459" y="8345"/>
                  </a:cubicBezTo>
                  <a:cubicBezTo>
                    <a:pt x="9537" y="8283"/>
                    <a:pt x="9707" y="8144"/>
                    <a:pt x="9707" y="8051"/>
                  </a:cubicBezTo>
                  <a:lnTo>
                    <a:pt x="9630" y="2920"/>
                  </a:lnTo>
                  <a:cubicBezTo>
                    <a:pt x="9630" y="2811"/>
                    <a:pt x="9459" y="2688"/>
                    <a:pt x="9351" y="2626"/>
                  </a:cubicBezTo>
                  <a:cubicBezTo>
                    <a:pt x="7110" y="1374"/>
                    <a:pt x="7157" y="1266"/>
                    <a:pt x="4916" y="29"/>
                  </a:cubicBezTo>
                  <a:cubicBezTo>
                    <a:pt x="4865" y="12"/>
                    <a:pt x="4758" y="0"/>
                    <a:pt x="4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002575" y="2910228"/>
              <a:ext cx="1163718" cy="1323319"/>
            </a:xfrm>
            <a:custGeom>
              <a:avLst/>
              <a:gdLst/>
              <a:ahLst/>
              <a:cxnLst/>
              <a:rect l="l" t="t" r="r" b="b"/>
              <a:pathLst>
                <a:path w="9692" h="11021" fill="none" extrusionOk="0">
                  <a:moveTo>
                    <a:pt x="186" y="3046"/>
                  </a:moveTo>
                  <a:cubicBezTo>
                    <a:pt x="186" y="2953"/>
                    <a:pt x="139" y="2876"/>
                    <a:pt x="217" y="2814"/>
                  </a:cubicBezTo>
                  <a:cubicBezTo>
                    <a:pt x="2427" y="1531"/>
                    <a:pt x="2334" y="1345"/>
                    <a:pt x="4560" y="63"/>
                  </a:cubicBezTo>
                  <a:cubicBezTo>
                    <a:pt x="4652" y="1"/>
                    <a:pt x="4931" y="32"/>
                    <a:pt x="5023" y="78"/>
                  </a:cubicBezTo>
                  <a:cubicBezTo>
                    <a:pt x="7249" y="1361"/>
                    <a:pt x="7187" y="1454"/>
                    <a:pt x="9428" y="2752"/>
                  </a:cubicBezTo>
                  <a:cubicBezTo>
                    <a:pt x="9521" y="2814"/>
                    <a:pt x="9691" y="2937"/>
                    <a:pt x="9691" y="3046"/>
                  </a:cubicBezTo>
                  <a:cubicBezTo>
                    <a:pt x="9691" y="5611"/>
                    <a:pt x="9676" y="5611"/>
                    <a:pt x="9676" y="8177"/>
                  </a:cubicBezTo>
                  <a:cubicBezTo>
                    <a:pt x="9676" y="8270"/>
                    <a:pt x="9506" y="8409"/>
                    <a:pt x="9428" y="8471"/>
                  </a:cubicBezTo>
                  <a:cubicBezTo>
                    <a:pt x="7203" y="9738"/>
                    <a:pt x="7141" y="9661"/>
                    <a:pt x="4931" y="10959"/>
                  </a:cubicBezTo>
                  <a:cubicBezTo>
                    <a:pt x="4822" y="11021"/>
                    <a:pt x="4792" y="10974"/>
                    <a:pt x="4714" y="10928"/>
                  </a:cubicBezTo>
                  <a:cubicBezTo>
                    <a:pt x="2489" y="9645"/>
                    <a:pt x="2427" y="9738"/>
                    <a:pt x="217" y="8455"/>
                  </a:cubicBezTo>
                  <a:cubicBezTo>
                    <a:pt x="108" y="8393"/>
                    <a:pt x="0" y="8270"/>
                    <a:pt x="0" y="8177"/>
                  </a:cubicBezTo>
                  <a:cubicBezTo>
                    <a:pt x="155" y="5611"/>
                    <a:pt x="186" y="5611"/>
                    <a:pt x="186" y="3046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8512873" y="4057151"/>
              <a:ext cx="141202" cy="39144"/>
            </a:xfrm>
            <a:custGeom>
              <a:avLst/>
              <a:gdLst/>
              <a:ahLst/>
              <a:cxnLst/>
              <a:rect l="l" t="t" r="r" b="b"/>
              <a:pathLst>
                <a:path w="1176" h="326" fill="none" extrusionOk="0">
                  <a:moveTo>
                    <a:pt x="1175" y="0"/>
                  </a:moveTo>
                  <a:cubicBezTo>
                    <a:pt x="1005" y="93"/>
                    <a:pt x="804" y="217"/>
                    <a:pt x="603" y="325"/>
                  </a:cubicBezTo>
                  <a:cubicBezTo>
                    <a:pt x="387" y="217"/>
                    <a:pt x="186" y="93"/>
                    <a:pt x="1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8121324" y="3765737"/>
              <a:ext cx="68800" cy="120793"/>
            </a:xfrm>
            <a:custGeom>
              <a:avLst/>
              <a:gdLst/>
              <a:ahLst/>
              <a:cxnLst/>
              <a:rect l="l" t="t" r="r" b="b"/>
              <a:pathLst>
                <a:path w="573" h="1006" fill="none" extrusionOk="0">
                  <a:moveTo>
                    <a:pt x="572" y="1006"/>
                  </a:moveTo>
                  <a:cubicBezTo>
                    <a:pt x="402" y="897"/>
                    <a:pt x="201" y="789"/>
                    <a:pt x="0" y="665"/>
                  </a:cubicBezTo>
                  <a:cubicBezTo>
                    <a:pt x="16" y="418"/>
                    <a:pt x="31" y="202"/>
                    <a:pt x="31" y="1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8141736" y="3275846"/>
              <a:ext cx="68800" cy="122594"/>
            </a:xfrm>
            <a:custGeom>
              <a:avLst/>
              <a:gdLst/>
              <a:ahLst/>
              <a:cxnLst/>
              <a:rect l="l" t="t" r="r" b="b"/>
              <a:pathLst>
                <a:path w="573" h="1021" fill="none" extrusionOk="0">
                  <a:moveTo>
                    <a:pt x="0" y="1021"/>
                  </a:moveTo>
                  <a:lnTo>
                    <a:pt x="0" y="341"/>
                  </a:lnTo>
                  <a:cubicBezTo>
                    <a:pt x="217" y="217"/>
                    <a:pt x="402" y="93"/>
                    <a:pt x="572" y="1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8507350" y="3038344"/>
              <a:ext cx="139281" cy="42746"/>
            </a:xfrm>
            <a:custGeom>
              <a:avLst/>
              <a:gdLst/>
              <a:ahLst/>
              <a:cxnLst/>
              <a:rect l="l" t="t" r="r" b="b"/>
              <a:pathLst>
                <a:path w="1160" h="356" fill="none" extrusionOk="0">
                  <a:moveTo>
                    <a:pt x="0" y="356"/>
                  </a:moveTo>
                  <a:cubicBezTo>
                    <a:pt x="186" y="263"/>
                    <a:pt x="371" y="139"/>
                    <a:pt x="588" y="0"/>
                  </a:cubicBezTo>
                  <a:cubicBezTo>
                    <a:pt x="804" y="139"/>
                    <a:pt x="989" y="232"/>
                    <a:pt x="1159" y="35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8980546" y="3285091"/>
              <a:ext cx="70601" cy="122594"/>
            </a:xfrm>
            <a:custGeom>
              <a:avLst/>
              <a:gdLst/>
              <a:ahLst/>
              <a:cxnLst/>
              <a:rect l="l" t="t" r="r" b="b"/>
              <a:pathLst>
                <a:path w="588" h="1021" fill="none" extrusionOk="0">
                  <a:moveTo>
                    <a:pt x="0" y="1"/>
                  </a:moveTo>
                  <a:cubicBezTo>
                    <a:pt x="186" y="94"/>
                    <a:pt x="371" y="217"/>
                    <a:pt x="588" y="341"/>
                  </a:cubicBezTo>
                  <a:lnTo>
                    <a:pt x="588" y="102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8978625" y="3762015"/>
              <a:ext cx="70721" cy="120793"/>
            </a:xfrm>
            <a:custGeom>
              <a:avLst/>
              <a:gdLst/>
              <a:ahLst/>
              <a:cxnLst/>
              <a:rect l="l" t="t" r="r" b="b"/>
              <a:pathLst>
                <a:path w="589" h="1006" fill="none" extrusionOk="0">
                  <a:moveTo>
                    <a:pt x="588" y="1"/>
                  </a:moveTo>
                  <a:lnTo>
                    <a:pt x="588" y="681"/>
                  </a:lnTo>
                  <a:cubicBezTo>
                    <a:pt x="372" y="805"/>
                    <a:pt x="171" y="913"/>
                    <a:pt x="1" y="100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4"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2">
    <p:bg>
      <p:bgPr>
        <a:solidFill>
          <a:schemeClr val="lt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6"/>
          <p:cNvSpPr txBox="1">
            <a:spLocks noGrp="1"/>
          </p:cNvSpPr>
          <p:nvPr>
            <p:ph type="title" idx="2"/>
          </p:nvPr>
        </p:nvSpPr>
        <p:spPr>
          <a:xfrm>
            <a:off x="1848226" y="1890075"/>
            <a:ext cx="2253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357" name="Google Shape;357;p26"/>
          <p:cNvSpPr txBox="1">
            <a:spLocks noGrp="1"/>
          </p:cNvSpPr>
          <p:nvPr>
            <p:ph type="subTitle" idx="1"/>
          </p:nvPr>
        </p:nvSpPr>
        <p:spPr>
          <a:xfrm>
            <a:off x="1608525" y="2180405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8" name="Google Shape;358;p26"/>
          <p:cNvSpPr txBox="1">
            <a:spLocks noGrp="1"/>
          </p:cNvSpPr>
          <p:nvPr>
            <p:ph type="title" idx="3"/>
          </p:nvPr>
        </p:nvSpPr>
        <p:spPr>
          <a:xfrm>
            <a:off x="1848226" y="3096975"/>
            <a:ext cx="2253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359" name="Google Shape;359;p26"/>
          <p:cNvSpPr txBox="1">
            <a:spLocks noGrp="1"/>
          </p:cNvSpPr>
          <p:nvPr>
            <p:ph type="subTitle" idx="4"/>
          </p:nvPr>
        </p:nvSpPr>
        <p:spPr>
          <a:xfrm>
            <a:off x="1608525" y="3483426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0" name="Google Shape;360;p26"/>
          <p:cNvSpPr txBox="1">
            <a:spLocks noGrp="1"/>
          </p:cNvSpPr>
          <p:nvPr>
            <p:ph type="title" idx="5"/>
          </p:nvPr>
        </p:nvSpPr>
        <p:spPr>
          <a:xfrm>
            <a:off x="5272526" y="1890075"/>
            <a:ext cx="2253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361" name="Google Shape;361;p26"/>
          <p:cNvSpPr txBox="1">
            <a:spLocks noGrp="1"/>
          </p:cNvSpPr>
          <p:nvPr>
            <p:ph type="subTitle" idx="6"/>
          </p:nvPr>
        </p:nvSpPr>
        <p:spPr>
          <a:xfrm>
            <a:off x="5032825" y="2180405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2" name="Google Shape;362;p26"/>
          <p:cNvSpPr txBox="1">
            <a:spLocks noGrp="1"/>
          </p:cNvSpPr>
          <p:nvPr>
            <p:ph type="title" idx="7"/>
          </p:nvPr>
        </p:nvSpPr>
        <p:spPr>
          <a:xfrm>
            <a:off x="5272526" y="3097125"/>
            <a:ext cx="2253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363" name="Google Shape;363;p26"/>
          <p:cNvSpPr txBox="1">
            <a:spLocks noGrp="1"/>
          </p:cNvSpPr>
          <p:nvPr>
            <p:ph type="subTitle" idx="8"/>
          </p:nvPr>
        </p:nvSpPr>
        <p:spPr>
          <a:xfrm>
            <a:off x="5032825" y="348298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4" name="Google Shape;364;p26"/>
          <p:cNvSpPr/>
          <p:nvPr/>
        </p:nvSpPr>
        <p:spPr>
          <a:xfrm rot="1992394" flipH="1">
            <a:off x="-662616" y="243451"/>
            <a:ext cx="1848048" cy="386252"/>
          </a:xfrm>
          <a:custGeom>
            <a:avLst/>
            <a:gdLst/>
            <a:ahLst/>
            <a:cxnLst/>
            <a:rect l="l" t="t" r="r" b="b"/>
            <a:pathLst>
              <a:path w="72552" h="15165" extrusionOk="0">
                <a:moveTo>
                  <a:pt x="5871" y="4222"/>
                </a:moveTo>
                <a:cubicBezTo>
                  <a:pt x="5938" y="4356"/>
                  <a:pt x="6004" y="4456"/>
                  <a:pt x="6038" y="4556"/>
                </a:cubicBezTo>
                <a:lnTo>
                  <a:pt x="5904" y="4556"/>
                </a:lnTo>
                <a:cubicBezTo>
                  <a:pt x="5904" y="4456"/>
                  <a:pt x="5838" y="4356"/>
                  <a:pt x="5704" y="4322"/>
                </a:cubicBezTo>
                <a:lnTo>
                  <a:pt x="5671" y="4322"/>
                </a:lnTo>
                <a:cubicBezTo>
                  <a:pt x="5704" y="4289"/>
                  <a:pt x="5804" y="4222"/>
                  <a:pt x="5871" y="4222"/>
                </a:cubicBezTo>
                <a:close/>
                <a:moveTo>
                  <a:pt x="1435" y="6324"/>
                </a:moveTo>
                <a:cubicBezTo>
                  <a:pt x="1468" y="6324"/>
                  <a:pt x="1468" y="6357"/>
                  <a:pt x="1501" y="6357"/>
                </a:cubicBezTo>
                <a:cubicBezTo>
                  <a:pt x="1568" y="6357"/>
                  <a:pt x="1635" y="6390"/>
                  <a:pt x="1701" y="6390"/>
                </a:cubicBezTo>
                <a:cubicBezTo>
                  <a:pt x="1768" y="6491"/>
                  <a:pt x="1801" y="6557"/>
                  <a:pt x="1902" y="6624"/>
                </a:cubicBezTo>
                <a:cubicBezTo>
                  <a:pt x="2002" y="6624"/>
                  <a:pt x="2068" y="6657"/>
                  <a:pt x="2168" y="6657"/>
                </a:cubicBezTo>
                <a:cubicBezTo>
                  <a:pt x="2268" y="6791"/>
                  <a:pt x="2335" y="6891"/>
                  <a:pt x="2469" y="6991"/>
                </a:cubicBezTo>
                <a:cubicBezTo>
                  <a:pt x="2102" y="6791"/>
                  <a:pt x="1668" y="6624"/>
                  <a:pt x="1268" y="6390"/>
                </a:cubicBezTo>
                <a:cubicBezTo>
                  <a:pt x="1301" y="6357"/>
                  <a:pt x="1368" y="6357"/>
                  <a:pt x="1435" y="6324"/>
                </a:cubicBezTo>
                <a:close/>
                <a:moveTo>
                  <a:pt x="7539" y="5156"/>
                </a:moveTo>
                <a:cubicBezTo>
                  <a:pt x="8039" y="5823"/>
                  <a:pt x="8106" y="6691"/>
                  <a:pt x="7706" y="7458"/>
                </a:cubicBezTo>
                <a:cubicBezTo>
                  <a:pt x="7939" y="6824"/>
                  <a:pt x="7872" y="6057"/>
                  <a:pt x="7506" y="5490"/>
                </a:cubicBezTo>
                <a:cubicBezTo>
                  <a:pt x="7506" y="5356"/>
                  <a:pt x="7539" y="5290"/>
                  <a:pt x="7539" y="5156"/>
                </a:cubicBezTo>
                <a:close/>
                <a:moveTo>
                  <a:pt x="5304" y="7858"/>
                </a:moveTo>
                <a:cubicBezTo>
                  <a:pt x="5337" y="7892"/>
                  <a:pt x="5371" y="7892"/>
                  <a:pt x="5437" y="7958"/>
                </a:cubicBezTo>
                <a:cubicBezTo>
                  <a:pt x="5471" y="7958"/>
                  <a:pt x="5471" y="7992"/>
                  <a:pt x="5504" y="7992"/>
                </a:cubicBezTo>
                <a:cubicBezTo>
                  <a:pt x="5638" y="8125"/>
                  <a:pt x="5804" y="8158"/>
                  <a:pt x="5971" y="8192"/>
                </a:cubicBezTo>
                <a:cubicBezTo>
                  <a:pt x="6138" y="8359"/>
                  <a:pt x="6338" y="8492"/>
                  <a:pt x="6538" y="8525"/>
                </a:cubicBezTo>
                <a:cubicBezTo>
                  <a:pt x="6438" y="8559"/>
                  <a:pt x="6338" y="8659"/>
                  <a:pt x="6271" y="8692"/>
                </a:cubicBezTo>
                <a:cubicBezTo>
                  <a:pt x="6171" y="8659"/>
                  <a:pt x="6138" y="8625"/>
                  <a:pt x="6038" y="8625"/>
                </a:cubicBezTo>
                <a:cubicBezTo>
                  <a:pt x="6099" y="8473"/>
                  <a:pt x="5993" y="8321"/>
                  <a:pt x="5822" y="8321"/>
                </a:cubicBezTo>
                <a:cubicBezTo>
                  <a:pt x="5805" y="8321"/>
                  <a:pt x="5788" y="8322"/>
                  <a:pt x="5771" y="8325"/>
                </a:cubicBezTo>
                <a:cubicBezTo>
                  <a:pt x="5671" y="8325"/>
                  <a:pt x="5638" y="8359"/>
                  <a:pt x="5537" y="8392"/>
                </a:cubicBezTo>
                <a:cubicBezTo>
                  <a:pt x="5304" y="8292"/>
                  <a:pt x="5037" y="8192"/>
                  <a:pt x="4837" y="8058"/>
                </a:cubicBezTo>
                <a:cubicBezTo>
                  <a:pt x="4970" y="8025"/>
                  <a:pt x="5137" y="7958"/>
                  <a:pt x="5304" y="7858"/>
                </a:cubicBezTo>
                <a:close/>
                <a:moveTo>
                  <a:pt x="18947" y="5123"/>
                </a:moveTo>
                <a:cubicBezTo>
                  <a:pt x="28455" y="6408"/>
                  <a:pt x="38082" y="6921"/>
                  <a:pt x="47675" y="6921"/>
                </a:cubicBezTo>
                <a:cubicBezTo>
                  <a:pt x="50534" y="6921"/>
                  <a:pt x="53391" y="6875"/>
                  <a:pt x="56240" y="6791"/>
                </a:cubicBezTo>
                <a:cubicBezTo>
                  <a:pt x="56374" y="6791"/>
                  <a:pt x="56474" y="6724"/>
                  <a:pt x="56507" y="6657"/>
                </a:cubicBezTo>
                <a:cubicBezTo>
                  <a:pt x="56541" y="7158"/>
                  <a:pt x="56574" y="7658"/>
                  <a:pt x="56574" y="8158"/>
                </a:cubicBezTo>
                <a:lnTo>
                  <a:pt x="56574" y="9559"/>
                </a:lnTo>
                <a:cubicBezTo>
                  <a:pt x="56541" y="9526"/>
                  <a:pt x="56507" y="9526"/>
                  <a:pt x="56407" y="9526"/>
                </a:cubicBezTo>
                <a:cubicBezTo>
                  <a:pt x="44573" y="9078"/>
                  <a:pt x="32708" y="8354"/>
                  <a:pt x="20871" y="8354"/>
                </a:cubicBezTo>
                <a:cubicBezTo>
                  <a:pt x="20363" y="8354"/>
                  <a:pt x="19855" y="8356"/>
                  <a:pt x="19347" y="8359"/>
                </a:cubicBezTo>
                <a:cubicBezTo>
                  <a:pt x="19014" y="7658"/>
                  <a:pt x="18380" y="7091"/>
                  <a:pt x="17679" y="6691"/>
                </a:cubicBezTo>
                <a:cubicBezTo>
                  <a:pt x="18513" y="6457"/>
                  <a:pt x="18847" y="5823"/>
                  <a:pt x="18947" y="5123"/>
                </a:cubicBezTo>
                <a:close/>
                <a:moveTo>
                  <a:pt x="16379" y="1087"/>
                </a:moveTo>
                <a:cubicBezTo>
                  <a:pt x="26812" y="1604"/>
                  <a:pt x="37334" y="1899"/>
                  <a:pt x="47817" y="1899"/>
                </a:cubicBezTo>
                <a:cubicBezTo>
                  <a:pt x="50172" y="1899"/>
                  <a:pt x="52524" y="1884"/>
                  <a:pt x="54873" y="1854"/>
                </a:cubicBezTo>
                <a:lnTo>
                  <a:pt x="54873" y="1854"/>
                </a:lnTo>
                <a:cubicBezTo>
                  <a:pt x="54806" y="1921"/>
                  <a:pt x="54739" y="2087"/>
                  <a:pt x="54839" y="2221"/>
                </a:cubicBezTo>
                <a:cubicBezTo>
                  <a:pt x="55707" y="3422"/>
                  <a:pt x="56207" y="4723"/>
                  <a:pt x="56407" y="6090"/>
                </a:cubicBezTo>
                <a:cubicBezTo>
                  <a:pt x="56374" y="6057"/>
                  <a:pt x="56307" y="6057"/>
                  <a:pt x="56240" y="6057"/>
                </a:cubicBezTo>
                <a:cubicBezTo>
                  <a:pt x="53885" y="6126"/>
                  <a:pt x="51535" y="6158"/>
                  <a:pt x="49188" y="6158"/>
                </a:cubicBezTo>
                <a:cubicBezTo>
                  <a:pt x="39070" y="6158"/>
                  <a:pt x="29020" y="5556"/>
                  <a:pt x="18947" y="4689"/>
                </a:cubicBezTo>
                <a:cubicBezTo>
                  <a:pt x="18834" y="3165"/>
                  <a:pt x="17622" y="1401"/>
                  <a:pt x="16524" y="1401"/>
                </a:cubicBezTo>
                <a:cubicBezTo>
                  <a:pt x="16325" y="1401"/>
                  <a:pt x="16129" y="1459"/>
                  <a:pt x="15945" y="1587"/>
                </a:cubicBezTo>
                <a:cubicBezTo>
                  <a:pt x="15778" y="1720"/>
                  <a:pt x="15711" y="1921"/>
                  <a:pt x="15845" y="2087"/>
                </a:cubicBezTo>
                <a:cubicBezTo>
                  <a:pt x="15878" y="2154"/>
                  <a:pt x="15945" y="2154"/>
                  <a:pt x="15945" y="2187"/>
                </a:cubicBezTo>
                <a:cubicBezTo>
                  <a:pt x="15987" y="2244"/>
                  <a:pt x="16041" y="2264"/>
                  <a:pt x="16100" y="2264"/>
                </a:cubicBezTo>
                <a:cubicBezTo>
                  <a:pt x="16180" y="2264"/>
                  <a:pt x="16268" y="2226"/>
                  <a:pt x="16345" y="2187"/>
                </a:cubicBezTo>
                <a:cubicBezTo>
                  <a:pt x="16612" y="2521"/>
                  <a:pt x="16979" y="2721"/>
                  <a:pt x="17479" y="2821"/>
                </a:cubicBezTo>
                <a:cubicBezTo>
                  <a:pt x="18180" y="3388"/>
                  <a:pt x="18347" y="4022"/>
                  <a:pt x="17980" y="4689"/>
                </a:cubicBezTo>
                <a:cubicBezTo>
                  <a:pt x="17713" y="5156"/>
                  <a:pt x="17212" y="5657"/>
                  <a:pt x="16445" y="6157"/>
                </a:cubicBezTo>
                <a:cubicBezTo>
                  <a:pt x="16045" y="6157"/>
                  <a:pt x="16012" y="6691"/>
                  <a:pt x="16345" y="6757"/>
                </a:cubicBezTo>
                <a:cubicBezTo>
                  <a:pt x="17146" y="7024"/>
                  <a:pt x="18013" y="7391"/>
                  <a:pt x="18447" y="8158"/>
                </a:cubicBezTo>
                <a:cubicBezTo>
                  <a:pt x="18480" y="8225"/>
                  <a:pt x="18513" y="8325"/>
                  <a:pt x="18547" y="8425"/>
                </a:cubicBezTo>
                <a:cubicBezTo>
                  <a:pt x="18547" y="8525"/>
                  <a:pt x="18547" y="8592"/>
                  <a:pt x="18647" y="8659"/>
                </a:cubicBezTo>
                <a:cubicBezTo>
                  <a:pt x="19131" y="10014"/>
                  <a:pt x="18585" y="11901"/>
                  <a:pt x="16856" y="11901"/>
                </a:cubicBezTo>
                <a:cubicBezTo>
                  <a:pt x="16799" y="11901"/>
                  <a:pt x="16739" y="11899"/>
                  <a:pt x="16679" y="11894"/>
                </a:cubicBezTo>
                <a:cubicBezTo>
                  <a:pt x="16545" y="11894"/>
                  <a:pt x="16479" y="12061"/>
                  <a:pt x="16545" y="12195"/>
                </a:cubicBezTo>
                <a:cubicBezTo>
                  <a:pt x="15945" y="12128"/>
                  <a:pt x="15344" y="12028"/>
                  <a:pt x="14777" y="11961"/>
                </a:cubicBezTo>
                <a:cubicBezTo>
                  <a:pt x="14777" y="11894"/>
                  <a:pt x="14711" y="11861"/>
                  <a:pt x="14677" y="11861"/>
                </a:cubicBezTo>
                <a:cubicBezTo>
                  <a:pt x="12609" y="10960"/>
                  <a:pt x="10341" y="10360"/>
                  <a:pt x="8206" y="9526"/>
                </a:cubicBezTo>
                <a:cubicBezTo>
                  <a:pt x="7739" y="9359"/>
                  <a:pt x="7339" y="9192"/>
                  <a:pt x="6872" y="8992"/>
                </a:cubicBezTo>
                <a:cubicBezTo>
                  <a:pt x="9173" y="8158"/>
                  <a:pt x="9040" y="4823"/>
                  <a:pt x="6805" y="3855"/>
                </a:cubicBezTo>
                <a:cubicBezTo>
                  <a:pt x="9807" y="2721"/>
                  <a:pt x="12943" y="1887"/>
                  <a:pt x="16145" y="1420"/>
                </a:cubicBezTo>
                <a:cubicBezTo>
                  <a:pt x="16345" y="1387"/>
                  <a:pt x="16379" y="1253"/>
                  <a:pt x="16379" y="1087"/>
                </a:cubicBezTo>
                <a:close/>
                <a:moveTo>
                  <a:pt x="62511" y="1887"/>
                </a:moveTo>
                <a:lnTo>
                  <a:pt x="62511" y="1887"/>
                </a:lnTo>
                <a:cubicBezTo>
                  <a:pt x="65480" y="2454"/>
                  <a:pt x="68816" y="3055"/>
                  <a:pt x="70484" y="5857"/>
                </a:cubicBezTo>
                <a:cubicBezTo>
                  <a:pt x="71685" y="7892"/>
                  <a:pt x="71251" y="10160"/>
                  <a:pt x="69483" y="11694"/>
                </a:cubicBezTo>
                <a:cubicBezTo>
                  <a:pt x="67990" y="12965"/>
                  <a:pt x="66164" y="13298"/>
                  <a:pt x="64293" y="13298"/>
                </a:cubicBezTo>
                <a:cubicBezTo>
                  <a:pt x="64200" y="13298"/>
                  <a:pt x="64106" y="13297"/>
                  <a:pt x="64013" y="13295"/>
                </a:cubicBezTo>
                <a:cubicBezTo>
                  <a:pt x="65013" y="11494"/>
                  <a:pt x="64580" y="8559"/>
                  <a:pt x="64346" y="6724"/>
                </a:cubicBezTo>
                <a:cubicBezTo>
                  <a:pt x="64079" y="5056"/>
                  <a:pt x="63546" y="3288"/>
                  <a:pt x="62511" y="1887"/>
                </a:cubicBezTo>
                <a:close/>
                <a:moveTo>
                  <a:pt x="19514" y="8826"/>
                </a:moveTo>
                <a:cubicBezTo>
                  <a:pt x="31323" y="9726"/>
                  <a:pt x="43198" y="9860"/>
                  <a:pt x="55039" y="10227"/>
                </a:cubicBezTo>
                <a:cubicBezTo>
                  <a:pt x="55073" y="10327"/>
                  <a:pt x="55173" y="10360"/>
                  <a:pt x="55306" y="10360"/>
                </a:cubicBezTo>
                <a:cubicBezTo>
                  <a:pt x="55673" y="10327"/>
                  <a:pt x="56007" y="10327"/>
                  <a:pt x="56374" y="10293"/>
                </a:cubicBezTo>
                <a:cubicBezTo>
                  <a:pt x="56407" y="10293"/>
                  <a:pt x="56474" y="10293"/>
                  <a:pt x="56507" y="10227"/>
                </a:cubicBezTo>
                <a:lnTo>
                  <a:pt x="56507" y="10227"/>
                </a:lnTo>
                <a:cubicBezTo>
                  <a:pt x="56474" y="11561"/>
                  <a:pt x="56207" y="12995"/>
                  <a:pt x="55373" y="13729"/>
                </a:cubicBezTo>
                <a:cubicBezTo>
                  <a:pt x="55340" y="13729"/>
                  <a:pt x="55306" y="13696"/>
                  <a:pt x="55306" y="13696"/>
                </a:cubicBezTo>
                <a:cubicBezTo>
                  <a:pt x="48535" y="13395"/>
                  <a:pt x="41730" y="13162"/>
                  <a:pt x="34892" y="12895"/>
                </a:cubicBezTo>
                <a:lnTo>
                  <a:pt x="24885" y="12528"/>
                </a:lnTo>
                <a:cubicBezTo>
                  <a:pt x="22383" y="12461"/>
                  <a:pt x="19781" y="12495"/>
                  <a:pt x="17279" y="12295"/>
                </a:cubicBezTo>
                <a:cubicBezTo>
                  <a:pt x="18480" y="12195"/>
                  <a:pt x="19481" y="11327"/>
                  <a:pt x="19648" y="10060"/>
                </a:cubicBezTo>
                <a:cubicBezTo>
                  <a:pt x="19714" y="9593"/>
                  <a:pt x="19648" y="9192"/>
                  <a:pt x="19514" y="8826"/>
                </a:cubicBezTo>
                <a:close/>
                <a:moveTo>
                  <a:pt x="59165" y="527"/>
                </a:moveTo>
                <a:cubicBezTo>
                  <a:pt x="60825" y="527"/>
                  <a:pt x="62284" y="2754"/>
                  <a:pt x="62845" y="3989"/>
                </a:cubicBezTo>
                <a:cubicBezTo>
                  <a:pt x="63379" y="5290"/>
                  <a:pt x="63646" y="6657"/>
                  <a:pt x="63746" y="8058"/>
                </a:cubicBezTo>
                <a:cubicBezTo>
                  <a:pt x="63846" y="9059"/>
                  <a:pt x="63879" y="10160"/>
                  <a:pt x="63812" y="11194"/>
                </a:cubicBezTo>
                <a:cubicBezTo>
                  <a:pt x="63601" y="13472"/>
                  <a:pt x="62042" y="14194"/>
                  <a:pt x="60240" y="14194"/>
                </a:cubicBezTo>
                <a:cubicBezTo>
                  <a:pt x="59773" y="14194"/>
                  <a:pt x="59290" y="14145"/>
                  <a:pt x="58809" y="14063"/>
                </a:cubicBezTo>
                <a:cubicBezTo>
                  <a:pt x="58976" y="13963"/>
                  <a:pt x="59076" y="13796"/>
                  <a:pt x="59209" y="13629"/>
                </a:cubicBezTo>
                <a:cubicBezTo>
                  <a:pt x="60643" y="11828"/>
                  <a:pt x="60643" y="9192"/>
                  <a:pt x="60510" y="7024"/>
                </a:cubicBezTo>
                <a:cubicBezTo>
                  <a:pt x="60410" y="5023"/>
                  <a:pt x="60210" y="2454"/>
                  <a:pt x="58575" y="1020"/>
                </a:cubicBezTo>
                <a:lnTo>
                  <a:pt x="58208" y="786"/>
                </a:lnTo>
                <a:cubicBezTo>
                  <a:pt x="58531" y="607"/>
                  <a:pt x="58852" y="527"/>
                  <a:pt x="59165" y="527"/>
                </a:cubicBezTo>
                <a:close/>
                <a:moveTo>
                  <a:pt x="56407" y="748"/>
                </a:moveTo>
                <a:cubicBezTo>
                  <a:pt x="56756" y="748"/>
                  <a:pt x="57093" y="847"/>
                  <a:pt x="57408" y="1020"/>
                </a:cubicBezTo>
                <a:cubicBezTo>
                  <a:pt x="57408" y="1053"/>
                  <a:pt x="57374" y="1053"/>
                  <a:pt x="57374" y="1120"/>
                </a:cubicBezTo>
                <a:cubicBezTo>
                  <a:pt x="57275" y="1244"/>
                  <a:pt x="57398" y="1369"/>
                  <a:pt x="57522" y="1369"/>
                </a:cubicBezTo>
                <a:cubicBezTo>
                  <a:pt x="57565" y="1369"/>
                  <a:pt x="57607" y="1354"/>
                  <a:pt x="57641" y="1320"/>
                </a:cubicBezTo>
                <a:cubicBezTo>
                  <a:pt x="57675" y="1287"/>
                  <a:pt x="57708" y="1287"/>
                  <a:pt x="57708" y="1220"/>
                </a:cubicBezTo>
                <a:cubicBezTo>
                  <a:pt x="58575" y="1821"/>
                  <a:pt x="59242" y="2888"/>
                  <a:pt x="59509" y="3855"/>
                </a:cubicBezTo>
                <a:cubicBezTo>
                  <a:pt x="59876" y="5223"/>
                  <a:pt x="59910" y="6724"/>
                  <a:pt x="59910" y="8125"/>
                </a:cubicBezTo>
                <a:cubicBezTo>
                  <a:pt x="59970" y="10482"/>
                  <a:pt x="59100" y="14535"/>
                  <a:pt x="56309" y="14535"/>
                </a:cubicBezTo>
                <a:cubicBezTo>
                  <a:pt x="56018" y="14535"/>
                  <a:pt x="55707" y="14491"/>
                  <a:pt x="55373" y="14396"/>
                </a:cubicBezTo>
                <a:cubicBezTo>
                  <a:pt x="55540" y="14396"/>
                  <a:pt x="55640" y="14329"/>
                  <a:pt x="55673" y="14196"/>
                </a:cubicBezTo>
                <a:cubicBezTo>
                  <a:pt x="57141" y="13229"/>
                  <a:pt x="57141" y="11060"/>
                  <a:pt x="57208" y="9459"/>
                </a:cubicBezTo>
                <a:cubicBezTo>
                  <a:pt x="57341" y="6791"/>
                  <a:pt x="57174" y="3989"/>
                  <a:pt x="55373" y="1854"/>
                </a:cubicBezTo>
                <a:cubicBezTo>
                  <a:pt x="55807" y="1821"/>
                  <a:pt x="55807" y="1153"/>
                  <a:pt x="55340" y="1153"/>
                </a:cubicBezTo>
                <a:lnTo>
                  <a:pt x="55206" y="1153"/>
                </a:lnTo>
                <a:cubicBezTo>
                  <a:pt x="55611" y="872"/>
                  <a:pt x="56016" y="748"/>
                  <a:pt x="56407" y="748"/>
                </a:cubicBezTo>
                <a:close/>
                <a:moveTo>
                  <a:pt x="59248" y="0"/>
                </a:moveTo>
                <a:cubicBezTo>
                  <a:pt x="58746" y="0"/>
                  <a:pt x="58264" y="148"/>
                  <a:pt x="57841" y="486"/>
                </a:cubicBezTo>
                <a:cubicBezTo>
                  <a:pt x="57415" y="298"/>
                  <a:pt x="56965" y="200"/>
                  <a:pt x="56523" y="200"/>
                </a:cubicBezTo>
                <a:cubicBezTo>
                  <a:pt x="55790" y="200"/>
                  <a:pt x="55080" y="471"/>
                  <a:pt x="54539" y="1053"/>
                </a:cubicBezTo>
                <a:cubicBezTo>
                  <a:pt x="44235" y="756"/>
                  <a:pt x="33888" y="634"/>
                  <a:pt x="23567" y="634"/>
                </a:cubicBezTo>
                <a:cubicBezTo>
                  <a:pt x="21158" y="634"/>
                  <a:pt x="18750" y="640"/>
                  <a:pt x="16345" y="653"/>
                </a:cubicBezTo>
                <a:cubicBezTo>
                  <a:pt x="16278" y="653"/>
                  <a:pt x="16212" y="686"/>
                  <a:pt x="16178" y="786"/>
                </a:cubicBezTo>
                <a:cubicBezTo>
                  <a:pt x="16112" y="720"/>
                  <a:pt x="16045" y="720"/>
                  <a:pt x="15945" y="720"/>
                </a:cubicBezTo>
                <a:cubicBezTo>
                  <a:pt x="10374" y="1520"/>
                  <a:pt x="5137" y="3322"/>
                  <a:pt x="234" y="6057"/>
                </a:cubicBezTo>
                <a:cubicBezTo>
                  <a:pt x="34" y="6190"/>
                  <a:pt x="0" y="6557"/>
                  <a:pt x="234" y="6691"/>
                </a:cubicBezTo>
                <a:cubicBezTo>
                  <a:pt x="1835" y="7491"/>
                  <a:pt x="3469" y="8325"/>
                  <a:pt x="5171" y="9126"/>
                </a:cubicBezTo>
                <a:lnTo>
                  <a:pt x="5171" y="9192"/>
                </a:lnTo>
                <a:cubicBezTo>
                  <a:pt x="5204" y="9259"/>
                  <a:pt x="5304" y="9359"/>
                  <a:pt x="5437" y="9359"/>
                </a:cubicBezTo>
                <a:cubicBezTo>
                  <a:pt x="5504" y="9359"/>
                  <a:pt x="5604" y="9326"/>
                  <a:pt x="5704" y="9326"/>
                </a:cubicBezTo>
                <a:cubicBezTo>
                  <a:pt x="8506" y="10560"/>
                  <a:pt x="11375" y="11594"/>
                  <a:pt x="14210" y="12061"/>
                </a:cubicBezTo>
                <a:cubicBezTo>
                  <a:pt x="14210" y="12161"/>
                  <a:pt x="14277" y="12195"/>
                  <a:pt x="14344" y="12228"/>
                </a:cubicBezTo>
                <a:cubicBezTo>
                  <a:pt x="17313" y="13162"/>
                  <a:pt x="20515" y="13029"/>
                  <a:pt x="23617" y="13162"/>
                </a:cubicBezTo>
                <a:cubicBezTo>
                  <a:pt x="27053" y="13262"/>
                  <a:pt x="30522" y="13429"/>
                  <a:pt x="34024" y="13562"/>
                </a:cubicBezTo>
                <a:cubicBezTo>
                  <a:pt x="40829" y="13829"/>
                  <a:pt x="47634" y="14096"/>
                  <a:pt x="54406" y="14363"/>
                </a:cubicBezTo>
                <a:cubicBezTo>
                  <a:pt x="54339" y="14496"/>
                  <a:pt x="54372" y="14696"/>
                  <a:pt x="54539" y="14763"/>
                </a:cubicBezTo>
                <a:cubicBezTo>
                  <a:pt x="55060" y="15037"/>
                  <a:pt x="55608" y="15165"/>
                  <a:pt x="56150" y="15165"/>
                </a:cubicBezTo>
                <a:cubicBezTo>
                  <a:pt x="56928" y="15165"/>
                  <a:pt x="57693" y="14901"/>
                  <a:pt x="58342" y="14430"/>
                </a:cubicBezTo>
                <a:cubicBezTo>
                  <a:pt x="58342" y="14563"/>
                  <a:pt x="58409" y="14696"/>
                  <a:pt x="58575" y="14696"/>
                </a:cubicBezTo>
                <a:cubicBezTo>
                  <a:pt x="59231" y="14817"/>
                  <a:pt x="59961" y="14926"/>
                  <a:pt x="60681" y="14926"/>
                </a:cubicBezTo>
                <a:cubicBezTo>
                  <a:pt x="61756" y="14926"/>
                  <a:pt x="62806" y="14682"/>
                  <a:pt x="63546" y="13862"/>
                </a:cubicBezTo>
                <a:cubicBezTo>
                  <a:pt x="63579" y="13896"/>
                  <a:pt x="63679" y="13929"/>
                  <a:pt x="63746" y="13929"/>
                </a:cubicBezTo>
                <a:cubicBezTo>
                  <a:pt x="63919" y="13938"/>
                  <a:pt x="64095" y="13943"/>
                  <a:pt x="64272" y="13943"/>
                </a:cubicBezTo>
                <a:cubicBezTo>
                  <a:pt x="67968" y="13943"/>
                  <a:pt x="72552" y="11948"/>
                  <a:pt x="71852" y="7525"/>
                </a:cubicBezTo>
                <a:cubicBezTo>
                  <a:pt x="71084" y="2955"/>
                  <a:pt x="65847" y="1787"/>
                  <a:pt x="62011" y="1354"/>
                </a:cubicBezTo>
                <a:cubicBezTo>
                  <a:pt x="61811" y="1153"/>
                  <a:pt x="61544" y="953"/>
                  <a:pt x="61311" y="720"/>
                </a:cubicBezTo>
                <a:cubicBezTo>
                  <a:pt x="60656" y="277"/>
                  <a:pt x="59934" y="0"/>
                  <a:pt x="59248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6"/>
          <p:cNvSpPr/>
          <p:nvPr/>
        </p:nvSpPr>
        <p:spPr>
          <a:xfrm flipH="1">
            <a:off x="8281728" y="-402100"/>
            <a:ext cx="972554" cy="2582512"/>
          </a:xfrm>
          <a:custGeom>
            <a:avLst/>
            <a:gdLst/>
            <a:ahLst/>
            <a:cxnLst/>
            <a:rect l="l" t="t" r="r" b="b"/>
            <a:pathLst>
              <a:path w="4997" h="13269" extrusionOk="0">
                <a:moveTo>
                  <a:pt x="1681" y="670"/>
                </a:moveTo>
                <a:cubicBezTo>
                  <a:pt x="1757" y="912"/>
                  <a:pt x="1893" y="1124"/>
                  <a:pt x="1953" y="1306"/>
                </a:cubicBezTo>
                <a:cubicBezTo>
                  <a:pt x="2007" y="1512"/>
                  <a:pt x="2145" y="1596"/>
                  <a:pt x="2290" y="1596"/>
                </a:cubicBezTo>
                <a:cubicBezTo>
                  <a:pt x="2390" y="1596"/>
                  <a:pt x="2494" y="1556"/>
                  <a:pt x="2574" y="1487"/>
                </a:cubicBezTo>
                <a:cubicBezTo>
                  <a:pt x="2786" y="1276"/>
                  <a:pt x="3059" y="1260"/>
                  <a:pt x="3331" y="1200"/>
                </a:cubicBezTo>
                <a:cubicBezTo>
                  <a:pt x="3390" y="1188"/>
                  <a:pt x="3431" y="1121"/>
                  <a:pt x="3504" y="1121"/>
                </a:cubicBezTo>
                <a:cubicBezTo>
                  <a:pt x="3524" y="1121"/>
                  <a:pt x="3547" y="1126"/>
                  <a:pt x="3573" y="1139"/>
                </a:cubicBezTo>
                <a:cubicBezTo>
                  <a:pt x="3498" y="1336"/>
                  <a:pt x="3422" y="1518"/>
                  <a:pt x="3331" y="1715"/>
                </a:cubicBezTo>
                <a:cubicBezTo>
                  <a:pt x="3074" y="2184"/>
                  <a:pt x="2953" y="2699"/>
                  <a:pt x="2741" y="3183"/>
                </a:cubicBezTo>
                <a:cubicBezTo>
                  <a:pt x="2604" y="3486"/>
                  <a:pt x="2574" y="3804"/>
                  <a:pt x="2483" y="4107"/>
                </a:cubicBezTo>
                <a:cubicBezTo>
                  <a:pt x="2408" y="4334"/>
                  <a:pt x="2438" y="4606"/>
                  <a:pt x="2408" y="4833"/>
                </a:cubicBezTo>
                <a:cubicBezTo>
                  <a:pt x="2347" y="5166"/>
                  <a:pt x="2332" y="5515"/>
                  <a:pt x="2347" y="5833"/>
                </a:cubicBezTo>
                <a:cubicBezTo>
                  <a:pt x="2377" y="6226"/>
                  <a:pt x="2302" y="6650"/>
                  <a:pt x="2408" y="7044"/>
                </a:cubicBezTo>
                <a:cubicBezTo>
                  <a:pt x="2438" y="7195"/>
                  <a:pt x="2453" y="7347"/>
                  <a:pt x="2453" y="7498"/>
                </a:cubicBezTo>
                <a:cubicBezTo>
                  <a:pt x="2453" y="7740"/>
                  <a:pt x="2574" y="7952"/>
                  <a:pt x="2604" y="8179"/>
                </a:cubicBezTo>
                <a:cubicBezTo>
                  <a:pt x="2665" y="8573"/>
                  <a:pt x="2771" y="8982"/>
                  <a:pt x="2953" y="9360"/>
                </a:cubicBezTo>
                <a:cubicBezTo>
                  <a:pt x="3119" y="9708"/>
                  <a:pt x="3271" y="10087"/>
                  <a:pt x="3513" y="10420"/>
                </a:cubicBezTo>
                <a:cubicBezTo>
                  <a:pt x="3584" y="10507"/>
                  <a:pt x="3643" y="10553"/>
                  <a:pt x="3704" y="10553"/>
                </a:cubicBezTo>
                <a:cubicBezTo>
                  <a:pt x="3761" y="10553"/>
                  <a:pt x="3819" y="10515"/>
                  <a:pt x="3891" y="10435"/>
                </a:cubicBezTo>
                <a:cubicBezTo>
                  <a:pt x="4012" y="10299"/>
                  <a:pt x="4164" y="10269"/>
                  <a:pt x="4285" y="10223"/>
                </a:cubicBezTo>
                <a:cubicBezTo>
                  <a:pt x="4305" y="10219"/>
                  <a:pt x="4325" y="10216"/>
                  <a:pt x="4343" y="10216"/>
                </a:cubicBezTo>
                <a:cubicBezTo>
                  <a:pt x="4446" y="10216"/>
                  <a:pt x="4512" y="10287"/>
                  <a:pt x="4512" y="10390"/>
                </a:cubicBezTo>
                <a:cubicBezTo>
                  <a:pt x="4512" y="10723"/>
                  <a:pt x="4542" y="11041"/>
                  <a:pt x="4497" y="11359"/>
                </a:cubicBezTo>
                <a:cubicBezTo>
                  <a:pt x="4467" y="11828"/>
                  <a:pt x="4330" y="12267"/>
                  <a:pt x="4164" y="12706"/>
                </a:cubicBezTo>
                <a:cubicBezTo>
                  <a:pt x="4134" y="12767"/>
                  <a:pt x="4118" y="12797"/>
                  <a:pt x="4073" y="12797"/>
                </a:cubicBezTo>
                <a:cubicBezTo>
                  <a:pt x="3957" y="12820"/>
                  <a:pt x="3832" y="12852"/>
                  <a:pt x="3718" y="12852"/>
                </a:cubicBezTo>
                <a:cubicBezTo>
                  <a:pt x="3684" y="12852"/>
                  <a:pt x="3650" y="12849"/>
                  <a:pt x="3619" y="12842"/>
                </a:cubicBezTo>
                <a:cubicBezTo>
                  <a:pt x="3165" y="12751"/>
                  <a:pt x="2665" y="12691"/>
                  <a:pt x="2211" y="12509"/>
                </a:cubicBezTo>
                <a:cubicBezTo>
                  <a:pt x="1984" y="12449"/>
                  <a:pt x="1757" y="12388"/>
                  <a:pt x="1575" y="12206"/>
                </a:cubicBezTo>
                <a:cubicBezTo>
                  <a:pt x="1454" y="12116"/>
                  <a:pt x="1423" y="12040"/>
                  <a:pt x="1575" y="11934"/>
                </a:cubicBezTo>
                <a:cubicBezTo>
                  <a:pt x="1757" y="11798"/>
                  <a:pt x="1893" y="11586"/>
                  <a:pt x="2105" y="11480"/>
                </a:cubicBezTo>
                <a:cubicBezTo>
                  <a:pt x="2135" y="11449"/>
                  <a:pt x="2180" y="11419"/>
                  <a:pt x="2135" y="11374"/>
                </a:cubicBezTo>
                <a:cubicBezTo>
                  <a:pt x="2059" y="11268"/>
                  <a:pt x="2044" y="11132"/>
                  <a:pt x="1999" y="11026"/>
                </a:cubicBezTo>
                <a:cubicBezTo>
                  <a:pt x="1953" y="10874"/>
                  <a:pt x="1908" y="10708"/>
                  <a:pt x="1817" y="10571"/>
                </a:cubicBezTo>
                <a:cubicBezTo>
                  <a:pt x="1651" y="10314"/>
                  <a:pt x="1575" y="10057"/>
                  <a:pt x="1454" y="9799"/>
                </a:cubicBezTo>
                <a:cubicBezTo>
                  <a:pt x="1287" y="9421"/>
                  <a:pt x="1166" y="9012"/>
                  <a:pt x="1015" y="8618"/>
                </a:cubicBezTo>
                <a:cubicBezTo>
                  <a:pt x="863" y="8240"/>
                  <a:pt x="757" y="7846"/>
                  <a:pt x="666" y="7422"/>
                </a:cubicBezTo>
                <a:cubicBezTo>
                  <a:pt x="561" y="7014"/>
                  <a:pt x="485" y="6590"/>
                  <a:pt x="470" y="6166"/>
                </a:cubicBezTo>
                <a:cubicBezTo>
                  <a:pt x="455" y="5681"/>
                  <a:pt x="409" y="5227"/>
                  <a:pt x="470" y="4773"/>
                </a:cubicBezTo>
                <a:cubicBezTo>
                  <a:pt x="515" y="4546"/>
                  <a:pt x="545" y="4303"/>
                  <a:pt x="591" y="4076"/>
                </a:cubicBezTo>
                <a:cubicBezTo>
                  <a:pt x="621" y="3743"/>
                  <a:pt x="682" y="3380"/>
                  <a:pt x="772" y="3032"/>
                </a:cubicBezTo>
                <a:cubicBezTo>
                  <a:pt x="894" y="2608"/>
                  <a:pt x="1015" y="2169"/>
                  <a:pt x="1212" y="1730"/>
                </a:cubicBezTo>
                <a:cubicBezTo>
                  <a:pt x="1348" y="1427"/>
                  <a:pt x="1529" y="1139"/>
                  <a:pt x="1605" y="821"/>
                </a:cubicBezTo>
                <a:cubicBezTo>
                  <a:pt x="1620" y="761"/>
                  <a:pt x="1666" y="730"/>
                  <a:pt x="1681" y="670"/>
                </a:cubicBezTo>
                <a:close/>
                <a:moveTo>
                  <a:pt x="1754" y="0"/>
                </a:moveTo>
                <a:cubicBezTo>
                  <a:pt x="1736" y="0"/>
                  <a:pt x="1717" y="6"/>
                  <a:pt x="1696" y="19"/>
                </a:cubicBezTo>
                <a:cubicBezTo>
                  <a:pt x="1590" y="95"/>
                  <a:pt x="1469" y="155"/>
                  <a:pt x="1423" y="291"/>
                </a:cubicBezTo>
                <a:cubicBezTo>
                  <a:pt x="1318" y="503"/>
                  <a:pt x="1196" y="670"/>
                  <a:pt x="1090" y="852"/>
                </a:cubicBezTo>
                <a:cubicBezTo>
                  <a:pt x="984" y="1094"/>
                  <a:pt x="894" y="1321"/>
                  <a:pt x="772" y="1533"/>
                </a:cubicBezTo>
                <a:cubicBezTo>
                  <a:pt x="636" y="1821"/>
                  <a:pt x="561" y="2123"/>
                  <a:pt x="515" y="2456"/>
                </a:cubicBezTo>
                <a:cubicBezTo>
                  <a:pt x="455" y="2744"/>
                  <a:pt x="318" y="3047"/>
                  <a:pt x="288" y="3380"/>
                </a:cubicBezTo>
                <a:cubicBezTo>
                  <a:pt x="227" y="3849"/>
                  <a:pt x="91" y="4303"/>
                  <a:pt x="76" y="4788"/>
                </a:cubicBezTo>
                <a:cubicBezTo>
                  <a:pt x="46" y="5136"/>
                  <a:pt x="46" y="5454"/>
                  <a:pt x="31" y="5802"/>
                </a:cubicBezTo>
                <a:cubicBezTo>
                  <a:pt x="31" y="5893"/>
                  <a:pt x="91" y="5969"/>
                  <a:pt x="76" y="6060"/>
                </a:cubicBezTo>
                <a:cubicBezTo>
                  <a:pt x="0" y="6347"/>
                  <a:pt x="121" y="6650"/>
                  <a:pt x="152" y="6938"/>
                </a:cubicBezTo>
                <a:cubicBezTo>
                  <a:pt x="167" y="7165"/>
                  <a:pt x="197" y="7392"/>
                  <a:pt x="243" y="7589"/>
                </a:cubicBezTo>
                <a:cubicBezTo>
                  <a:pt x="273" y="7831"/>
                  <a:pt x="318" y="8043"/>
                  <a:pt x="394" y="8285"/>
                </a:cubicBezTo>
                <a:cubicBezTo>
                  <a:pt x="500" y="8588"/>
                  <a:pt x="606" y="8906"/>
                  <a:pt x="712" y="9209"/>
                </a:cubicBezTo>
                <a:cubicBezTo>
                  <a:pt x="757" y="9345"/>
                  <a:pt x="772" y="9481"/>
                  <a:pt x="833" y="9602"/>
                </a:cubicBezTo>
                <a:cubicBezTo>
                  <a:pt x="939" y="9830"/>
                  <a:pt x="1015" y="10072"/>
                  <a:pt x="1151" y="10284"/>
                </a:cubicBezTo>
                <a:cubicBezTo>
                  <a:pt x="1318" y="10556"/>
                  <a:pt x="1423" y="10889"/>
                  <a:pt x="1651" y="11116"/>
                </a:cubicBezTo>
                <a:cubicBezTo>
                  <a:pt x="1817" y="11283"/>
                  <a:pt x="1757" y="11343"/>
                  <a:pt x="1605" y="11449"/>
                </a:cubicBezTo>
                <a:cubicBezTo>
                  <a:pt x="1439" y="11571"/>
                  <a:pt x="1212" y="11661"/>
                  <a:pt x="1106" y="11858"/>
                </a:cubicBezTo>
                <a:cubicBezTo>
                  <a:pt x="924" y="12237"/>
                  <a:pt x="1136" y="12540"/>
                  <a:pt x="1529" y="12691"/>
                </a:cubicBezTo>
                <a:cubicBezTo>
                  <a:pt x="1726" y="12767"/>
                  <a:pt x="1923" y="12827"/>
                  <a:pt x="2120" y="12888"/>
                </a:cubicBezTo>
                <a:cubicBezTo>
                  <a:pt x="2408" y="13003"/>
                  <a:pt x="3174" y="13268"/>
                  <a:pt x="3731" y="13268"/>
                </a:cubicBezTo>
                <a:cubicBezTo>
                  <a:pt x="3759" y="13268"/>
                  <a:pt x="3788" y="13268"/>
                  <a:pt x="3816" y="13266"/>
                </a:cubicBezTo>
                <a:cubicBezTo>
                  <a:pt x="4028" y="13266"/>
                  <a:pt x="4194" y="13236"/>
                  <a:pt x="4270" y="13130"/>
                </a:cubicBezTo>
                <a:cubicBezTo>
                  <a:pt x="4573" y="12857"/>
                  <a:pt x="4785" y="12176"/>
                  <a:pt x="4845" y="11798"/>
                </a:cubicBezTo>
                <a:cubicBezTo>
                  <a:pt x="4921" y="11207"/>
                  <a:pt x="4996" y="10647"/>
                  <a:pt x="4875" y="10057"/>
                </a:cubicBezTo>
                <a:cubicBezTo>
                  <a:pt x="4845" y="9905"/>
                  <a:pt x="4769" y="9784"/>
                  <a:pt x="4633" y="9739"/>
                </a:cubicBezTo>
                <a:cubicBezTo>
                  <a:pt x="4588" y="9722"/>
                  <a:pt x="4542" y="9715"/>
                  <a:pt x="4495" y="9715"/>
                </a:cubicBezTo>
                <a:cubicBezTo>
                  <a:pt x="4368" y="9715"/>
                  <a:pt x="4241" y="9771"/>
                  <a:pt x="4164" y="9860"/>
                </a:cubicBezTo>
                <a:cubicBezTo>
                  <a:pt x="4073" y="9966"/>
                  <a:pt x="3906" y="9966"/>
                  <a:pt x="3861" y="10072"/>
                </a:cubicBezTo>
                <a:cubicBezTo>
                  <a:pt x="3852" y="10086"/>
                  <a:pt x="3837" y="10091"/>
                  <a:pt x="3821" y="10091"/>
                </a:cubicBezTo>
                <a:cubicBezTo>
                  <a:pt x="3784" y="10091"/>
                  <a:pt x="3740" y="10063"/>
                  <a:pt x="3740" y="10041"/>
                </a:cubicBezTo>
                <a:cubicBezTo>
                  <a:pt x="3710" y="9830"/>
                  <a:pt x="3513" y="9693"/>
                  <a:pt x="3437" y="9512"/>
                </a:cubicBezTo>
                <a:cubicBezTo>
                  <a:pt x="3316" y="9178"/>
                  <a:pt x="3180" y="8861"/>
                  <a:pt x="3074" y="8527"/>
                </a:cubicBezTo>
                <a:cubicBezTo>
                  <a:pt x="2968" y="8149"/>
                  <a:pt x="2937" y="7770"/>
                  <a:pt x="2831" y="7407"/>
                </a:cubicBezTo>
                <a:cubicBezTo>
                  <a:pt x="2756" y="7119"/>
                  <a:pt x="2801" y="6817"/>
                  <a:pt x="2756" y="6544"/>
                </a:cubicBezTo>
                <a:cubicBezTo>
                  <a:pt x="2680" y="6105"/>
                  <a:pt x="2756" y="5651"/>
                  <a:pt x="2756" y="5212"/>
                </a:cubicBezTo>
                <a:cubicBezTo>
                  <a:pt x="2756" y="4758"/>
                  <a:pt x="2877" y="4303"/>
                  <a:pt x="2953" y="3849"/>
                </a:cubicBezTo>
                <a:cubicBezTo>
                  <a:pt x="3013" y="3592"/>
                  <a:pt x="3059" y="3319"/>
                  <a:pt x="3180" y="3077"/>
                </a:cubicBezTo>
                <a:cubicBezTo>
                  <a:pt x="3286" y="2850"/>
                  <a:pt x="3392" y="2608"/>
                  <a:pt x="3482" y="2350"/>
                </a:cubicBezTo>
                <a:cubicBezTo>
                  <a:pt x="3664" y="1911"/>
                  <a:pt x="3816" y="1487"/>
                  <a:pt x="4012" y="1064"/>
                </a:cubicBezTo>
                <a:cubicBezTo>
                  <a:pt x="4082" y="910"/>
                  <a:pt x="4010" y="665"/>
                  <a:pt x="3843" y="665"/>
                </a:cubicBezTo>
                <a:cubicBezTo>
                  <a:pt x="3829" y="665"/>
                  <a:pt x="3815" y="667"/>
                  <a:pt x="3800" y="670"/>
                </a:cubicBezTo>
                <a:cubicBezTo>
                  <a:pt x="3407" y="746"/>
                  <a:pt x="2983" y="836"/>
                  <a:pt x="2604" y="1003"/>
                </a:cubicBezTo>
                <a:cubicBezTo>
                  <a:pt x="2484" y="1056"/>
                  <a:pt x="2417" y="1092"/>
                  <a:pt x="2371" y="1092"/>
                </a:cubicBezTo>
                <a:cubicBezTo>
                  <a:pt x="2311" y="1092"/>
                  <a:pt x="2285" y="1034"/>
                  <a:pt x="2226" y="882"/>
                </a:cubicBezTo>
                <a:cubicBezTo>
                  <a:pt x="2135" y="609"/>
                  <a:pt x="2074" y="307"/>
                  <a:pt x="1878" y="79"/>
                </a:cubicBezTo>
                <a:cubicBezTo>
                  <a:pt x="1834" y="36"/>
                  <a:pt x="1799" y="0"/>
                  <a:pt x="17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76A9-54C9-4488-9D4E-7A147FA6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AC04C-743C-4B07-9C65-32E186BD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1E58F-B7C6-447E-98A6-AFE9A1A4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6A-4129-4868-A654-22E0AC15B4DF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8E662-7B23-42F3-B55E-98095C9E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8C440-CB0A-4340-943D-45C7BFE9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E46-489F-4DCD-95CA-086B72C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2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grpSp>
        <p:nvGrpSpPr>
          <p:cNvPr id="184" name="Google Shape;184;p15"/>
          <p:cNvGrpSpPr/>
          <p:nvPr/>
        </p:nvGrpSpPr>
        <p:grpSpPr>
          <a:xfrm>
            <a:off x="-129377" y="-59064"/>
            <a:ext cx="1612942" cy="1603031"/>
            <a:chOff x="7247681" y="291521"/>
            <a:chExt cx="1169985" cy="1162796"/>
          </a:xfrm>
        </p:grpSpPr>
        <p:sp>
          <p:nvSpPr>
            <p:cNvPr id="185" name="Google Shape;185;p15"/>
            <p:cNvSpPr/>
            <p:nvPr/>
          </p:nvSpPr>
          <p:spPr>
            <a:xfrm rot="864690">
              <a:off x="7512340" y="570251"/>
              <a:ext cx="668831" cy="639301"/>
            </a:xfrm>
            <a:custGeom>
              <a:avLst/>
              <a:gdLst/>
              <a:ahLst/>
              <a:cxnLst/>
              <a:rect l="l" t="t" r="r" b="b"/>
              <a:pathLst>
                <a:path w="5164" h="4936" extrusionOk="0">
                  <a:moveTo>
                    <a:pt x="2538" y="193"/>
                  </a:moveTo>
                  <a:cubicBezTo>
                    <a:pt x="3326" y="193"/>
                    <a:pt x="4118" y="580"/>
                    <a:pt x="4468" y="1195"/>
                  </a:cubicBezTo>
                  <a:cubicBezTo>
                    <a:pt x="4854" y="1875"/>
                    <a:pt x="4653" y="2756"/>
                    <a:pt x="4004" y="3251"/>
                  </a:cubicBezTo>
                  <a:cubicBezTo>
                    <a:pt x="3834" y="3390"/>
                    <a:pt x="3757" y="3467"/>
                    <a:pt x="3679" y="3560"/>
                  </a:cubicBezTo>
                  <a:lnTo>
                    <a:pt x="3463" y="3776"/>
                  </a:lnTo>
                  <a:cubicBezTo>
                    <a:pt x="3185" y="4039"/>
                    <a:pt x="3061" y="4332"/>
                    <a:pt x="3092" y="4595"/>
                  </a:cubicBezTo>
                  <a:cubicBezTo>
                    <a:pt x="2691" y="4664"/>
                    <a:pt x="2239" y="4721"/>
                    <a:pt x="1794" y="4721"/>
                  </a:cubicBezTo>
                  <a:cubicBezTo>
                    <a:pt x="1743" y="4721"/>
                    <a:pt x="1691" y="4720"/>
                    <a:pt x="1639" y="4719"/>
                  </a:cubicBezTo>
                  <a:cubicBezTo>
                    <a:pt x="1747" y="4271"/>
                    <a:pt x="1608" y="3931"/>
                    <a:pt x="1284" y="3668"/>
                  </a:cubicBezTo>
                  <a:cubicBezTo>
                    <a:pt x="573" y="3189"/>
                    <a:pt x="233" y="2354"/>
                    <a:pt x="449" y="1643"/>
                  </a:cubicBezTo>
                  <a:cubicBezTo>
                    <a:pt x="665" y="901"/>
                    <a:pt x="1407" y="314"/>
                    <a:pt x="2288" y="206"/>
                  </a:cubicBezTo>
                  <a:cubicBezTo>
                    <a:pt x="2371" y="197"/>
                    <a:pt x="2455" y="193"/>
                    <a:pt x="2538" y="193"/>
                  </a:cubicBezTo>
                  <a:close/>
                  <a:moveTo>
                    <a:pt x="2599" y="1"/>
                  </a:moveTo>
                  <a:cubicBezTo>
                    <a:pt x="2495" y="1"/>
                    <a:pt x="2391" y="7"/>
                    <a:pt x="2288" y="20"/>
                  </a:cubicBezTo>
                  <a:cubicBezTo>
                    <a:pt x="1315" y="128"/>
                    <a:pt x="464" y="793"/>
                    <a:pt x="233" y="1597"/>
                  </a:cubicBezTo>
                  <a:cubicBezTo>
                    <a:pt x="1" y="2400"/>
                    <a:pt x="372" y="3297"/>
                    <a:pt x="1145" y="3822"/>
                  </a:cubicBezTo>
                  <a:cubicBezTo>
                    <a:pt x="1438" y="4039"/>
                    <a:pt x="1515" y="4348"/>
                    <a:pt x="1392" y="4765"/>
                  </a:cubicBezTo>
                  <a:lnTo>
                    <a:pt x="1361" y="4889"/>
                  </a:lnTo>
                  <a:lnTo>
                    <a:pt x="1485" y="4904"/>
                  </a:lnTo>
                  <a:cubicBezTo>
                    <a:pt x="1608" y="4935"/>
                    <a:pt x="1747" y="4935"/>
                    <a:pt x="1856" y="4935"/>
                  </a:cubicBezTo>
                  <a:cubicBezTo>
                    <a:pt x="2335" y="4935"/>
                    <a:pt x="2845" y="4858"/>
                    <a:pt x="3293" y="4750"/>
                  </a:cubicBezTo>
                  <a:lnTo>
                    <a:pt x="3417" y="4734"/>
                  </a:lnTo>
                  <a:lnTo>
                    <a:pt x="3386" y="4626"/>
                  </a:lnTo>
                  <a:cubicBezTo>
                    <a:pt x="3308" y="4410"/>
                    <a:pt x="3401" y="4132"/>
                    <a:pt x="3679" y="3884"/>
                  </a:cubicBezTo>
                  <a:cubicBezTo>
                    <a:pt x="3772" y="3807"/>
                    <a:pt x="3834" y="3730"/>
                    <a:pt x="3880" y="3668"/>
                  </a:cubicBezTo>
                  <a:cubicBezTo>
                    <a:pt x="3988" y="3591"/>
                    <a:pt x="4035" y="3513"/>
                    <a:pt x="4189" y="3405"/>
                  </a:cubicBezTo>
                  <a:cubicBezTo>
                    <a:pt x="4931" y="2849"/>
                    <a:pt x="5163" y="1860"/>
                    <a:pt x="4715" y="1102"/>
                  </a:cubicBezTo>
                  <a:cubicBezTo>
                    <a:pt x="4342" y="453"/>
                    <a:pt x="3474" y="1"/>
                    <a:pt x="25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 rot="864690">
              <a:off x="7511905" y="1138016"/>
              <a:ext cx="434533" cy="266419"/>
            </a:xfrm>
            <a:custGeom>
              <a:avLst/>
              <a:gdLst/>
              <a:ahLst/>
              <a:cxnLst/>
              <a:rect l="l" t="t" r="r" b="b"/>
              <a:pathLst>
                <a:path w="3355" h="2057" extrusionOk="0">
                  <a:moveTo>
                    <a:pt x="3122" y="295"/>
                  </a:moveTo>
                  <a:lnTo>
                    <a:pt x="3076" y="990"/>
                  </a:lnTo>
                  <a:cubicBezTo>
                    <a:pt x="3045" y="1237"/>
                    <a:pt x="3029" y="1516"/>
                    <a:pt x="3014" y="1763"/>
                  </a:cubicBezTo>
                  <a:cubicBezTo>
                    <a:pt x="2592" y="1827"/>
                    <a:pt x="2076" y="1864"/>
                    <a:pt x="1527" y="1864"/>
                  </a:cubicBezTo>
                  <a:cubicBezTo>
                    <a:pt x="1152" y="1864"/>
                    <a:pt x="760" y="1847"/>
                    <a:pt x="371" y="1809"/>
                  </a:cubicBezTo>
                  <a:cubicBezTo>
                    <a:pt x="387" y="1299"/>
                    <a:pt x="371" y="820"/>
                    <a:pt x="294" y="326"/>
                  </a:cubicBezTo>
                  <a:lnTo>
                    <a:pt x="294" y="326"/>
                  </a:lnTo>
                  <a:cubicBezTo>
                    <a:pt x="747" y="415"/>
                    <a:pt x="1204" y="461"/>
                    <a:pt x="1659" y="461"/>
                  </a:cubicBezTo>
                  <a:cubicBezTo>
                    <a:pt x="2151" y="461"/>
                    <a:pt x="2641" y="407"/>
                    <a:pt x="3122" y="295"/>
                  </a:cubicBezTo>
                  <a:close/>
                  <a:moveTo>
                    <a:pt x="3354" y="1"/>
                  </a:moveTo>
                  <a:lnTo>
                    <a:pt x="3199" y="47"/>
                  </a:lnTo>
                  <a:cubicBezTo>
                    <a:pt x="2696" y="175"/>
                    <a:pt x="2173" y="237"/>
                    <a:pt x="1645" y="237"/>
                  </a:cubicBezTo>
                  <a:cubicBezTo>
                    <a:pt x="1152" y="237"/>
                    <a:pt x="656" y="183"/>
                    <a:pt x="170" y="78"/>
                  </a:cubicBezTo>
                  <a:lnTo>
                    <a:pt x="0" y="47"/>
                  </a:lnTo>
                  <a:lnTo>
                    <a:pt x="16" y="202"/>
                  </a:lnTo>
                  <a:cubicBezTo>
                    <a:pt x="108" y="743"/>
                    <a:pt x="155" y="1284"/>
                    <a:pt x="108" y="1856"/>
                  </a:cubicBezTo>
                  <a:lnTo>
                    <a:pt x="108" y="1964"/>
                  </a:lnTo>
                  <a:lnTo>
                    <a:pt x="232" y="1979"/>
                  </a:lnTo>
                  <a:cubicBezTo>
                    <a:pt x="696" y="2041"/>
                    <a:pt x="1159" y="2057"/>
                    <a:pt x="1608" y="2057"/>
                  </a:cubicBezTo>
                  <a:cubicBezTo>
                    <a:pt x="2179" y="2057"/>
                    <a:pt x="2720" y="2010"/>
                    <a:pt x="3153" y="1917"/>
                  </a:cubicBezTo>
                  <a:lnTo>
                    <a:pt x="3246" y="1902"/>
                  </a:lnTo>
                  <a:lnTo>
                    <a:pt x="3246" y="1825"/>
                  </a:lnTo>
                  <a:cubicBezTo>
                    <a:pt x="3246" y="1547"/>
                    <a:pt x="3277" y="1253"/>
                    <a:pt x="3308" y="990"/>
                  </a:cubicBezTo>
                  <a:cubicBezTo>
                    <a:pt x="3323" y="712"/>
                    <a:pt x="3354" y="434"/>
                    <a:pt x="3354" y="140"/>
                  </a:cubicBezTo>
                  <a:lnTo>
                    <a:pt x="335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 rot="864690">
              <a:off x="7587199" y="1226855"/>
              <a:ext cx="300352" cy="48828"/>
            </a:xfrm>
            <a:custGeom>
              <a:avLst/>
              <a:gdLst/>
              <a:ahLst/>
              <a:cxnLst/>
              <a:rect l="l" t="t" r="r" b="b"/>
              <a:pathLst>
                <a:path w="2319" h="377" extrusionOk="0">
                  <a:moveTo>
                    <a:pt x="125" y="0"/>
                  </a:moveTo>
                  <a:cubicBezTo>
                    <a:pt x="75" y="0"/>
                    <a:pt x="27" y="21"/>
                    <a:pt x="16" y="68"/>
                  </a:cubicBezTo>
                  <a:cubicBezTo>
                    <a:pt x="0" y="130"/>
                    <a:pt x="31" y="176"/>
                    <a:pt x="93" y="207"/>
                  </a:cubicBezTo>
                  <a:cubicBezTo>
                    <a:pt x="495" y="315"/>
                    <a:pt x="927" y="377"/>
                    <a:pt x="1376" y="377"/>
                  </a:cubicBezTo>
                  <a:cubicBezTo>
                    <a:pt x="1654" y="377"/>
                    <a:pt x="1932" y="361"/>
                    <a:pt x="2195" y="300"/>
                  </a:cubicBezTo>
                  <a:cubicBezTo>
                    <a:pt x="2272" y="300"/>
                    <a:pt x="2318" y="238"/>
                    <a:pt x="2303" y="176"/>
                  </a:cubicBezTo>
                  <a:cubicBezTo>
                    <a:pt x="2303" y="136"/>
                    <a:pt x="2245" y="96"/>
                    <a:pt x="2189" y="96"/>
                  </a:cubicBezTo>
                  <a:cubicBezTo>
                    <a:pt x="2181" y="96"/>
                    <a:pt x="2172" y="97"/>
                    <a:pt x="2164" y="99"/>
                  </a:cubicBezTo>
                  <a:cubicBezTo>
                    <a:pt x="1892" y="156"/>
                    <a:pt x="1615" y="184"/>
                    <a:pt x="1339" y="184"/>
                  </a:cubicBezTo>
                  <a:cubicBezTo>
                    <a:pt x="941" y="184"/>
                    <a:pt x="545" y="125"/>
                    <a:pt x="170" y="6"/>
                  </a:cubicBezTo>
                  <a:cubicBezTo>
                    <a:pt x="156" y="2"/>
                    <a:pt x="140" y="0"/>
                    <a:pt x="12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 rot="864690">
              <a:off x="7597803" y="1296128"/>
              <a:ext cx="250358" cy="46238"/>
            </a:xfrm>
            <a:custGeom>
              <a:avLst/>
              <a:gdLst/>
              <a:ahLst/>
              <a:cxnLst/>
              <a:rect l="l" t="t" r="r" b="b"/>
              <a:pathLst>
                <a:path w="1933" h="357" extrusionOk="0">
                  <a:moveTo>
                    <a:pt x="170" y="1"/>
                  </a:moveTo>
                  <a:cubicBezTo>
                    <a:pt x="93" y="1"/>
                    <a:pt x="31" y="16"/>
                    <a:pt x="16" y="78"/>
                  </a:cubicBezTo>
                  <a:cubicBezTo>
                    <a:pt x="0" y="140"/>
                    <a:pt x="31" y="202"/>
                    <a:pt x="93" y="217"/>
                  </a:cubicBezTo>
                  <a:cubicBezTo>
                    <a:pt x="433" y="310"/>
                    <a:pt x="789" y="356"/>
                    <a:pt x="1160" y="356"/>
                  </a:cubicBezTo>
                  <a:cubicBezTo>
                    <a:pt x="1361" y="356"/>
                    <a:pt x="1577" y="356"/>
                    <a:pt x="1809" y="279"/>
                  </a:cubicBezTo>
                  <a:cubicBezTo>
                    <a:pt x="1871" y="279"/>
                    <a:pt x="1932" y="217"/>
                    <a:pt x="1902" y="155"/>
                  </a:cubicBezTo>
                  <a:cubicBezTo>
                    <a:pt x="1902" y="104"/>
                    <a:pt x="1848" y="74"/>
                    <a:pt x="1804" y="74"/>
                  </a:cubicBezTo>
                  <a:cubicBezTo>
                    <a:pt x="1795" y="74"/>
                    <a:pt x="1786" y="76"/>
                    <a:pt x="1778" y="78"/>
                  </a:cubicBezTo>
                  <a:cubicBezTo>
                    <a:pt x="1572" y="108"/>
                    <a:pt x="1362" y="124"/>
                    <a:pt x="1151" y="124"/>
                  </a:cubicBezTo>
                  <a:cubicBezTo>
                    <a:pt x="822" y="124"/>
                    <a:pt x="490" y="86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 rot="864690">
              <a:off x="7754418" y="777788"/>
              <a:ext cx="92217" cy="407075"/>
            </a:xfrm>
            <a:custGeom>
              <a:avLst/>
              <a:gdLst/>
              <a:ahLst/>
              <a:cxnLst/>
              <a:rect l="l" t="t" r="r" b="b"/>
              <a:pathLst>
                <a:path w="712" h="3143" extrusionOk="0">
                  <a:moveTo>
                    <a:pt x="447" y="0"/>
                  </a:moveTo>
                  <a:cubicBezTo>
                    <a:pt x="416" y="0"/>
                    <a:pt x="383" y="15"/>
                    <a:pt x="356" y="51"/>
                  </a:cubicBezTo>
                  <a:cubicBezTo>
                    <a:pt x="186" y="330"/>
                    <a:pt x="263" y="654"/>
                    <a:pt x="325" y="886"/>
                  </a:cubicBezTo>
                  <a:lnTo>
                    <a:pt x="356" y="1025"/>
                  </a:lnTo>
                  <a:cubicBezTo>
                    <a:pt x="418" y="1226"/>
                    <a:pt x="480" y="1427"/>
                    <a:pt x="464" y="1612"/>
                  </a:cubicBezTo>
                  <a:cubicBezTo>
                    <a:pt x="433" y="1767"/>
                    <a:pt x="340" y="1922"/>
                    <a:pt x="263" y="2076"/>
                  </a:cubicBezTo>
                  <a:cubicBezTo>
                    <a:pt x="232" y="2153"/>
                    <a:pt x="186" y="2215"/>
                    <a:pt x="155" y="2293"/>
                  </a:cubicBezTo>
                  <a:cubicBezTo>
                    <a:pt x="0" y="2602"/>
                    <a:pt x="0" y="2911"/>
                    <a:pt x="170" y="3112"/>
                  </a:cubicBezTo>
                  <a:cubicBezTo>
                    <a:pt x="186" y="3127"/>
                    <a:pt x="232" y="3143"/>
                    <a:pt x="263" y="3143"/>
                  </a:cubicBezTo>
                  <a:cubicBezTo>
                    <a:pt x="294" y="3143"/>
                    <a:pt x="311" y="3136"/>
                    <a:pt x="324" y="3136"/>
                  </a:cubicBezTo>
                  <a:cubicBezTo>
                    <a:pt x="330" y="3136"/>
                    <a:pt x="335" y="3137"/>
                    <a:pt x="340" y="3143"/>
                  </a:cubicBezTo>
                  <a:cubicBezTo>
                    <a:pt x="387" y="3127"/>
                    <a:pt x="402" y="3050"/>
                    <a:pt x="356" y="3003"/>
                  </a:cubicBezTo>
                  <a:cubicBezTo>
                    <a:pt x="186" y="2818"/>
                    <a:pt x="279" y="2540"/>
                    <a:pt x="356" y="2385"/>
                  </a:cubicBezTo>
                  <a:cubicBezTo>
                    <a:pt x="387" y="2339"/>
                    <a:pt x="418" y="2262"/>
                    <a:pt x="464" y="2200"/>
                  </a:cubicBezTo>
                  <a:cubicBezTo>
                    <a:pt x="557" y="2030"/>
                    <a:pt x="650" y="1844"/>
                    <a:pt x="665" y="1659"/>
                  </a:cubicBezTo>
                  <a:cubicBezTo>
                    <a:pt x="711" y="1427"/>
                    <a:pt x="650" y="1195"/>
                    <a:pt x="572" y="979"/>
                  </a:cubicBezTo>
                  <a:lnTo>
                    <a:pt x="541" y="840"/>
                  </a:lnTo>
                  <a:cubicBezTo>
                    <a:pt x="480" y="654"/>
                    <a:pt x="418" y="361"/>
                    <a:pt x="557" y="144"/>
                  </a:cubicBezTo>
                  <a:cubicBezTo>
                    <a:pt x="588" y="113"/>
                    <a:pt x="572" y="36"/>
                    <a:pt x="510" y="21"/>
                  </a:cubicBezTo>
                  <a:cubicBezTo>
                    <a:pt x="491" y="8"/>
                    <a:pt x="469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 rot="864690">
              <a:off x="7974980" y="291837"/>
              <a:ext cx="34193" cy="250358"/>
            </a:xfrm>
            <a:custGeom>
              <a:avLst/>
              <a:gdLst/>
              <a:ahLst/>
              <a:cxnLst/>
              <a:rect l="l" t="t" r="r" b="b"/>
              <a:pathLst>
                <a:path w="264" h="1933" extrusionOk="0">
                  <a:moveTo>
                    <a:pt x="155" y="0"/>
                  </a:moveTo>
                  <a:cubicBezTo>
                    <a:pt x="93" y="0"/>
                    <a:pt x="47" y="31"/>
                    <a:pt x="47" y="93"/>
                  </a:cubicBezTo>
                  <a:lnTo>
                    <a:pt x="0" y="1840"/>
                  </a:lnTo>
                  <a:cubicBezTo>
                    <a:pt x="0" y="1886"/>
                    <a:pt x="47" y="1932"/>
                    <a:pt x="124" y="1932"/>
                  </a:cubicBezTo>
                  <a:cubicBezTo>
                    <a:pt x="201" y="1932"/>
                    <a:pt x="232" y="1886"/>
                    <a:pt x="232" y="1840"/>
                  </a:cubicBezTo>
                  <a:lnTo>
                    <a:pt x="263" y="93"/>
                  </a:lnTo>
                  <a:cubicBezTo>
                    <a:pt x="263" y="31"/>
                    <a:pt x="21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 rot="864690">
              <a:off x="8201277" y="909226"/>
              <a:ext cx="216295" cy="28105"/>
            </a:xfrm>
            <a:custGeom>
              <a:avLst/>
              <a:gdLst/>
              <a:ahLst/>
              <a:cxnLst/>
              <a:rect l="l" t="t" r="r" b="b"/>
              <a:pathLst>
                <a:path w="1670" h="217" extrusionOk="0">
                  <a:moveTo>
                    <a:pt x="1546" y="0"/>
                  </a:moveTo>
                  <a:lnTo>
                    <a:pt x="124" y="16"/>
                  </a:lnTo>
                  <a:cubicBezTo>
                    <a:pt x="62" y="16"/>
                    <a:pt x="0" y="62"/>
                    <a:pt x="0" y="124"/>
                  </a:cubicBezTo>
                  <a:cubicBezTo>
                    <a:pt x="0" y="170"/>
                    <a:pt x="62" y="217"/>
                    <a:pt x="124" y="217"/>
                  </a:cubicBezTo>
                  <a:lnTo>
                    <a:pt x="1546" y="201"/>
                  </a:lnTo>
                  <a:cubicBezTo>
                    <a:pt x="1608" y="201"/>
                    <a:pt x="1669" y="155"/>
                    <a:pt x="1669" y="93"/>
                  </a:cubicBezTo>
                  <a:cubicBezTo>
                    <a:pt x="1669" y="31"/>
                    <a:pt x="1608" y="0"/>
                    <a:pt x="15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 rot="864690">
              <a:off x="7251065" y="636179"/>
              <a:ext cx="312527" cy="66702"/>
            </a:xfrm>
            <a:custGeom>
              <a:avLst/>
              <a:gdLst/>
              <a:ahLst/>
              <a:cxnLst/>
              <a:rect l="l" t="t" r="r" b="b"/>
              <a:pathLst>
                <a:path w="2413" h="515" extrusionOk="0">
                  <a:moveTo>
                    <a:pt x="124" y="0"/>
                  </a:moveTo>
                  <a:cubicBezTo>
                    <a:pt x="74" y="0"/>
                    <a:pt x="29" y="30"/>
                    <a:pt x="16" y="82"/>
                  </a:cubicBezTo>
                  <a:cubicBezTo>
                    <a:pt x="1" y="143"/>
                    <a:pt x="63" y="205"/>
                    <a:pt x="109" y="205"/>
                  </a:cubicBezTo>
                  <a:lnTo>
                    <a:pt x="2258" y="514"/>
                  </a:lnTo>
                  <a:lnTo>
                    <a:pt x="2273" y="514"/>
                  </a:lnTo>
                  <a:cubicBezTo>
                    <a:pt x="2335" y="514"/>
                    <a:pt x="2397" y="483"/>
                    <a:pt x="2397" y="437"/>
                  </a:cubicBezTo>
                  <a:cubicBezTo>
                    <a:pt x="2412" y="375"/>
                    <a:pt x="2350" y="313"/>
                    <a:pt x="2304" y="313"/>
                  </a:cubicBezTo>
                  <a:lnTo>
                    <a:pt x="156" y="4"/>
                  </a:lnTo>
                  <a:cubicBezTo>
                    <a:pt x="145" y="2"/>
                    <a:pt x="134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 rot="864690">
              <a:off x="8164843" y="589260"/>
              <a:ext cx="92217" cy="114753"/>
            </a:xfrm>
            <a:custGeom>
              <a:avLst/>
              <a:gdLst/>
              <a:ahLst/>
              <a:cxnLst/>
              <a:rect l="l" t="t" r="r" b="b"/>
              <a:pathLst>
                <a:path w="712" h="886" extrusionOk="0">
                  <a:moveTo>
                    <a:pt x="567" y="0"/>
                  </a:moveTo>
                  <a:cubicBezTo>
                    <a:pt x="534" y="0"/>
                    <a:pt x="503" y="12"/>
                    <a:pt x="480" y="35"/>
                  </a:cubicBezTo>
                  <a:cubicBezTo>
                    <a:pt x="279" y="252"/>
                    <a:pt x="125" y="483"/>
                    <a:pt x="16" y="746"/>
                  </a:cubicBezTo>
                  <a:cubicBezTo>
                    <a:pt x="1" y="808"/>
                    <a:pt x="47" y="870"/>
                    <a:pt x="94" y="885"/>
                  </a:cubicBezTo>
                  <a:lnTo>
                    <a:pt x="140" y="885"/>
                  </a:lnTo>
                  <a:cubicBezTo>
                    <a:pt x="171" y="885"/>
                    <a:pt x="233" y="870"/>
                    <a:pt x="248" y="808"/>
                  </a:cubicBezTo>
                  <a:cubicBezTo>
                    <a:pt x="326" y="576"/>
                    <a:pt x="465" y="344"/>
                    <a:pt x="666" y="174"/>
                  </a:cubicBezTo>
                  <a:cubicBezTo>
                    <a:pt x="712" y="128"/>
                    <a:pt x="712" y="66"/>
                    <a:pt x="666" y="35"/>
                  </a:cubicBezTo>
                  <a:cubicBezTo>
                    <a:pt x="635" y="12"/>
                    <a:pt x="600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 rot="864690">
              <a:off x="7538891" y="362823"/>
              <a:ext cx="192334" cy="191946"/>
            </a:xfrm>
            <a:custGeom>
              <a:avLst/>
              <a:gdLst/>
              <a:ahLst/>
              <a:cxnLst/>
              <a:rect l="l" t="t" r="r" b="b"/>
              <a:pathLst>
                <a:path w="1485" h="1482" extrusionOk="0">
                  <a:moveTo>
                    <a:pt x="121" y="1"/>
                  </a:moveTo>
                  <a:cubicBezTo>
                    <a:pt x="105" y="1"/>
                    <a:pt x="91" y="5"/>
                    <a:pt x="78" y="13"/>
                  </a:cubicBezTo>
                  <a:cubicBezTo>
                    <a:pt x="16" y="28"/>
                    <a:pt x="1" y="90"/>
                    <a:pt x="16" y="137"/>
                  </a:cubicBezTo>
                  <a:cubicBezTo>
                    <a:pt x="264" y="693"/>
                    <a:pt x="727" y="1141"/>
                    <a:pt x="1284" y="1466"/>
                  </a:cubicBezTo>
                  <a:cubicBezTo>
                    <a:pt x="1315" y="1481"/>
                    <a:pt x="1330" y="1481"/>
                    <a:pt x="1346" y="1481"/>
                  </a:cubicBezTo>
                  <a:cubicBezTo>
                    <a:pt x="1392" y="1481"/>
                    <a:pt x="1423" y="1466"/>
                    <a:pt x="1438" y="1419"/>
                  </a:cubicBezTo>
                  <a:cubicBezTo>
                    <a:pt x="1485" y="1388"/>
                    <a:pt x="1469" y="1327"/>
                    <a:pt x="1407" y="1280"/>
                  </a:cubicBezTo>
                  <a:cubicBezTo>
                    <a:pt x="882" y="1002"/>
                    <a:pt x="465" y="569"/>
                    <a:pt x="233" y="75"/>
                  </a:cubicBezTo>
                  <a:cubicBezTo>
                    <a:pt x="210" y="29"/>
                    <a:pt x="163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 rot="864690">
              <a:off x="8092500" y="1038304"/>
              <a:ext cx="160343" cy="94289"/>
            </a:xfrm>
            <a:custGeom>
              <a:avLst/>
              <a:gdLst/>
              <a:ahLst/>
              <a:cxnLst/>
              <a:rect l="l" t="t" r="r" b="b"/>
              <a:pathLst>
                <a:path w="1238" h="728" extrusionOk="0">
                  <a:moveTo>
                    <a:pt x="126" y="0"/>
                  </a:moveTo>
                  <a:cubicBezTo>
                    <a:pt x="102" y="0"/>
                    <a:pt x="80" y="5"/>
                    <a:pt x="62" y="17"/>
                  </a:cubicBezTo>
                  <a:cubicBezTo>
                    <a:pt x="1" y="32"/>
                    <a:pt x="1" y="110"/>
                    <a:pt x="32" y="156"/>
                  </a:cubicBezTo>
                  <a:cubicBezTo>
                    <a:pt x="310" y="419"/>
                    <a:pt x="650" y="635"/>
                    <a:pt x="1067" y="728"/>
                  </a:cubicBezTo>
                  <a:lnTo>
                    <a:pt x="1098" y="728"/>
                  </a:lnTo>
                  <a:cubicBezTo>
                    <a:pt x="1160" y="728"/>
                    <a:pt x="1191" y="697"/>
                    <a:pt x="1206" y="697"/>
                  </a:cubicBezTo>
                  <a:cubicBezTo>
                    <a:pt x="1237" y="635"/>
                    <a:pt x="1191" y="573"/>
                    <a:pt x="1144" y="558"/>
                  </a:cubicBezTo>
                  <a:cubicBezTo>
                    <a:pt x="789" y="465"/>
                    <a:pt x="464" y="295"/>
                    <a:pt x="232" y="32"/>
                  </a:cubicBezTo>
                  <a:cubicBezTo>
                    <a:pt x="204" y="13"/>
                    <a:pt x="163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 rot="864690">
              <a:off x="7382482" y="916015"/>
              <a:ext cx="136253" cy="103226"/>
            </a:xfrm>
            <a:custGeom>
              <a:avLst/>
              <a:gdLst/>
              <a:ahLst/>
              <a:cxnLst/>
              <a:rect l="l" t="t" r="r" b="b"/>
              <a:pathLst>
                <a:path w="1052" h="797" extrusionOk="0">
                  <a:moveTo>
                    <a:pt x="920" y="1"/>
                  </a:moveTo>
                  <a:cubicBezTo>
                    <a:pt x="893" y="1"/>
                    <a:pt x="866" y="9"/>
                    <a:pt x="835" y="24"/>
                  </a:cubicBezTo>
                  <a:lnTo>
                    <a:pt x="47" y="627"/>
                  </a:lnTo>
                  <a:cubicBezTo>
                    <a:pt x="0" y="642"/>
                    <a:pt x="0" y="720"/>
                    <a:pt x="47" y="766"/>
                  </a:cubicBezTo>
                  <a:cubicBezTo>
                    <a:pt x="78" y="781"/>
                    <a:pt x="109" y="797"/>
                    <a:pt x="140" y="797"/>
                  </a:cubicBezTo>
                  <a:cubicBezTo>
                    <a:pt x="155" y="797"/>
                    <a:pt x="186" y="797"/>
                    <a:pt x="217" y="766"/>
                  </a:cubicBezTo>
                  <a:lnTo>
                    <a:pt x="1005" y="163"/>
                  </a:lnTo>
                  <a:cubicBezTo>
                    <a:pt x="1051" y="148"/>
                    <a:pt x="1051" y="70"/>
                    <a:pt x="1005" y="24"/>
                  </a:cubicBezTo>
                  <a:cubicBezTo>
                    <a:pt x="974" y="9"/>
                    <a:pt x="947" y="1"/>
                    <a:pt x="9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5"/>
          <p:cNvSpPr/>
          <p:nvPr/>
        </p:nvSpPr>
        <p:spPr>
          <a:xfrm>
            <a:off x="7776700" y="4123262"/>
            <a:ext cx="1367309" cy="1037869"/>
          </a:xfrm>
          <a:custGeom>
            <a:avLst/>
            <a:gdLst/>
            <a:ahLst/>
            <a:cxnLst/>
            <a:rect l="l" t="t" r="r" b="b"/>
            <a:pathLst>
              <a:path w="27621" h="20966" extrusionOk="0">
                <a:moveTo>
                  <a:pt x="12470" y="732"/>
                </a:moveTo>
                <a:cubicBezTo>
                  <a:pt x="14599" y="732"/>
                  <a:pt x="16245" y="2692"/>
                  <a:pt x="17079" y="4584"/>
                </a:cubicBezTo>
                <a:cubicBezTo>
                  <a:pt x="17136" y="4719"/>
                  <a:pt x="17234" y="4774"/>
                  <a:pt x="17338" y="4774"/>
                </a:cubicBezTo>
                <a:cubicBezTo>
                  <a:pt x="17542" y="4774"/>
                  <a:pt x="17769" y="4560"/>
                  <a:pt x="17747" y="4317"/>
                </a:cubicBezTo>
                <a:cubicBezTo>
                  <a:pt x="18958" y="2972"/>
                  <a:pt x="20681" y="1762"/>
                  <a:pt x="22430" y="1762"/>
                </a:cubicBezTo>
                <a:cubicBezTo>
                  <a:pt x="23283" y="1762"/>
                  <a:pt x="24143" y="2049"/>
                  <a:pt x="24952" y="2749"/>
                </a:cubicBezTo>
                <a:cubicBezTo>
                  <a:pt x="27620" y="5084"/>
                  <a:pt x="25119" y="8086"/>
                  <a:pt x="23584" y="10154"/>
                </a:cubicBezTo>
                <a:cubicBezTo>
                  <a:pt x="22150" y="12022"/>
                  <a:pt x="20649" y="13824"/>
                  <a:pt x="19048" y="15492"/>
                </a:cubicBezTo>
                <a:cubicBezTo>
                  <a:pt x="18414" y="16159"/>
                  <a:pt x="16913" y="17026"/>
                  <a:pt x="16546" y="17993"/>
                </a:cubicBezTo>
                <a:cubicBezTo>
                  <a:pt x="14378" y="15291"/>
                  <a:pt x="11776" y="12690"/>
                  <a:pt x="10108" y="9621"/>
                </a:cubicBezTo>
                <a:cubicBezTo>
                  <a:pt x="10108" y="9587"/>
                  <a:pt x="10074" y="9487"/>
                  <a:pt x="10041" y="9454"/>
                </a:cubicBezTo>
                <a:cubicBezTo>
                  <a:pt x="9708" y="8820"/>
                  <a:pt x="9407" y="8153"/>
                  <a:pt x="9140" y="7453"/>
                </a:cubicBezTo>
                <a:cubicBezTo>
                  <a:pt x="8407" y="5184"/>
                  <a:pt x="8573" y="1982"/>
                  <a:pt x="11142" y="981"/>
                </a:cubicBezTo>
                <a:cubicBezTo>
                  <a:pt x="11602" y="809"/>
                  <a:pt x="12045" y="732"/>
                  <a:pt x="12470" y="732"/>
                </a:cubicBezTo>
                <a:close/>
                <a:moveTo>
                  <a:pt x="9441" y="10088"/>
                </a:moveTo>
                <a:cubicBezTo>
                  <a:pt x="9574" y="10288"/>
                  <a:pt x="9708" y="10521"/>
                  <a:pt x="9808" y="10755"/>
                </a:cubicBezTo>
                <a:cubicBezTo>
                  <a:pt x="10541" y="11622"/>
                  <a:pt x="11209" y="12656"/>
                  <a:pt x="11909" y="13657"/>
                </a:cubicBezTo>
                <a:cubicBezTo>
                  <a:pt x="10541" y="15692"/>
                  <a:pt x="9407" y="18027"/>
                  <a:pt x="8607" y="20362"/>
                </a:cubicBezTo>
                <a:cubicBezTo>
                  <a:pt x="6372" y="19661"/>
                  <a:pt x="4204" y="18761"/>
                  <a:pt x="2236" y="17360"/>
                </a:cubicBezTo>
                <a:cubicBezTo>
                  <a:pt x="701" y="16259"/>
                  <a:pt x="1068" y="14424"/>
                  <a:pt x="2636" y="13590"/>
                </a:cubicBezTo>
                <a:cubicBezTo>
                  <a:pt x="3145" y="13302"/>
                  <a:pt x="3697" y="13177"/>
                  <a:pt x="4248" y="13177"/>
                </a:cubicBezTo>
                <a:cubicBezTo>
                  <a:pt x="4781" y="13177"/>
                  <a:pt x="5313" y="13294"/>
                  <a:pt x="5805" y="13490"/>
                </a:cubicBezTo>
                <a:lnTo>
                  <a:pt x="5805" y="13590"/>
                </a:lnTo>
                <a:cubicBezTo>
                  <a:pt x="5842" y="13684"/>
                  <a:pt x="5922" y="13725"/>
                  <a:pt x="6009" y="13725"/>
                </a:cubicBezTo>
                <a:cubicBezTo>
                  <a:pt x="6076" y="13725"/>
                  <a:pt x="6147" y="13701"/>
                  <a:pt x="6205" y="13657"/>
                </a:cubicBezTo>
                <a:cubicBezTo>
                  <a:pt x="6305" y="13657"/>
                  <a:pt x="6472" y="13490"/>
                  <a:pt x="6305" y="13357"/>
                </a:cubicBezTo>
                <a:cubicBezTo>
                  <a:pt x="6272" y="13323"/>
                  <a:pt x="6272" y="13323"/>
                  <a:pt x="6238" y="13323"/>
                </a:cubicBezTo>
                <a:cubicBezTo>
                  <a:pt x="6305" y="11489"/>
                  <a:pt x="7706" y="10255"/>
                  <a:pt x="9441" y="10088"/>
                </a:cubicBezTo>
                <a:close/>
                <a:moveTo>
                  <a:pt x="12405" y="0"/>
                </a:moveTo>
                <a:cubicBezTo>
                  <a:pt x="10464" y="0"/>
                  <a:pt x="8938" y="1351"/>
                  <a:pt x="8307" y="3149"/>
                </a:cubicBezTo>
                <a:cubicBezTo>
                  <a:pt x="7573" y="5284"/>
                  <a:pt x="8173" y="7419"/>
                  <a:pt x="9140" y="9321"/>
                </a:cubicBezTo>
                <a:cubicBezTo>
                  <a:pt x="7406" y="9354"/>
                  <a:pt x="5771" y="11122"/>
                  <a:pt x="5771" y="12923"/>
                </a:cubicBezTo>
                <a:cubicBezTo>
                  <a:pt x="5261" y="12649"/>
                  <a:pt x="4690" y="12521"/>
                  <a:pt x="4117" y="12521"/>
                </a:cubicBezTo>
                <a:cubicBezTo>
                  <a:pt x="2594" y="12521"/>
                  <a:pt x="1052" y="13431"/>
                  <a:pt x="568" y="14958"/>
                </a:cubicBezTo>
                <a:cubicBezTo>
                  <a:pt x="1" y="16759"/>
                  <a:pt x="1435" y="17593"/>
                  <a:pt x="2769" y="18460"/>
                </a:cubicBezTo>
                <a:cubicBezTo>
                  <a:pt x="4571" y="19595"/>
                  <a:pt x="6572" y="20495"/>
                  <a:pt x="8607" y="20962"/>
                </a:cubicBezTo>
                <a:cubicBezTo>
                  <a:pt x="8624" y="20964"/>
                  <a:pt x="8641" y="20965"/>
                  <a:pt x="8657" y="20965"/>
                </a:cubicBezTo>
                <a:cubicBezTo>
                  <a:pt x="8890" y="20965"/>
                  <a:pt x="9003" y="20751"/>
                  <a:pt x="8940" y="20595"/>
                </a:cubicBezTo>
                <a:lnTo>
                  <a:pt x="8974" y="20529"/>
                </a:lnTo>
                <a:cubicBezTo>
                  <a:pt x="10074" y="18360"/>
                  <a:pt x="11142" y="16292"/>
                  <a:pt x="12276" y="14157"/>
                </a:cubicBezTo>
                <a:cubicBezTo>
                  <a:pt x="13544" y="15792"/>
                  <a:pt x="14911" y="17293"/>
                  <a:pt x="16446" y="18594"/>
                </a:cubicBezTo>
                <a:cubicBezTo>
                  <a:pt x="16479" y="18661"/>
                  <a:pt x="16579" y="18761"/>
                  <a:pt x="16646" y="18761"/>
                </a:cubicBezTo>
                <a:lnTo>
                  <a:pt x="16779" y="18761"/>
                </a:lnTo>
                <a:cubicBezTo>
                  <a:pt x="16802" y="18765"/>
                  <a:pt x="16823" y="18767"/>
                  <a:pt x="16845" y="18767"/>
                </a:cubicBezTo>
                <a:cubicBezTo>
                  <a:pt x="16982" y="18767"/>
                  <a:pt x="17097" y="18681"/>
                  <a:pt x="17213" y="18594"/>
                </a:cubicBezTo>
                <a:lnTo>
                  <a:pt x="17280" y="18460"/>
                </a:lnTo>
                <a:cubicBezTo>
                  <a:pt x="17346" y="18360"/>
                  <a:pt x="17313" y="18194"/>
                  <a:pt x="17280" y="18127"/>
                </a:cubicBezTo>
                <a:cubicBezTo>
                  <a:pt x="18914" y="16759"/>
                  <a:pt x="23084" y="11789"/>
                  <a:pt x="23484" y="11289"/>
                </a:cubicBezTo>
                <a:cubicBezTo>
                  <a:pt x="24918" y="9621"/>
                  <a:pt x="27153" y="7286"/>
                  <a:pt x="26886" y="4851"/>
                </a:cubicBezTo>
                <a:cubicBezTo>
                  <a:pt x="26653" y="2983"/>
                  <a:pt x="24985" y="1515"/>
                  <a:pt x="23217" y="1181"/>
                </a:cubicBezTo>
                <a:cubicBezTo>
                  <a:pt x="22938" y="1132"/>
                  <a:pt x="22661" y="1109"/>
                  <a:pt x="22388" y="1109"/>
                </a:cubicBezTo>
                <a:cubicBezTo>
                  <a:pt x="20451" y="1109"/>
                  <a:pt x="18720" y="2296"/>
                  <a:pt x="17580" y="3817"/>
                </a:cubicBezTo>
                <a:cubicBezTo>
                  <a:pt x="16612" y="1915"/>
                  <a:pt x="15045" y="181"/>
                  <a:pt x="12743" y="14"/>
                </a:cubicBezTo>
                <a:cubicBezTo>
                  <a:pt x="12629" y="5"/>
                  <a:pt x="12517" y="0"/>
                  <a:pt x="1240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Patrick Hand"/>
              <a:buNone/>
              <a:defRPr sz="2800">
                <a:solidFill>
                  <a:schemeClr val="hlink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Manjari"/>
              <a:buChar char="●"/>
              <a:defRPr sz="18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○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■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●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○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■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●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○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Manjari"/>
              <a:buChar char="■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3" r:id="rId6"/>
    <p:sldLayoutId id="2147483672" r:id="rId7"/>
    <p:sldLayoutId id="2147483688" r:id="rId8"/>
    <p:sldLayoutId id="214748368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titanic/data?select=train.cs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titanic/data?select=train.cs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3"/>
          <p:cNvSpPr/>
          <p:nvPr/>
        </p:nvSpPr>
        <p:spPr>
          <a:xfrm>
            <a:off x="2538825" y="2872950"/>
            <a:ext cx="4226700" cy="604202"/>
          </a:xfrm>
          <a:custGeom>
            <a:avLst/>
            <a:gdLst/>
            <a:ahLst/>
            <a:cxnLst/>
            <a:rect l="l" t="t" r="r" b="b"/>
            <a:pathLst>
              <a:path w="22984" h="3679" extrusionOk="0">
                <a:moveTo>
                  <a:pt x="1840" y="0"/>
                </a:moveTo>
                <a:cubicBezTo>
                  <a:pt x="835" y="0"/>
                  <a:pt x="0" y="835"/>
                  <a:pt x="0" y="1840"/>
                </a:cubicBezTo>
                <a:cubicBezTo>
                  <a:pt x="0" y="2844"/>
                  <a:pt x="835" y="3679"/>
                  <a:pt x="1840" y="3679"/>
                </a:cubicBezTo>
                <a:lnTo>
                  <a:pt x="21144" y="3679"/>
                </a:lnTo>
                <a:cubicBezTo>
                  <a:pt x="22164" y="3679"/>
                  <a:pt x="22983" y="2860"/>
                  <a:pt x="22983" y="1840"/>
                </a:cubicBezTo>
                <a:cubicBezTo>
                  <a:pt x="22983" y="835"/>
                  <a:pt x="22148" y="0"/>
                  <a:pt x="211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3"/>
          <p:cNvSpPr txBox="1">
            <a:spLocks noGrp="1"/>
          </p:cNvSpPr>
          <p:nvPr>
            <p:ph type="ctrTitle"/>
          </p:nvPr>
        </p:nvSpPr>
        <p:spPr>
          <a:xfrm>
            <a:off x="2113736" y="466616"/>
            <a:ext cx="4916527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</a:rPr>
              <a:t>TRƯỜNG ĐẠI HỌC CNTT KHOA </a:t>
            </a:r>
            <a:r>
              <a:rPr lang="en-US" sz="3600" dirty="0" err="1">
                <a:solidFill>
                  <a:schemeClr val="dk1"/>
                </a:solidFill>
              </a:rPr>
              <a:t>KHOA</a:t>
            </a:r>
            <a:r>
              <a:rPr lang="en-US" sz="3600" dirty="0">
                <a:solidFill>
                  <a:schemeClr val="dk1"/>
                </a:solidFill>
              </a:rPr>
              <a:t> HỌC VÀ KĨ THUẬT THÔNG TIN</a:t>
            </a:r>
            <a:endParaRPr sz="3600" dirty="0">
              <a:solidFill>
                <a:schemeClr val="dk1"/>
              </a:solidFill>
            </a:endParaRPr>
          </a:p>
        </p:txBody>
      </p:sp>
      <p:sp>
        <p:nvSpPr>
          <p:cNvPr id="540" name="Google Shape;540;p43"/>
          <p:cNvSpPr txBox="1">
            <a:spLocks noGrp="1"/>
          </p:cNvSpPr>
          <p:nvPr>
            <p:ph type="subTitle" idx="1"/>
          </p:nvPr>
        </p:nvSpPr>
        <p:spPr>
          <a:xfrm>
            <a:off x="2644800" y="2976250"/>
            <a:ext cx="39396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PHÂN TÍCH DỮ LIỆU TITANIC</a:t>
            </a:r>
            <a:endParaRPr sz="1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462E6-7D0C-1BE0-3843-5B994B3638C5}"/>
              </a:ext>
            </a:extLst>
          </p:cNvPr>
          <p:cNvSpPr txBox="1"/>
          <p:nvPr/>
        </p:nvSpPr>
        <p:spPr>
          <a:xfrm>
            <a:off x="1636933" y="4307552"/>
            <a:ext cx="39438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Nhóm</a:t>
            </a:r>
            <a:r>
              <a:rPr lang="en-US" dirty="0"/>
              <a:t> #21:</a:t>
            </a:r>
          </a:p>
          <a:p>
            <a:pPr marL="342900" indent="-342900">
              <a:buAutoNum type="arabicPeriod"/>
            </a:pPr>
            <a:r>
              <a:rPr lang="en-US" dirty="0"/>
              <a:t>Nguyễn Huỳnh Bảo Quốc - 20520292</a:t>
            </a:r>
          </a:p>
          <a:p>
            <a:pPr marL="342900" indent="-342900">
              <a:buAutoNum type="arabicPeriod"/>
            </a:pPr>
            <a:r>
              <a:rPr lang="en-US" dirty="0"/>
              <a:t>Châu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Hiệp</a:t>
            </a:r>
            <a:r>
              <a:rPr lang="en-US" dirty="0"/>
              <a:t> - 20520499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2E44A4-5D49-C887-E1C2-3ED92DE981D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968343" cy="249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14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l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D.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Huấn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luyện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Kmeans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962B39-C574-C67F-FAE9-C3EDE48A4F17}"/>
              </a:ext>
            </a:extLst>
          </p:cNvPr>
          <p:cNvSpPr txBox="1">
            <a:spLocks/>
          </p:cNvSpPr>
          <p:nvPr/>
        </p:nvSpPr>
        <p:spPr>
          <a:xfrm>
            <a:off x="0" y="1863562"/>
            <a:ext cx="8548255" cy="4080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Dữ liệu đã được chia thành tập huấn luyện và tập kiểm thử với tỷ lệ 80:20.</a:t>
            </a:r>
          </a:p>
          <a:p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Mô hình KMeans với 2 cụm đã được huấn luyện trên tập huấn luyện.</a:t>
            </a:r>
          </a:p>
          <a:p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Tâm của 2 cụm được xác định sau khi mô hình được huấn luyện.</a:t>
            </a:r>
          </a:p>
          <a:p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Confusion matrix và báo cáo phân loại đã được tạo ra để đánh giá hiệu suất của mô hình.</a:t>
            </a:r>
          </a:p>
          <a:p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Độ chính xác trung bình của mô hình trên tập huấn luyện là 0.35, cho thấy mô hình có thể cần được tinh chỉnh thêm để cải thiện hiệu suất.</a:t>
            </a:r>
          </a:p>
        </p:txBody>
      </p:sp>
    </p:spTree>
    <p:extLst>
      <p:ext uri="{BB962C8B-B14F-4D97-AF65-F5344CB8AC3E}">
        <p14:creationId xmlns:p14="http://schemas.microsoft.com/office/powerpoint/2010/main" val="4058890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2E44A4-5D49-C887-E1C2-3ED92DE981D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968343" cy="249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14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l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D.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Huấn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luyện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Kmeans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B9AE10-DCDE-5BEC-F160-ACDAFD4BF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347" y="1558718"/>
            <a:ext cx="5419647" cy="358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49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2E44A4-5D49-C887-E1C2-3ED92DE981D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968343" cy="249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14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l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D.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Huấn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luyện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(Logistic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Regrestion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962B39-C574-C67F-FAE9-C3EDE48A4F17}"/>
              </a:ext>
            </a:extLst>
          </p:cNvPr>
          <p:cNvSpPr txBox="1">
            <a:spLocks/>
          </p:cNvSpPr>
          <p:nvPr/>
        </p:nvSpPr>
        <p:spPr>
          <a:xfrm>
            <a:off x="1" y="1586471"/>
            <a:ext cx="8382000" cy="154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Chúng ta đã sử dụng kỹ thuật SMOTE để giải quyết vấn đề mất cân bằng trong tập dữ liệu.</a:t>
            </a:r>
          </a:p>
          <a:p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Dưới đây là các confusion matrix được tính trước và sau khi loại bỏ các cột "PARCH" và "SIPSP":</a:t>
            </a:r>
          </a:p>
          <a:p>
            <a:pPr marL="0" indent="0">
              <a:buNone/>
            </a:pP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277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2E44A4-5D49-C887-E1C2-3ED92DE981D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968343" cy="249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14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l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D.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Huấn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luyện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(Logistic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Regrestion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425149-C5A9-47FE-281C-B956CDBBA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93" y="1516239"/>
            <a:ext cx="3869441" cy="35187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EA2DDA-4BCA-8440-0E0D-0AEDBE71A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409" y="2498402"/>
            <a:ext cx="4597107" cy="143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05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2E44A4-5D49-C887-E1C2-3ED92DE981D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968343" cy="249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14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l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D.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Huấn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luyện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(So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sánh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hai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06C4E59-8F1D-BFC8-FCAA-96E01529FF08}"/>
              </a:ext>
            </a:extLst>
          </p:cNvPr>
          <p:cNvSpPr txBox="1">
            <a:spLocks/>
          </p:cNvSpPr>
          <p:nvPr/>
        </p:nvSpPr>
        <p:spPr>
          <a:xfrm>
            <a:off x="103238" y="1820577"/>
            <a:ext cx="8937523" cy="3152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luận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K-Means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huấn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luyện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khá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thấp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nhưng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rất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prediction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F1-score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rất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thấp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ảnh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hưởng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xấu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quá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Tuy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gom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cụm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K-means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khá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phù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tuy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nhiên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gán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nhãn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nên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xem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xét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giữa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đoán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Logistic Regression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K-Means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tuy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nhiên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cũng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quá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vượt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accuracy-score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khá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tốt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(0.82),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phù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quá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đoán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958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50BBAC4-E802-BFF0-5D6B-8986AB0D2981}"/>
              </a:ext>
            </a:extLst>
          </p:cNvPr>
          <p:cNvSpPr txBox="1">
            <a:spLocks/>
          </p:cNvSpPr>
          <p:nvPr/>
        </p:nvSpPr>
        <p:spPr>
          <a:xfrm>
            <a:off x="0" y="1045343"/>
            <a:ext cx="8200103" cy="249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14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l"/>
            <a:r>
              <a:rPr lang="en-US" sz="2600">
                <a:latin typeface="Calibri" panose="020F0502020204030204" pitchFamily="34" charset="0"/>
                <a:cs typeface="Calibri" panose="020F0502020204030204" pitchFamily="34" charset="0"/>
              </a:rPr>
              <a:t>E. Giới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Thiệu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Hài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Lòng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/>
            <a:r>
              <a:rPr 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- Tiền xử lý dữ liệu:</a:t>
            </a:r>
          </a:p>
          <a:p>
            <a:pPr algn="l"/>
            <a:r>
              <a:rPr 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Tiến hành điền vào giá trị tuổi thiếu dựa vào trung vị tuổi của mỗi lớp hành khách (Pclass).</a:t>
            </a:r>
          </a:p>
          <a:p>
            <a:pPr algn="l"/>
            <a:r>
              <a:rPr 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Mã hóa dữ liệu phân loại như giới tính và nơi lên tàu (Embarked).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C549-3840-7DC4-884E-C9C5D8DC4AD1}"/>
              </a:ext>
            </a:extLst>
          </p:cNvPr>
          <p:cNvSpPr txBox="1">
            <a:spLocks/>
          </p:cNvSpPr>
          <p:nvPr/>
        </p:nvSpPr>
        <p:spPr>
          <a:xfrm>
            <a:off x="0" y="3550498"/>
            <a:ext cx="8937523" cy="2498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- Dự đoán sống sót:</a:t>
            </a:r>
          </a:p>
          <a:p>
            <a:pPr marL="0" indent="0">
              <a:buNone/>
            </a:pPr>
            <a:r>
              <a:rPr 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Sử dụng mô hình Logistic Regression đã được huấn luyện để dự đoán xem hành khách có sống sót hay không.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70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7"/>
          <p:cNvSpPr/>
          <p:nvPr/>
        </p:nvSpPr>
        <p:spPr>
          <a:xfrm>
            <a:off x="4390650" y="2501625"/>
            <a:ext cx="399850" cy="465700"/>
          </a:xfrm>
          <a:custGeom>
            <a:avLst/>
            <a:gdLst/>
            <a:ahLst/>
            <a:cxnLst/>
            <a:rect l="l" t="t" r="r" b="b"/>
            <a:pathLst>
              <a:path w="15994" h="18628" extrusionOk="0">
                <a:moveTo>
                  <a:pt x="0" y="0"/>
                </a:moveTo>
                <a:lnTo>
                  <a:pt x="12983" y="18628"/>
                </a:lnTo>
                <a:lnTo>
                  <a:pt x="15994" y="9596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8" name="Google Shape;588;p47"/>
          <p:cNvSpPr/>
          <p:nvPr/>
        </p:nvSpPr>
        <p:spPr>
          <a:xfrm>
            <a:off x="3684504" y="995858"/>
            <a:ext cx="2167225" cy="1529850"/>
          </a:xfrm>
          <a:custGeom>
            <a:avLst/>
            <a:gdLst/>
            <a:ahLst/>
            <a:cxnLst/>
            <a:rect l="l" t="t" r="r" b="b"/>
            <a:pathLst>
              <a:path w="86689" h="61194" extrusionOk="0">
                <a:moveTo>
                  <a:pt x="0" y="12131"/>
                </a:moveTo>
                <a:cubicBezTo>
                  <a:pt x="1546" y="10942"/>
                  <a:pt x="4847" y="6897"/>
                  <a:pt x="9277" y="4994"/>
                </a:cubicBezTo>
                <a:cubicBezTo>
                  <a:pt x="13708" y="3091"/>
                  <a:pt x="18644" y="1485"/>
                  <a:pt x="26583" y="712"/>
                </a:cubicBezTo>
                <a:cubicBezTo>
                  <a:pt x="34522" y="-61"/>
                  <a:pt x="49360" y="-210"/>
                  <a:pt x="56913" y="355"/>
                </a:cubicBezTo>
                <a:cubicBezTo>
                  <a:pt x="64466" y="920"/>
                  <a:pt x="67767" y="2229"/>
                  <a:pt x="71900" y="4102"/>
                </a:cubicBezTo>
                <a:cubicBezTo>
                  <a:pt x="76033" y="5975"/>
                  <a:pt x="79274" y="7967"/>
                  <a:pt x="81712" y="11595"/>
                </a:cubicBezTo>
                <a:cubicBezTo>
                  <a:pt x="84150" y="15223"/>
                  <a:pt x="86053" y="20991"/>
                  <a:pt x="86529" y="25868"/>
                </a:cubicBezTo>
                <a:cubicBezTo>
                  <a:pt x="87005" y="30745"/>
                  <a:pt x="86232" y="36365"/>
                  <a:pt x="84567" y="40855"/>
                </a:cubicBezTo>
                <a:cubicBezTo>
                  <a:pt x="82902" y="45345"/>
                  <a:pt x="79512" y="49745"/>
                  <a:pt x="76538" y="52808"/>
                </a:cubicBezTo>
                <a:cubicBezTo>
                  <a:pt x="73565" y="55871"/>
                  <a:pt x="70116" y="57833"/>
                  <a:pt x="66726" y="59231"/>
                </a:cubicBezTo>
                <a:cubicBezTo>
                  <a:pt x="63336" y="60629"/>
                  <a:pt x="57954" y="60867"/>
                  <a:pt x="56199" y="61194"/>
                </a:cubicBezTo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89" name="Google Shape;589;p47"/>
          <p:cNvSpPr/>
          <p:nvPr/>
        </p:nvSpPr>
        <p:spPr>
          <a:xfrm>
            <a:off x="3592884" y="1290938"/>
            <a:ext cx="1496625" cy="1681525"/>
          </a:xfrm>
          <a:custGeom>
            <a:avLst/>
            <a:gdLst/>
            <a:ahLst/>
            <a:cxnLst/>
            <a:rect l="l" t="t" r="r" b="b"/>
            <a:pathLst>
              <a:path w="59865" h="67261" extrusionOk="0">
                <a:moveTo>
                  <a:pt x="59865" y="49034"/>
                </a:moveTo>
                <a:cubicBezTo>
                  <a:pt x="57575" y="51829"/>
                  <a:pt x="48625" y="63248"/>
                  <a:pt x="46127" y="65805"/>
                </a:cubicBezTo>
                <a:cubicBezTo>
                  <a:pt x="43629" y="68362"/>
                  <a:pt x="46573" y="66518"/>
                  <a:pt x="44878" y="64377"/>
                </a:cubicBezTo>
                <a:cubicBezTo>
                  <a:pt x="43183" y="62236"/>
                  <a:pt x="38188" y="55397"/>
                  <a:pt x="35958" y="52959"/>
                </a:cubicBezTo>
                <a:cubicBezTo>
                  <a:pt x="33728" y="50521"/>
                  <a:pt x="34768" y="51116"/>
                  <a:pt x="31497" y="49748"/>
                </a:cubicBezTo>
                <a:cubicBezTo>
                  <a:pt x="28226" y="48380"/>
                  <a:pt x="20703" y="47369"/>
                  <a:pt x="16332" y="44752"/>
                </a:cubicBezTo>
                <a:cubicBezTo>
                  <a:pt x="11961" y="42135"/>
                  <a:pt x="7977" y="38834"/>
                  <a:pt x="5271" y="34047"/>
                </a:cubicBezTo>
                <a:cubicBezTo>
                  <a:pt x="2565" y="29260"/>
                  <a:pt x="484" y="21261"/>
                  <a:pt x="97" y="16028"/>
                </a:cubicBezTo>
                <a:cubicBezTo>
                  <a:pt x="-289" y="10795"/>
                  <a:pt x="2357" y="5294"/>
                  <a:pt x="2952" y="2647"/>
                </a:cubicBezTo>
                <a:cubicBezTo>
                  <a:pt x="3547" y="1"/>
                  <a:pt x="3546" y="565"/>
                  <a:pt x="3665" y="149"/>
                </a:cubicBez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0" name="Google Shape;590;p47"/>
          <p:cNvSpPr txBox="1">
            <a:spLocks noGrp="1"/>
          </p:cNvSpPr>
          <p:nvPr>
            <p:ph type="title"/>
          </p:nvPr>
        </p:nvSpPr>
        <p:spPr>
          <a:xfrm>
            <a:off x="2860200" y="30509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KẾT QUẢ</a:t>
            </a:r>
            <a:endParaRPr dirty="0"/>
          </a:p>
        </p:txBody>
      </p:sp>
      <p:sp>
        <p:nvSpPr>
          <p:cNvPr id="591" name="Google Shape;591;p47"/>
          <p:cNvSpPr txBox="1">
            <a:spLocks noGrp="1"/>
          </p:cNvSpPr>
          <p:nvPr>
            <p:ph type="title" idx="2"/>
          </p:nvPr>
        </p:nvSpPr>
        <p:spPr>
          <a:xfrm>
            <a:off x="3850375" y="1048277"/>
            <a:ext cx="144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 dirty="0"/>
              <a:t>03</a:t>
            </a:r>
            <a:endParaRPr sz="9100" dirty="0"/>
          </a:p>
        </p:txBody>
      </p:sp>
      <p:sp>
        <p:nvSpPr>
          <p:cNvPr id="593" name="Google Shape;593;p47"/>
          <p:cNvSpPr/>
          <p:nvPr/>
        </p:nvSpPr>
        <p:spPr>
          <a:xfrm rot="10800000">
            <a:off x="3413608" y="891511"/>
            <a:ext cx="2316834" cy="2000287"/>
          </a:xfrm>
          <a:custGeom>
            <a:avLst/>
            <a:gdLst/>
            <a:ahLst/>
            <a:cxnLst/>
            <a:rect l="l" t="t" r="r" b="b"/>
            <a:pathLst>
              <a:path w="16049" h="13856" extrusionOk="0">
                <a:moveTo>
                  <a:pt x="7986" y="614"/>
                </a:moveTo>
                <a:cubicBezTo>
                  <a:pt x="8030" y="614"/>
                  <a:pt x="8077" y="633"/>
                  <a:pt x="8131" y="666"/>
                </a:cubicBezTo>
                <a:cubicBezTo>
                  <a:pt x="8161" y="696"/>
                  <a:pt x="8207" y="712"/>
                  <a:pt x="8222" y="742"/>
                </a:cubicBezTo>
                <a:cubicBezTo>
                  <a:pt x="8479" y="1090"/>
                  <a:pt x="8767" y="1408"/>
                  <a:pt x="9039" y="1756"/>
                </a:cubicBezTo>
                <a:cubicBezTo>
                  <a:pt x="9145" y="1908"/>
                  <a:pt x="9281" y="2029"/>
                  <a:pt x="9372" y="2210"/>
                </a:cubicBezTo>
                <a:cubicBezTo>
                  <a:pt x="9448" y="2347"/>
                  <a:pt x="9645" y="2422"/>
                  <a:pt x="9751" y="2559"/>
                </a:cubicBezTo>
                <a:cubicBezTo>
                  <a:pt x="9842" y="2680"/>
                  <a:pt x="9917" y="2786"/>
                  <a:pt x="10023" y="2892"/>
                </a:cubicBezTo>
                <a:cubicBezTo>
                  <a:pt x="10099" y="2983"/>
                  <a:pt x="10099" y="3073"/>
                  <a:pt x="10069" y="3164"/>
                </a:cubicBezTo>
                <a:cubicBezTo>
                  <a:pt x="10205" y="3301"/>
                  <a:pt x="10356" y="3301"/>
                  <a:pt x="10372" y="3346"/>
                </a:cubicBezTo>
                <a:cubicBezTo>
                  <a:pt x="10493" y="3376"/>
                  <a:pt x="10599" y="3391"/>
                  <a:pt x="10735" y="3391"/>
                </a:cubicBezTo>
                <a:cubicBezTo>
                  <a:pt x="11023" y="3391"/>
                  <a:pt x="11280" y="3437"/>
                  <a:pt x="11552" y="3512"/>
                </a:cubicBezTo>
                <a:cubicBezTo>
                  <a:pt x="11643" y="3528"/>
                  <a:pt x="11795" y="3512"/>
                  <a:pt x="11870" y="3588"/>
                </a:cubicBezTo>
                <a:cubicBezTo>
                  <a:pt x="11961" y="3664"/>
                  <a:pt x="12067" y="3649"/>
                  <a:pt x="12158" y="3664"/>
                </a:cubicBezTo>
                <a:cubicBezTo>
                  <a:pt x="12188" y="3679"/>
                  <a:pt x="12249" y="3694"/>
                  <a:pt x="12294" y="3724"/>
                </a:cubicBezTo>
                <a:cubicBezTo>
                  <a:pt x="12385" y="3770"/>
                  <a:pt x="12476" y="3815"/>
                  <a:pt x="12567" y="3861"/>
                </a:cubicBezTo>
                <a:cubicBezTo>
                  <a:pt x="12703" y="3936"/>
                  <a:pt x="12854" y="3936"/>
                  <a:pt x="12976" y="4058"/>
                </a:cubicBezTo>
                <a:cubicBezTo>
                  <a:pt x="13082" y="4148"/>
                  <a:pt x="13233" y="4209"/>
                  <a:pt x="13354" y="4300"/>
                </a:cubicBezTo>
                <a:cubicBezTo>
                  <a:pt x="13445" y="4375"/>
                  <a:pt x="13521" y="4451"/>
                  <a:pt x="13596" y="4542"/>
                </a:cubicBezTo>
                <a:cubicBezTo>
                  <a:pt x="13672" y="4618"/>
                  <a:pt x="13808" y="4603"/>
                  <a:pt x="13823" y="4739"/>
                </a:cubicBezTo>
                <a:cubicBezTo>
                  <a:pt x="13839" y="4830"/>
                  <a:pt x="14035" y="4769"/>
                  <a:pt x="14035" y="4905"/>
                </a:cubicBezTo>
                <a:cubicBezTo>
                  <a:pt x="14217" y="5026"/>
                  <a:pt x="14308" y="5208"/>
                  <a:pt x="14444" y="5360"/>
                </a:cubicBezTo>
                <a:cubicBezTo>
                  <a:pt x="14596" y="5511"/>
                  <a:pt x="14686" y="5708"/>
                  <a:pt x="14807" y="5874"/>
                </a:cubicBezTo>
                <a:cubicBezTo>
                  <a:pt x="14838" y="5905"/>
                  <a:pt x="14868" y="5965"/>
                  <a:pt x="14883" y="6026"/>
                </a:cubicBezTo>
                <a:cubicBezTo>
                  <a:pt x="14959" y="6177"/>
                  <a:pt x="15050" y="6283"/>
                  <a:pt x="15095" y="6434"/>
                </a:cubicBezTo>
                <a:cubicBezTo>
                  <a:pt x="15125" y="6571"/>
                  <a:pt x="15201" y="6662"/>
                  <a:pt x="15247" y="6798"/>
                </a:cubicBezTo>
                <a:cubicBezTo>
                  <a:pt x="15262" y="6889"/>
                  <a:pt x="15292" y="7010"/>
                  <a:pt x="15353" y="7085"/>
                </a:cubicBezTo>
                <a:cubicBezTo>
                  <a:pt x="15443" y="7191"/>
                  <a:pt x="15398" y="7297"/>
                  <a:pt x="15398" y="7403"/>
                </a:cubicBezTo>
                <a:lnTo>
                  <a:pt x="15398" y="7449"/>
                </a:lnTo>
                <a:cubicBezTo>
                  <a:pt x="15519" y="7600"/>
                  <a:pt x="15489" y="7797"/>
                  <a:pt x="15549" y="7979"/>
                </a:cubicBezTo>
                <a:cubicBezTo>
                  <a:pt x="15564" y="8054"/>
                  <a:pt x="15625" y="8085"/>
                  <a:pt x="15564" y="8160"/>
                </a:cubicBezTo>
                <a:cubicBezTo>
                  <a:pt x="15549" y="8176"/>
                  <a:pt x="15549" y="8221"/>
                  <a:pt x="15564" y="8236"/>
                </a:cubicBezTo>
                <a:cubicBezTo>
                  <a:pt x="15670" y="8403"/>
                  <a:pt x="15625" y="8584"/>
                  <a:pt x="15625" y="8751"/>
                </a:cubicBezTo>
                <a:cubicBezTo>
                  <a:pt x="15625" y="9160"/>
                  <a:pt x="15580" y="9584"/>
                  <a:pt x="15504" y="9977"/>
                </a:cubicBezTo>
                <a:cubicBezTo>
                  <a:pt x="15489" y="10068"/>
                  <a:pt x="15504" y="10174"/>
                  <a:pt x="15474" y="10265"/>
                </a:cubicBezTo>
                <a:cubicBezTo>
                  <a:pt x="15428" y="10341"/>
                  <a:pt x="15368" y="10416"/>
                  <a:pt x="15322" y="10507"/>
                </a:cubicBezTo>
                <a:cubicBezTo>
                  <a:pt x="15413" y="10583"/>
                  <a:pt x="15428" y="10704"/>
                  <a:pt x="15337" y="10734"/>
                </a:cubicBezTo>
                <a:cubicBezTo>
                  <a:pt x="15201" y="10795"/>
                  <a:pt x="15216" y="10946"/>
                  <a:pt x="15125" y="11037"/>
                </a:cubicBezTo>
                <a:cubicBezTo>
                  <a:pt x="15050" y="11113"/>
                  <a:pt x="14959" y="11249"/>
                  <a:pt x="14959" y="11370"/>
                </a:cubicBezTo>
                <a:cubicBezTo>
                  <a:pt x="14959" y="11521"/>
                  <a:pt x="14747" y="11521"/>
                  <a:pt x="14792" y="11673"/>
                </a:cubicBezTo>
                <a:cubicBezTo>
                  <a:pt x="14779" y="11670"/>
                  <a:pt x="14767" y="11668"/>
                  <a:pt x="14757" y="11668"/>
                </a:cubicBezTo>
                <a:cubicBezTo>
                  <a:pt x="14661" y="11668"/>
                  <a:pt x="14683" y="11785"/>
                  <a:pt x="14656" y="11839"/>
                </a:cubicBezTo>
                <a:cubicBezTo>
                  <a:pt x="14565" y="11945"/>
                  <a:pt x="14459" y="12082"/>
                  <a:pt x="14338" y="12172"/>
                </a:cubicBezTo>
                <a:cubicBezTo>
                  <a:pt x="14217" y="12248"/>
                  <a:pt x="14111" y="12384"/>
                  <a:pt x="13975" y="12475"/>
                </a:cubicBezTo>
                <a:cubicBezTo>
                  <a:pt x="13884" y="12536"/>
                  <a:pt x="13808" y="12627"/>
                  <a:pt x="13672" y="12687"/>
                </a:cubicBezTo>
                <a:cubicBezTo>
                  <a:pt x="13505" y="12763"/>
                  <a:pt x="13324" y="12884"/>
                  <a:pt x="13127" y="12914"/>
                </a:cubicBezTo>
                <a:cubicBezTo>
                  <a:pt x="12900" y="12960"/>
                  <a:pt x="12673" y="13081"/>
                  <a:pt x="12415" y="13126"/>
                </a:cubicBezTo>
                <a:cubicBezTo>
                  <a:pt x="11963" y="13208"/>
                  <a:pt x="11523" y="13390"/>
                  <a:pt x="11051" y="13390"/>
                </a:cubicBezTo>
                <a:cubicBezTo>
                  <a:pt x="11002" y="13390"/>
                  <a:pt x="10952" y="13388"/>
                  <a:pt x="10901" y="13384"/>
                </a:cubicBezTo>
                <a:cubicBezTo>
                  <a:pt x="10856" y="13384"/>
                  <a:pt x="10795" y="13384"/>
                  <a:pt x="10750" y="13414"/>
                </a:cubicBezTo>
                <a:cubicBezTo>
                  <a:pt x="10568" y="13520"/>
                  <a:pt x="10356" y="13490"/>
                  <a:pt x="10175" y="13505"/>
                </a:cubicBezTo>
                <a:cubicBezTo>
                  <a:pt x="9866" y="13545"/>
                  <a:pt x="9562" y="13560"/>
                  <a:pt x="9257" y="13560"/>
                </a:cubicBezTo>
                <a:cubicBezTo>
                  <a:pt x="8994" y="13560"/>
                  <a:pt x="8730" y="13549"/>
                  <a:pt x="8464" y="13535"/>
                </a:cubicBezTo>
                <a:cubicBezTo>
                  <a:pt x="8440" y="13533"/>
                  <a:pt x="8417" y="13532"/>
                  <a:pt x="8393" y="13532"/>
                </a:cubicBezTo>
                <a:cubicBezTo>
                  <a:pt x="8254" y="13532"/>
                  <a:pt x="8122" y="13565"/>
                  <a:pt x="7979" y="13565"/>
                </a:cubicBezTo>
                <a:cubicBezTo>
                  <a:pt x="7953" y="13567"/>
                  <a:pt x="7926" y="13567"/>
                  <a:pt x="7900" y="13567"/>
                </a:cubicBezTo>
                <a:cubicBezTo>
                  <a:pt x="7711" y="13567"/>
                  <a:pt x="7530" y="13539"/>
                  <a:pt x="7350" y="13539"/>
                </a:cubicBezTo>
                <a:cubicBezTo>
                  <a:pt x="7242" y="13539"/>
                  <a:pt x="7135" y="13549"/>
                  <a:pt x="7026" y="13580"/>
                </a:cubicBezTo>
                <a:cubicBezTo>
                  <a:pt x="6989" y="13544"/>
                  <a:pt x="6950" y="13532"/>
                  <a:pt x="6910" y="13532"/>
                </a:cubicBezTo>
                <a:cubicBezTo>
                  <a:pt x="6845" y="13532"/>
                  <a:pt x="6777" y="13562"/>
                  <a:pt x="6712" y="13562"/>
                </a:cubicBezTo>
                <a:cubicBezTo>
                  <a:pt x="6669" y="13562"/>
                  <a:pt x="6626" y="13549"/>
                  <a:pt x="6587" y="13505"/>
                </a:cubicBezTo>
                <a:cubicBezTo>
                  <a:pt x="6513" y="13529"/>
                  <a:pt x="6438" y="13538"/>
                  <a:pt x="6363" y="13538"/>
                </a:cubicBezTo>
                <a:cubicBezTo>
                  <a:pt x="6205" y="13538"/>
                  <a:pt x="6044" y="13500"/>
                  <a:pt x="5890" y="13490"/>
                </a:cubicBezTo>
                <a:cubicBezTo>
                  <a:pt x="5678" y="13459"/>
                  <a:pt x="5481" y="13459"/>
                  <a:pt x="5269" y="13384"/>
                </a:cubicBezTo>
                <a:cubicBezTo>
                  <a:pt x="5188" y="13356"/>
                  <a:pt x="5090" y="13351"/>
                  <a:pt x="4991" y="13351"/>
                </a:cubicBezTo>
                <a:cubicBezTo>
                  <a:pt x="4926" y="13351"/>
                  <a:pt x="4861" y="13353"/>
                  <a:pt x="4800" y="13353"/>
                </a:cubicBezTo>
                <a:cubicBezTo>
                  <a:pt x="4497" y="13338"/>
                  <a:pt x="4194" y="13263"/>
                  <a:pt x="3892" y="13187"/>
                </a:cubicBezTo>
                <a:cubicBezTo>
                  <a:pt x="3786" y="13157"/>
                  <a:pt x="3695" y="13141"/>
                  <a:pt x="3604" y="13111"/>
                </a:cubicBezTo>
                <a:cubicBezTo>
                  <a:pt x="3513" y="13066"/>
                  <a:pt x="3377" y="13051"/>
                  <a:pt x="3256" y="13035"/>
                </a:cubicBezTo>
                <a:cubicBezTo>
                  <a:pt x="3150" y="13005"/>
                  <a:pt x="3029" y="12975"/>
                  <a:pt x="2923" y="12960"/>
                </a:cubicBezTo>
                <a:cubicBezTo>
                  <a:pt x="2726" y="12914"/>
                  <a:pt x="2559" y="12808"/>
                  <a:pt x="2393" y="12702"/>
                </a:cubicBezTo>
                <a:cubicBezTo>
                  <a:pt x="2196" y="12596"/>
                  <a:pt x="2030" y="12400"/>
                  <a:pt x="1818" y="12294"/>
                </a:cubicBezTo>
                <a:cubicBezTo>
                  <a:pt x="1696" y="12218"/>
                  <a:pt x="1621" y="12082"/>
                  <a:pt x="1515" y="11991"/>
                </a:cubicBezTo>
                <a:cubicBezTo>
                  <a:pt x="1409" y="11870"/>
                  <a:pt x="1288" y="11718"/>
                  <a:pt x="1212" y="11567"/>
                </a:cubicBezTo>
                <a:cubicBezTo>
                  <a:pt x="1121" y="11400"/>
                  <a:pt x="970" y="11264"/>
                  <a:pt x="864" y="11113"/>
                </a:cubicBezTo>
                <a:cubicBezTo>
                  <a:pt x="788" y="11022"/>
                  <a:pt x="727" y="10916"/>
                  <a:pt x="727" y="10780"/>
                </a:cubicBezTo>
                <a:cubicBezTo>
                  <a:pt x="727" y="10658"/>
                  <a:pt x="637" y="10552"/>
                  <a:pt x="591" y="10416"/>
                </a:cubicBezTo>
                <a:cubicBezTo>
                  <a:pt x="516" y="10159"/>
                  <a:pt x="364" y="9901"/>
                  <a:pt x="410" y="9599"/>
                </a:cubicBezTo>
                <a:cubicBezTo>
                  <a:pt x="228" y="9372"/>
                  <a:pt x="410" y="9099"/>
                  <a:pt x="273" y="8872"/>
                </a:cubicBezTo>
                <a:cubicBezTo>
                  <a:pt x="349" y="8660"/>
                  <a:pt x="349" y="8433"/>
                  <a:pt x="334" y="8206"/>
                </a:cubicBezTo>
                <a:cubicBezTo>
                  <a:pt x="440" y="8145"/>
                  <a:pt x="349" y="8039"/>
                  <a:pt x="379" y="7964"/>
                </a:cubicBezTo>
                <a:cubicBezTo>
                  <a:pt x="425" y="7888"/>
                  <a:pt x="440" y="7812"/>
                  <a:pt x="455" y="7706"/>
                </a:cubicBezTo>
                <a:cubicBezTo>
                  <a:pt x="485" y="7630"/>
                  <a:pt x="485" y="7540"/>
                  <a:pt x="500" y="7464"/>
                </a:cubicBezTo>
                <a:lnTo>
                  <a:pt x="500" y="7449"/>
                </a:lnTo>
                <a:cubicBezTo>
                  <a:pt x="637" y="7388"/>
                  <a:pt x="576" y="7252"/>
                  <a:pt x="606" y="7161"/>
                </a:cubicBezTo>
                <a:cubicBezTo>
                  <a:pt x="652" y="7070"/>
                  <a:pt x="652" y="6934"/>
                  <a:pt x="682" y="6843"/>
                </a:cubicBezTo>
                <a:cubicBezTo>
                  <a:pt x="727" y="6752"/>
                  <a:pt x="879" y="6692"/>
                  <a:pt x="864" y="6540"/>
                </a:cubicBezTo>
                <a:cubicBezTo>
                  <a:pt x="1015" y="6465"/>
                  <a:pt x="939" y="6328"/>
                  <a:pt x="970" y="6238"/>
                </a:cubicBezTo>
                <a:cubicBezTo>
                  <a:pt x="1030" y="6117"/>
                  <a:pt x="1121" y="6041"/>
                  <a:pt x="1182" y="5950"/>
                </a:cubicBezTo>
                <a:cubicBezTo>
                  <a:pt x="1242" y="5844"/>
                  <a:pt x="1273" y="5738"/>
                  <a:pt x="1333" y="5632"/>
                </a:cubicBezTo>
                <a:cubicBezTo>
                  <a:pt x="1439" y="5390"/>
                  <a:pt x="1636" y="5178"/>
                  <a:pt x="1787" y="4966"/>
                </a:cubicBezTo>
                <a:cubicBezTo>
                  <a:pt x="1939" y="4739"/>
                  <a:pt x="2166" y="4572"/>
                  <a:pt x="2408" y="4436"/>
                </a:cubicBezTo>
                <a:cubicBezTo>
                  <a:pt x="2484" y="4406"/>
                  <a:pt x="2544" y="4360"/>
                  <a:pt x="2605" y="4300"/>
                </a:cubicBezTo>
                <a:cubicBezTo>
                  <a:pt x="2832" y="4073"/>
                  <a:pt x="3104" y="3921"/>
                  <a:pt x="3407" y="3815"/>
                </a:cubicBezTo>
                <a:cubicBezTo>
                  <a:pt x="3665" y="3740"/>
                  <a:pt x="3892" y="3649"/>
                  <a:pt x="4119" y="3573"/>
                </a:cubicBezTo>
                <a:cubicBezTo>
                  <a:pt x="4346" y="3512"/>
                  <a:pt x="4588" y="3422"/>
                  <a:pt x="4830" y="3422"/>
                </a:cubicBezTo>
                <a:cubicBezTo>
                  <a:pt x="5133" y="3422"/>
                  <a:pt x="5436" y="3316"/>
                  <a:pt x="5739" y="3285"/>
                </a:cubicBezTo>
                <a:cubicBezTo>
                  <a:pt x="5784" y="3285"/>
                  <a:pt x="5860" y="3225"/>
                  <a:pt x="5860" y="3210"/>
                </a:cubicBezTo>
                <a:cubicBezTo>
                  <a:pt x="5799" y="3073"/>
                  <a:pt x="5936" y="3058"/>
                  <a:pt x="5981" y="2983"/>
                </a:cubicBezTo>
                <a:cubicBezTo>
                  <a:pt x="6026" y="2922"/>
                  <a:pt x="6057" y="2846"/>
                  <a:pt x="6102" y="2786"/>
                </a:cubicBezTo>
                <a:cubicBezTo>
                  <a:pt x="6178" y="2634"/>
                  <a:pt x="6284" y="2483"/>
                  <a:pt x="6435" y="2392"/>
                </a:cubicBezTo>
                <a:cubicBezTo>
                  <a:pt x="6632" y="2256"/>
                  <a:pt x="6708" y="2059"/>
                  <a:pt x="6859" y="1908"/>
                </a:cubicBezTo>
                <a:cubicBezTo>
                  <a:pt x="6965" y="1787"/>
                  <a:pt x="7071" y="1650"/>
                  <a:pt x="7162" y="1529"/>
                </a:cubicBezTo>
                <a:cubicBezTo>
                  <a:pt x="7177" y="1484"/>
                  <a:pt x="7222" y="1453"/>
                  <a:pt x="7238" y="1408"/>
                </a:cubicBezTo>
                <a:cubicBezTo>
                  <a:pt x="7344" y="1226"/>
                  <a:pt x="7465" y="1030"/>
                  <a:pt x="7646" y="924"/>
                </a:cubicBezTo>
                <a:cubicBezTo>
                  <a:pt x="7722" y="863"/>
                  <a:pt x="7767" y="787"/>
                  <a:pt x="7828" y="712"/>
                </a:cubicBezTo>
                <a:cubicBezTo>
                  <a:pt x="7879" y="644"/>
                  <a:pt x="7930" y="614"/>
                  <a:pt x="7986" y="614"/>
                </a:cubicBezTo>
                <a:close/>
                <a:moveTo>
                  <a:pt x="7934" y="0"/>
                </a:moveTo>
                <a:cubicBezTo>
                  <a:pt x="7813" y="121"/>
                  <a:pt x="7722" y="227"/>
                  <a:pt x="7631" y="333"/>
                </a:cubicBezTo>
                <a:cubicBezTo>
                  <a:pt x="7586" y="363"/>
                  <a:pt x="7540" y="409"/>
                  <a:pt x="7495" y="439"/>
                </a:cubicBezTo>
                <a:cubicBezTo>
                  <a:pt x="7313" y="651"/>
                  <a:pt x="7132" y="878"/>
                  <a:pt x="6965" y="1105"/>
                </a:cubicBezTo>
                <a:cubicBezTo>
                  <a:pt x="6799" y="1332"/>
                  <a:pt x="6662" y="1620"/>
                  <a:pt x="6435" y="1802"/>
                </a:cubicBezTo>
                <a:cubicBezTo>
                  <a:pt x="6405" y="1847"/>
                  <a:pt x="6375" y="1908"/>
                  <a:pt x="6359" y="1938"/>
                </a:cubicBezTo>
                <a:cubicBezTo>
                  <a:pt x="6269" y="2180"/>
                  <a:pt x="6117" y="2392"/>
                  <a:pt x="5920" y="2559"/>
                </a:cubicBezTo>
                <a:cubicBezTo>
                  <a:pt x="5754" y="2725"/>
                  <a:pt x="5648" y="2907"/>
                  <a:pt x="5587" y="3134"/>
                </a:cubicBezTo>
                <a:cubicBezTo>
                  <a:pt x="5436" y="3089"/>
                  <a:pt x="5269" y="3149"/>
                  <a:pt x="5133" y="3043"/>
                </a:cubicBezTo>
                <a:cubicBezTo>
                  <a:pt x="5126" y="3020"/>
                  <a:pt x="5092" y="3009"/>
                  <a:pt x="5057" y="3009"/>
                </a:cubicBezTo>
                <a:cubicBezTo>
                  <a:pt x="5023" y="3009"/>
                  <a:pt x="4989" y="3020"/>
                  <a:pt x="4982" y="3043"/>
                </a:cubicBezTo>
                <a:cubicBezTo>
                  <a:pt x="4929" y="3107"/>
                  <a:pt x="4881" y="3130"/>
                  <a:pt x="4836" y="3130"/>
                </a:cubicBezTo>
                <a:cubicBezTo>
                  <a:pt x="4752" y="3130"/>
                  <a:pt x="4677" y="3052"/>
                  <a:pt x="4588" y="3013"/>
                </a:cubicBezTo>
                <a:cubicBezTo>
                  <a:pt x="4497" y="3089"/>
                  <a:pt x="4422" y="3164"/>
                  <a:pt x="4437" y="3179"/>
                </a:cubicBezTo>
                <a:cubicBezTo>
                  <a:pt x="4361" y="3210"/>
                  <a:pt x="4240" y="3179"/>
                  <a:pt x="4164" y="3225"/>
                </a:cubicBezTo>
                <a:cubicBezTo>
                  <a:pt x="4143" y="3237"/>
                  <a:pt x="4123" y="3242"/>
                  <a:pt x="4104" y="3242"/>
                </a:cubicBezTo>
                <a:cubicBezTo>
                  <a:pt x="4027" y="3242"/>
                  <a:pt x="3961" y="3164"/>
                  <a:pt x="3877" y="3164"/>
                </a:cubicBezTo>
                <a:lnTo>
                  <a:pt x="3831" y="3331"/>
                </a:lnTo>
                <a:cubicBezTo>
                  <a:pt x="3755" y="3270"/>
                  <a:pt x="3688" y="3248"/>
                  <a:pt x="3626" y="3248"/>
                </a:cubicBezTo>
                <a:cubicBezTo>
                  <a:pt x="3503" y="3248"/>
                  <a:pt x="3402" y="3336"/>
                  <a:pt x="3301" y="3376"/>
                </a:cubicBezTo>
                <a:cubicBezTo>
                  <a:pt x="3256" y="3452"/>
                  <a:pt x="3256" y="3482"/>
                  <a:pt x="3241" y="3528"/>
                </a:cubicBezTo>
                <a:cubicBezTo>
                  <a:pt x="3215" y="3507"/>
                  <a:pt x="3190" y="3498"/>
                  <a:pt x="3168" y="3498"/>
                </a:cubicBezTo>
                <a:cubicBezTo>
                  <a:pt x="3127" y="3498"/>
                  <a:pt x="3094" y="3528"/>
                  <a:pt x="3074" y="3558"/>
                </a:cubicBezTo>
                <a:cubicBezTo>
                  <a:pt x="3044" y="3603"/>
                  <a:pt x="2998" y="3618"/>
                  <a:pt x="2953" y="3618"/>
                </a:cubicBezTo>
                <a:cubicBezTo>
                  <a:pt x="2929" y="3615"/>
                  <a:pt x="2905" y="3613"/>
                  <a:pt x="2884" y="3613"/>
                </a:cubicBezTo>
                <a:cubicBezTo>
                  <a:pt x="2717" y="3613"/>
                  <a:pt x="2626" y="3712"/>
                  <a:pt x="2559" y="3846"/>
                </a:cubicBezTo>
                <a:cubicBezTo>
                  <a:pt x="2522" y="3896"/>
                  <a:pt x="2505" y="3925"/>
                  <a:pt x="2457" y="3925"/>
                </a:cubicBezTo>
                <a:cubicBezTo>
                  <a:pt x="2447" y="3925"/>
                  <a:pt x="2436" y="3924"/>
                  <a:pt x="2423" y="3921"/>
                </a:cubicBezTo>
                <a:cubicBezTo>
                  <a:pt x="2418" y="3919"/>
                  <a:pt x="2412" y="3917"/>
                  <a:pt x="2406" y="3917"/>
                </a:cubicBezTo>
                <a:cubicBezTo>
                  <a:pt x="2377" y="3917"/>
                  <a:pt x="2342" y="3944"/>
                  <a:pt x="2317" y="3982"/>
                </a:cubicBezTo>
                <a:cubicBezTo>
                  <a:pt x="2241" y="4058"/>
                  <a:pt x="2181" y="4148"/>
                  <a:pt x="2105" y="4209"/>
                </a:cubicBezTo>
                <a:cubicBezTo>
                  <a:pt x="1802" y="4451"/>
                  <a:pt x="1515" y="4724"/>
                  <a:pt x="1288" y="5042"/>
                </a:cubicBezTo>
                <a:cubicBezTo>
                  <a:pt x="1212" y="5132"/>
                  <a:pt x="1182" y="5254"/>
                  <a:pt x="1076" y="5329"/>
                </a:cubicBezTo>
                <a:cubicBezTo>
                  <a:pt x="833" y="5526"/>
                  <a:pt x="758" y="5814"/>
                  <a:pt x="606" y="6086"/>
                </a:cubicBezTo>
                <a:cubicBezTo>
                  <a:pt x="546" y="6207"/>
                  <a:pt x="500" y="6344"/>
                  <a:pt x="455" y="6480"/>
                </a:cubicBezTo>
                <a:cubicBezTo>
                  <a:pt x="425" y="6616"/>
                  <a:pt x="364" y="6737"/>
                  <a:pt x="319" y="6889"/>
                </a:cubicBezTo>
                <a:cubicBezTo>
                  <a:pt x="288" y="7085"/>
                  <a:pt x="167" y="7252"/>
                  <a:pt x="198" y="7449"/>
                </a:cubicBezTo>
                <a:cubicBezTo>
                  <a:pt x="213" y="7630"/>
                  <a:pt x="1" y="7782"/>
                  <a:pt x="122" y="7994"/>
                </a:cubicBezTo>
                <a:cubicBezTo>
                  <a:pt x="61" y="8327"/>
                  <a:pt x="46" y="8660"/>
                  <a:pt x="61" y="8993"/>
                </a:cubicBezTo>
                <a:cubicBezTo>
                  <a:pt x="76" y="9084"/>
                  <a:pt x="137" y="9220"/>
                  <a:pt x="76" y="9296"/>
                </a:cubicBezTo>
                <a:cubicBezTo>
                  <a:pt x="1" y="9432"/>
                  <a:pt x="167" y="9508"/>
                  <a:pt x="92" y="9614"/>
                </a:cubicBezTo>
                <a:cubicBezTo>
                  <a:pt x="1" y="9735"/>
                  <a:pt x="198" y="9795"/>
                  <a:pt x="152" y="9901"/>
                </a:cubicBezTo>
                <a:cubicBezTo>
                  <a:pt x="137" y="9947"/>
                  <a:pt x="228" y="10023"/>
                  <a:pt x="213" y="10038"/>
                </a:cubicBezTo>
                <a:cubicBezTo>
                  <a:pt x="122" y="10219"/>
                  <a:pt x="379" y="10356"/>
                  <a:pt x="273" y="10522"/>
                </a:cubicBezTo>
                <a:cubicBezTo>
                  <a:pt x="394" y="10583"/>
                  <a:pt x="349" y="10734"/>
                  <a:pt x="425" y="10810"/>
                </a:cubicBezTo>
                <a:cubicBezTo>
                  <a:pt x="516" y="10931"/>
                  <a:pt x="470" y="11082"/>
                  <a:pt x="546" y="11158"/>
                </a:cubicBezTo>
                <a:cubicBezTo>
                  <a:pt x="758" y="11355"/>
                  <a:pt x="803" y="11703"/>
                  <a:pt x="1045" y="11870"/>
                </a:cubicBezTo>
                <a:cubicBezTo>
                  <a:pt x="1076" y="11885"/>
                  <a:pt x="1076" y="11960"/>
                  <a:pt x="1106" y="12006"/>
                </a:cubicBezTo>
                <a:cubicBezTo>
                  <a:pt x="1136" y="12066"/>
                  <a:pt x="1197" y="12097"/>
                  <a:pt x="1227" y="12142"/>
                </a:cubicBezTo>
                <a:cubicBezTo>
                  <a:pt x="1333" y="12248"/>
                  <a:pt x="1409" y="12400"/>
                  <a:pt x="1560" y="12490"/>
                </a:cubicBezTo>
                <a:cubicBezTo>
                  <a:pt x="1666" y="12566"/>
                  <a:pt x="1757" y="12687"/>
                  <a:pt x="1878" y="12763"/>
                </a:cubicBezTo>
                <a:cubicBezTo>
                  <a:pt x="2135" y="12929"/>
                  <a:pt x="2363" y="13172"/>
                  <a:pt x="2696" y="13217"/>
                </a:cubicBezTo>
                <a:cubicBezTo>
                  <a:pt x="2771" y="13323"/>
                  <a:pt x="2923" y="13232"/>
                  <a:pt x="2998" y="13323"/>
                </a:cubicBezTo>
                <a:cubicBezTo>
                  <a:pt x="3150" y="13505"/>
                  <a:pt x="3392" y="13444"/>
                  <a:pt x="3574" y="13520"/>
                </a:cubicBezTo>
                <a:cubicBezTo>
                  <a:pt x="3649" y="13550"/>
                  <a:pt x="3737" y="13550"/>
                  <a:pt x="3824" y="13550"/>
                </a:cubicBezTo>
                <a:cubicBezTo>
                  <a:pt x="3911" y="13550"/>
                  <a:pt x="3998" y="13550"/>
                  <a:pt x="4073" y="13580"/>
                </a:cubicBezTo>
                <a:cubicBezTo>
                  <a:pt x="4210" y="13626"/>
                  <a:pt x="4376" y="13580"/>
                  <a:pt x="4512" y="13686"/>
                </a:cubicBezTo>
                <a:cubicBezTo>
                  <a:pt x="4528" y="13708"/>
                  <a:pt x="4555" y="13714"/>
                  <a:pt x="4587" y="13714"/>
                </a:cubicBezTo>
                <a:cubicBezTo>
                  <a:pt x="4637" y="13714"/>
                  <a:pt x="4698" y="13699"/>
                  <a:pt x="4751" y="13699"/>
                </a:cubicBezTo>
                <a:cubicBezTo>
                  <a:pt x="4763" y="13699"/>
                  <a:pt x="4774" y="13700"/>
                  <a:pt x="4785" y="13702"/>
                </a:cubicBezTo>
                <a:cubicBezTo>
                  <a:pt x="5133" y="13823"/>
                  <a:pt x="5497" y="13762"/>
                  <a:pt x="5845" y="13823"/>
                </a:cubicBezTo>
                <a:cubicBezTo>
                  <a:pt x="5900" y="13823"/>
                  <a:pt x="5979" y="13791"/>
                  <a:pt x="6030" y="13791"/>
                </a:cubicBezTo>
                <a:cubicBezTo>
                  <a:pt x="6049" y="13791"/>
                  <a:pt x="6064" y="13795"/>
                  <a:pt x="6072" y="13808"/>
                </a:cubicBezTo>
                <a:cubicBezTo>
                  <a:pt x="6106" y="13833"/>
                  <a:pt x="6138" y="13842"/>
                  <a:pt x="6168" y="13842"/>
                </a:cubicBezTo>
                <a:cubicBezTo>
                  <a:pt x="6232" y="13842"/>
                  <a:pt x="6288" y="13803"/>
                  <a:pt x="6343" y="13803"/>
                </a:cubicBezTo>
                <a:cubicBezTo>
                  <a:pt x="6354" y="13803"/>
                  <a:pt x="6364" y="13804"/>
                  <a:pt x="6375" y="13808"/>
                </a:cubicBezTo>
                <a:cubicBezTo>
                  <a:pt x="6481" y="13823"/>
                  <a:pt x="6587" y="13838"/>
                  <a:pt x="6677" y="13838"/>
                </a:cubicBezTo>
                <a:cubicBezTo>
                  <a:pt x="6691" y="13839"/>
                  <a:pt x="6705" y="13839"/>
                  <a:pt x="6719" y="13839"/>
                </a:cubicBezTo>
                <a:cubicBezTo>
                  <a:pt x="6857" y="13839"/>
                  <a:pt x="7005" y="13799"/>
                  <a:pt x="7149" y="13799"/>
                </a:cubicBezTo>
                <a:cubicBezTo>
                  <a:pt x="7231" y="13799"/>
                  <a:pt x="7312" y="13812"/>
                  <a:pt x="7389" y="13853"/>
                </a:cubicBezTo>
                <a:lnTo>
                  <a:pt x="7419" y="13853"/>
                </a:lnTo>
                <a:cubicBezTo>
                  <a:pt x="7525" y="13845"/>
                  <a:pt x="7635" y="13845"/>
                  <a:pt x="7745" y="13845"/>
                </a:cubicBezTo>
                <a:cubicBezTo>
                  <a:pt x="7855" y="13845"/>
                  <a:pt x="7964" y="13845"/>
                  <a:pt x="8070" y="13838"/>
                </a:cubicBezTo>
                <a:cubicBezTo>
                  <a:pt x="8088" y="13836"/>
                  <a:pt x="8105" y="13835"/>
                  <a:pt x="8123" y="13835"/>
                </a:cubicBezTo>
                <a:cubicBezTo>
                  <a:pt x="8214" y="13835"/>
                  <a:pt x="8303" y="13855"/>
                  <a:pt x="8385" y="13855"/>
                </a:cubicBezTo>
                <a:cubicBezTo>
                  <a:pt x="8423" y="13855"/>
                  <a:pt x="8460" y="13851"/>
                  <a:pt x="8494" y="13838"/>
                </a:cubicBezTo>
                <a:cubicBezTo>
                  <a:pt x="8706" y="13777"/>
                  <a:pt x="8903" y="13808"/>
                  <a:pt x="9100" y="13777"/>
                </a:cubicBezTo>
                <a:lnTo>
                  <a:pt x="9463" y="13777"/>
                </a:lnTo>
                <a:cubicBezTo>
                  <a:pt x="9569" y="13772"/>
                  <a:pt x="9677" y="13771"/>
                  <a:pt x="9785" y="13771"/>
                </a:cubicBezTo>
                <a:cubicBezTo>
                  <a:pt x="10001" y="13771"/>
                  <a:pt x="10220" y="13777"/>
                  <a:pt x="10432" y="13777"/>
                </a:cubicBezTo>
                <a:cubicBezTo>
                  <a:pt x="10735" y="13777"/>
                  <a:pt x="11038" y="13747"/>
                  <a:pt x="11325" y="13702"/>
                </a:cubicBezTo>
                <a:cubicBezTo>
                  <a:pt x="11552" y="13686"/>
                  <a:pt x="11749" y="13611"/>
                  <a:pt x="11976" y="13580"/>
                </a:cubicBezTo>
                <a:cubicBezTo>
                  <a:pt x="12188" y="13535"/>
                  <a:pt x="12355" y="13474"/>
                  <a:pt x="12567" y="13459"/>
                </a:cubicBezTo>
                <a:cubicBezTo>
                  <a:pt x="12779" y="13444"/>
                  <a:pt x="12991" y="13263"/>
                  <a:pt x="13188" y="13217"/>
                </a:cubicBezTo>
                <a:cubicBezTo>
                  <a:pt x="13445" y="13157"/>
                  <a:pt x="13627" y="13051"/>
                  <a:pt x="13839" y="12945"/>
                </a:cubicBezTo>
                <a:cubicBezTo>
                  <a:pt x="14141" y="12808"/>
                  <a:pt x="14384" y="12611"/>
                  <a:pt x="14611" y="12384"/>
                </a:cubicBezTo>
                <a:cubicBezTo>
                  <a:pt x="14626" y="12369"/>
                  <a:pt x="14671" y="12324"/>
                  <a:pt x="14686" y="12294"/>
                </a:cubicBezTo>
                <a:cubicBezTo>
                  <a:pt x="14823" y="12082"/>
                  <a:pt x="15065" y="11945"/>
                  <a:pt x="15156" y="11703"/>
                </a:cubicBezTo>
                <a:cubicBezTo>
                  <a:pt x="15201" y="11627"/>
                  <a:pt x="15216" y="11552"/>
                  <a:pt x="15262" y="11491"/>
                </a:cubicBezTo>
                <a:cubicBezTo>
                  <a:pt x="15307" y="11431"/>
                  <a:pt x="15413" y="11400"/>
                  <a:pt x="15428" y="11340"/>
                </a:cubicBezTo>
                <a:cubicBezTo>
                  <a:pt x="15519" y="11037"/>
                  <a:pt x="15731" y="10795"/>
                  <a:pt x="15792" y="10477"/>
                </a:cubicBezTo>
                <a:cubicBezTo>
                  <a:pt x="15837" y="10189"/>
                  <a:pt x="15913" y="9886"/>
                  <a:pt x="15973" y="9599"/>
                </a:cubicBezTo>
                <a:cubicBezTo>
                  <a:pt x="16019" y="9356"/>
                  <a:pt x="15958" y="9084"/>
                  <a:pt x="16019" y="8842"/>
                </a:cubicBezTo>
                <a:cubicBezTo>
                  <a:pt x="16049" y="8705"/>
                  <a:pt x="16049" y="8554"/>
                  <a:pt x="15988" y="8433"/>
                </a:cubicBezTo>
                <a:cubicBezTo>
                  <a:pt x="15973" y="8387"/>
                  <a:pt x="16019" y="8297"/>
                  <a:pt x="16034" y="8236"/>
                </a:cubicBezTo>
                <a:lnTo>
                  <a:pt x="15943" y="8145"/>
                </a:lnTo>
                <a:cubicBezTo>
                  <a:pt x="15958" y="8009"/>
                  <a:pt x="16019" y="7873"/>
                  <a:pt x="15973" y="7827"/>
                </a:cubicBezTo>
                <a:cubicBezTo>
                  <a:pt x="15837" y="7600"/>
                  <a:pt x="15898" y="7313"/>
                  <a:pt x="15731" y="7101"/>
                </a:cubicBezTo>
                <a:cubicBezTo>
                  <a:pt x="15655" y="7010"/>
                  <a:pt x="15822" y="7040"/>
                  <a:pt x="15807" y="6949"/>
                </a:cubicBezTo>
                <a:cubicBezTo>
                  <a:pt x="15655" y="6889"/>
                  <a:pt x="15595" y="6768"/>
                  <a:pt x="15580" y="6586"/>
                </a:cubicBezTo>
                <a:cubicBezTo>
                  <a:pt x="15564" y="6404"/>
                  <a:pt x="15504" y="6238"/>
                  <a:pt x="15353" y="6086"/>
                </a:cubicBezTo>
                <a:cubicBezTo>
                  <a:pt x="15262" y="5980"/>
                  <a:pt x="15231" y="5829"/>
                  <a:pt x="15186" y="5723"/>
                </a:cubicBezTo>
                <a:cubicBezTo>
                  <a:pt x="15141" y="5662"/>
                  <a:pt x="15141" y="5571"/>
                  <a:pt x="15110" y="5511"/>
                </a:cubicBezTo>
                <a:cubicBezTo>
                  <a:pt x="14974" y="5344"/>
                  <a:pt x="14823" y="5193"/>
                  <a:pt x="14686" y="5042"/>
                </a:cubicBezTo>
                <a:cubicBezTo>
                  <a:pt x="14550" y="4905"/>
                  <a:pt x="14444" y="4754"/>
                  <a:pt x="14323" y="4603"/>
                </a:cubicBezTo>
                <a:cubicBezTo>
                  <a:pt x="14247" y="4512"/>
                  <a:pt x="14202" y="4451"/>
                  <a:pt x="14081" y="4421"/>
                </a:cubicBezTo>
                <a:cubicBezTo>
                  <a:pt x="13945" y="4360"/>
                  <a:pt x="13823" y="4285"/>
                  <a:pt x="13763" y="4118"/>
                </a:cubicBezTo>
                <a:cubicBezTo>
                  <a:pt x="13748" y="4073"/>
                  <a:pt x="13702" y="4042"/>
                  <a:pt x="13672" y="4012"/>
                </a:cubicBezTo>
                <a:cubicBezTo>
                  <a:pt x="13536" y="3921"/>
                  <a:pt x="13309" y="3936"/>
                  <a:pt x="13248" y="3709"/>
                </a:cubicBezTo>
                <a:cubicBezTo>
                  <a:pt x="13248" y="3694"/>
                  <a:pt x="13188" y="3694"/>
                  <a:pt x="13172" y="3694"/>
                </a:cubicBezTo>
                <a:cubicBezTo>
                  <a:pt x="13021" y="3634"/>
                  <a:pt x="12854" y="3603"/>
                  <a:pt x="12703" y="3528"/>
                </a:cubicBezTo>
                <a:cubicBezTo>
                  <a:pt x="12415" y="3376"/>
                  <a:pt x="12158" y="3285"/>
                  <a:pt x="11825" y="3225"/>
                </a:cubicBezTo>
                <a:cubicBezTo>
                  <a:pt x="11431" y="3149"/>
                  <a:pt x="11038" y="3089"/>
                  <a:pt x="10614" y="3028"/>
                </a:cubicBezTo>
                <a:cubicBezTo>
                  <a:pt x="10523" y="3013"/>
                  <a:pt x="10432" y="2983"/>
                  <a:pt x="10341" y="2922"/>
                </a:cubicBezTo>
                <a:cubicBezTo>
                  <a:pt x="10220" y="2861"/>
                  <a:pt x="10220" y="2710"/>
                  <a:pt x="10144" y="2619"/>
                </a:cubicBezTo>
                <a:cubicBezTo>
                  <a:pt x="10069" y="2498"/>
                  <a:pt x="9917" y="2498"/>
                  <a:pt x="9857" y="2347"/>
                </a:cubicBezTo>
                <a:cubicBezTo>
                  <a:pt x="9781" y="2165"/>
                  <a:pt x="9660" y="1968"/>
                  <a:pt x="9524" y="1802"/>
                </a:cubicBezTo>
                <a:cubicBezTo>
                  <a:pt x="9433" y="1665"/>
                  <a:pt x="9297" y="1514"/>
                  <a:pt x="9175" y="1393"/>
                </a:cubicBezTo>
                <a:cubicBezTo>
                  <a:pt x="9054" y="1257"/>
                  <a:pt x="9009" y="1045"/>
                  <a:pt x="8842" y="954"/>
                </a:cubicBezTo>
                <a:cubicBezTo>
                  <a:pt x="8797" y="939"/>
                  <a:pt x="8782" y="863"/>
                  <a:pt x="8767" y="802"/>
                </a:cubicBezTo>
                <a:cubicBezTo>
                  <a:pt x="8752" y="757"/>
                  <a:pt x="8721" y="681"/>
                  <a:pt x="8691" y="681"/>
                </a:cubicBezTo>
                <a:cubicBezTo>
                  <a:pt x="8570" y="666"/>
                  <a:pt x="8570" y="560"/>
                  <a:pt x="8524" y="500"/>
                </a:cubicBezTo>
                <a:cubicBezTo>
                  <a:pt x="8464" y="439"/>
                  <a:pt x="8328" y="409"/>
                  <a:pt x="8328" y="363"/>
                </a:cubicBezTo>
                <a:cubicBezTo>
                  <a:pt x="8343" y="212"/>
                  <a:pt x="8191" y="288"/>
                  <a:pt x="8176" y="212"/>
                </a:cubicBezTo>
                <a:cubicBezTo>
                  <a:pt x="8161" y="45"/>
                  <a:pt x="8025" y="30"/>
                  <a:pt x="79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940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FA3491-D87C-A60F-F530-C68D49A9D7DE}"/>
              </a:ext>
            </a:extLst>
          </p:cNvPr>
          <p:cNvSpPr txBox="1">
            <a:spLocks/>
          </p:cNvSpPr>
          <p:nvPr/>
        </p:nvSpPr>
        <p:spPr>
          <a:xfrm>
            <a:off x="339970" y="1780868"/>
            <a:ext cx="7795846" cy="560466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A.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Kết Quả Đạt Được: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Hoàn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bao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gồm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điền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thiếu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thuộc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Đưa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Huấn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luyện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đoán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Huấn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luyện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Logistic Regression.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đoán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khả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sót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tàu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Titanic.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Logistic Regression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tốt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80%.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FA3491-D87C-A60F-F530-C68D49A9D7DE}"/>
              </a:ext>
            </a:extLst>
          </p:cNvPr>
          <p:cNvSpPr txBox="1">
            <a:spLocks/>
          </p:cNvSpPr>
          <p:nvPr/>
        </p:nvSpPr>
        <p:spPr>
          <a:xfrm>
            <a:off x="317848" y="1957849"/>
            <a:ext cx="7795846" cy="560466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B19E1-1299-F013-ABC0-96A6EC89A612}"/>
              </a:ext>
            </a:extLst>
          </p:cNvPr>
          <p:cNvSpPr txBox="1"/>
          <p:nvPr/>
        </p:nvSpPr>
        <p:spPr>
          <a:xfrm>
            <a:off x="5905849" y="1407667"/>
            <a:ext cx="30896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b="1" dirty="0">
                <a:latin typeface="Calibri" panose="020F0502020204030204" pitchFamily="34" charset="0"/>
                <a:cs typeface="Calibri" panose="020F0502020204030204" pitchFamily="34" charset="0"/>
              </a:rPr>
              <a:t>*Kết luận</a:t>
            </a:r>
            <a:r>
              <a:rPr lang="vi-VN" sz="1800" dirty="0">
                <a:latin typeface="Calibri" panose="020F0502020204030204" pitchFamily="34" charset="0"/>
                <a:cs typeface="Calibri" panose="020F0502020204030204" pitchFamily="34" charset="0"/>
              </a:rPr>
              <a:t>: Những hành khách có khả năng sống sót cao nhất sau sự kiện Titanic là những người thuộc nhóm sau: </a:t>
            </a:r>
          </a:p>
          <a:p>
            <a:r>
              <a:rPr lang="vi-VN" sz="1800" dirty="0">
                <a:latin typeface="Calibri" panose="020F0502020204030204" pitchFamily="34" charset="0"/>
                <a:cs typeface="Calibri" panose="020F0502020204030204" pitchFamily="34" charset="0"/>
              </a:rPr>
              <a:t>    =&gt; Phụ nữ</a:t>
            </a:r>
          </a:p>
          <a:p>
            <a:r>
              <a:rPr lang="vi-VN" sz="1800" dirty="0">
                <a:latin typeface="Calibri" panose="020F0502020204030204" pitchFamily="34" charset="0"/>
                <a:cs typeface="Calibri" panose="020F0502020204030204" pitchFamily="34" charset="0"/>
              </a:rPr>
              <a:t>    =&gt; Trẻ em</a:t>
            </a:r>
          </a:p>
          <a:p>
            <a:r>
              <a:rPr lang="vi-VN" sz="1800" dirty="0">
                <a:latin typeface="Calibri" panose="020F0502020204030204" pitchFamily="34" charset="0"/>
                <a:cs typeface="Calibri" panose="020F0502020204030204" pitchFamily="34" charset="0"/>
              </a:rPr>
              <a:t>    =&gt; Người đi hạng thương gia</a:t>
            </a:r>
            <a:endParaRPr lang="en-V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5F59D-A772-57F2-D027-CC0716F3E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39" y="1032529"/>
            <a:ext cx="5522412" cy="35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57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FA3491-D87C-A60F-F530-C68D49A9D7DE}"/>
              </a:ext>
            </a:extLst>
          </p:cNvPr>
          <p:cNvSpPr txBox="1">
            <a:spLocks/>
          </p:cNvSpPr>
          <p:nvPr/>
        </p:nvSpPr>
        <p:spPr>
          <a:xfrm>
            <a:off x="1043354" y="1213338"/>
            <a:ext cx="7344507" cy="545122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B.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Hạn Chế và Hướng Phát Triển:</a:t>
            </a:r>
          </a:p>
          <a:p>
            <a:pPr marL="0" indent="0">
              <a:buNone/>
            </a:pP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- Hạn chế:</a:t>
            </a:r>
          </a:p>
          <a:p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Mặc dù mô hình Logistic Regression cho kết quả tốt nhất, tuy nhiên độ chính xác 80% vẫn chưa đủ cao. Có thể có một số yếu tố quan trọng chưa được xem xét trong mô hình.</a:t>
            </a:r>
          </a:p>
          <a:p>
            <a:pPr marL="0" indent="0">
              <a:buNone/>
            </a:pP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- Hướng phát triển:</a:t>
            </a:r>
          </a:p>
          <a:p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Cải tiến mô hình bằng cách tìm hiểu và áp dụng thêm các thuật toán máy học khác.</a:t>
            </a:r>
          </a:p>
          <a:p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Thử nghiệm và tối ưu hóa các tham số của mô hình để cải thiện hiệu suất.</a:t>
            </a:r>
          </a:p>
          <a:p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Xây dựng một hệ thống giới thiệu chức năng tùy chỉnh dựa trên dữ liệu hành khách.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590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B115078E-3D7A-6487-257D-57EA634E0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28" y="1615259"/>
            <a:ext cx="1821218" cy="209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E2DCA-CF88-4A15-C12D-B992623A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Giới thiệu thành viên</a:t>
            </a:r>
            <a:endParaRPr lang="vi-VN"/>
          </a:p>
        </p:txBody>
      </p:sp>
      <p:grpSp>
        <p:nvGrpSpPr>
          <p:cNvPr id="38" name="Google Shape;1162;p69">
            <a:extLst>
              <a:ext uri="{FF2B5EF4-FFF2-40B4-BE49-F238E27FC236}">
                <a16:creationId xmlns:a16="http://schemas.microsoft.com/office/drawing/2014/main" id="{3D72E0D0-F3ED-00F6-3889-065F819D9FFD}"/>
              </a:ext>
            </a:extLst>
          </p:cNvPr>
          <p:cNvGrpSpPr/>
          <p:nvPr/>
        </p:nvGrpSpPr>
        <p:grpSpPr>
          <a:xfrm>
            <a:off x="829535" y="1446327"/>
            <a:ext cx="2146137" cy="2429579"/>
            <a:chOff x="5411900" y="4211000"/>
            <a:chExt cx="2767452" cy="2350791"/>
          </a:xfrm>
        </p:grpSpPr>
        <p:sp>
          <p:nvSpPr>
            <p:cNvPr id="39" name="Google Shape;1163;p69">
              <a:extLst>
                <a:ext uri="{FF2B5EF4-FFF2-40B4-BE49-F238E27FC236}">
                  <a16:creationId xmlns:a16="http://schemas.microsoft.com/office/drawing/2014/main" id="{81B21DCE-BB60-9EC5-78DC-42F2C2E78C80}"/>
                </a:ext>
              </a:extLst>
            </p:cNvPr>
            <p:cNvSpPr/>
            <p:nvPr/>
          </p:nvSpPr>
          <p:spPr>
            <a:xfrm>
              <a:off x="5479747" y="4221554"/>
              <a:ext cx="647082" cy="548282"/>
            </a:xfrm>
            <a:custGeom>
              <a:avLst/>
              <a:gdLst/>
              <a:ahLst/>
              <a:cxnLst/>
              <a:rect l="l" t="t" r="r" b="b"/>
              <a:pathLst>
                <a:path w="7296" h="6182" extrusionOk="0">
                  <a:moveTo>
                    <a:pt x="4888" y="0"/>
                  </a:moveTo>
                  <a:cubicBezTo>
                    <a:pt x="4591" y="0"/>
                    <a:pt x="4286" y="224"/>
                    <a:pt x="4205" y="506"/>
                  </a:cubicBezTo>
                  <a:cubicBezTo>
                    <a:pt x="4143" y="676"/>
                    <a:pt x="4081" y="846"/>
                    <a:pt x="4004" y="1016"/>
                  </a:cubicBezTo>
                  <a:cubicBezTo>
                    <a:pt x="3509" y="1202"/>
                    <a:pt x="3061" y="1557"/>
                    <a:pt x="2706" y="2006"/>
                  </a:cubicBezTo>
                  <a:cubicBezTo>
                    <a:pt x="2613" y="2098"/>
                    <a:pt x="2505" y="2176"/>
                    <a:pt x="2396" y="2284"/>
                  </a:cubicBezTo>
                  <a:cubicBezTo>
                    <a:pt x="2368" y="2279"/>
                    <a:pt x="2341" y="2276"/>
                    <a:pt x="2313" y="2276"/>
                  </a:cubicBezTo>
                  <a:cubicBezTo>
                    <a:pt x="2171" y="2276"/>
                    <a:pt x="2031" y="2343"/>
                    <a:pt x="1902" y="2485"/>
                  </a:cubicBezTo>
                  <a:cubicBezTo>
                    <a:pt x="1593" y="2856"/>
                    <a:pt x="1284" y="3211"/>
                    <a:pt x="959" y="3567"/>
                  </a:cubicBezTo>
                  <a:cubicBezTo>
                    <a:pt x="805" y="3752"/>
                    <a:pt x="758" y="3938"/>
                    <a:pt x="774" y="4108"/>
                  </a:cubicBezTo>
                  <a:lnTo>
                    <a:pt x="310" y="4633"/>
                  </a:lnTo>
                  <a:cubicBezTo>
                    <a:pt x="1" y="4989"/>
                    <a:pt x="140" y="5499"/>
                    <a:pt x="464" y="5715"/>
                  </a:cubicBezTo>
                  <a:cubicBezTo>
                    <a:pt x="566" y="5975"/>
                    <a:pt x="775" y="6182"/>
                    <a:pt x="1055" y="6182"/>
                  </a:cubicBezTo>
                  <a:cubicBezTo>
                    <a:pt x="1074" y="6182"/>
                    <a:pt x="1094" y="6181"/>
                    <a:pt x="1114" y="6179"/>
                  </a:cubicBezTo>
                  <a:cubicBezTo>
                    <a:pt x="2134" y="6071"/>
                    <a:pt x="2891" y="5406"/>
                    <a:pt x="3633" y="4726"/>
                  </a:cubicBezTo>
                  <a:cubicBezTo>
                    <a:pt x="4251" y="4169"/>
                    <a:pt x="5256" y="3304"/>
                    <a:pt x="5596" y="2454"/>
                  </a:cubicBezTo>
                  <a:cubicBezTo>
                    <a:pt x="5807" y="2586"/>
                    <a:pt x="6029" y="2661"/>
                    <a:pt x="6283" y="2661"/>
                  </a:cubicBezTo>
                  <a:cubicBezTo>
                    <a:pt x="6326" y="2661"/>
                    <a:pt x="6370" y="2659"/>
                    <a:pt x="6415" y="2655"/>
                  </a:cubicBezTo>
                  <a:cubicBezTo>
                    <a:pt x="7271" y="2565"/>
                    <a:pt x="7295" y="1291"/>
                    <a:pt x="6487" y="1291"/>
                  </a:cubicBezTo>
                  <a:cubicBezTo>
                    <a:pt x="6463" y="1291"/>
                    <a:pt x="6440" y="1293"/>
                    <a:pt x="6415" y="1295"/>
                  </a:cubicBezTo>
                  <a:cubicBezTo>
                    <a:pt x="6409" y="1295"/>
                    <a:pt x="6403" y="1295"/>
                    <a:pt x="6396" y="1295"/>
                  </a:cubicBezTo>
                  <a:cubicBezTo>
                    <a:pt x="6041" y="1295"/>
                    <a:pt x="5530" y="441"/>
                    <a:pt x="5318" y="213"/>
                  </a:cubicBezTo>
                  <a:cubicBezTo>
                    <a:pt x="5200" y="63"/>
                    <a:pt x="5045" y="0"/>
                    <a:pt x="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0" name="Google Shape;1164;p69">
              <a:extLst>
                <a:ext uri="{FF2B5EF4-FFF2-40B4-BE49-F238E27FC236}">
                  <a16:creationId xmlns:a16="http://schemas.microsoft.com/office/drawing/2014/main" id="{F482110B-5785-4872-3272-90DC3C9E8446}"/>
                </a:ext>
              </a:extLst>
            </p:cNvPr>
            <p:cNvSpPr/>
            <p:nvPr/>
          </p:nvSpPr>
          <p:spPr>
            <a:xfrm>
              <a:off x="7522165" y="5994180"/>
              <a:ext cx="604866" cy="546774"/>
            </a:xfrm>
            <a:custGeom>
              <a:avLst/>
              <a:gdLst/>
              <a:ahLst/>
              <a:cxnLst/>
              <a:rect l="l" t="t" r="r" b="b"/>
              <a:pathLst>
                <a:path w="6820" h="6165" extrusionOk="0">
                  <a:moveTo>
                    <a:pt x="5849" y="0"/>
                  </a:moveTo>
                  <a:cubicBezTo>
                    <a:pt x="5746" y="0"/>
                    <a:pt x="5639" y="27"/>
                    <a:pt x="5534" y="86"/>
                  </a:cubicBezTo>
                  <a:cubicBezTo>
                    <a:pt x="5163" y="303"/>
                    <a:pt x="4792" y="535"/>
                    <a:pt x="4468" y="797"/>
                  </a:cubicBezTo>
                  <a:cubicBezTo>
                    <a:pt x="4395" y="495"/>
                    <a:pt x="4096" y="256"/>
                    <a:pt x="3777" y="256"/>
                  </a:cubicBezTo>
                  <a:cubicBezTo>
                    <a:pt x="3623" y="256"/>
                    <a:pt x="3465" y="311"/>
                    <a:pt x="3324" y="442"/>
                  </a:cubicBezTo>
                  <a:cubicBezTo>
                    <a:pt x="2165" y="1570"/>
                    <a:pt x="1160" y="2822"/>
                    <a:pt x="295" y="4182"/>
                  </a:cubicBezTo>
                  <a:cubicBezTo>
                    <a:pt x="1" y="4600"/>
                    <a:pt x="372" y="5187"/>
                    <a:pt x="882" y="5202"/>
                  </a:cubicBezTo>
                  <a:cubicBezTo>
                    <a:pt x="727" y="5558"/>
                    <a:pt x="928" y="6037"/>
                    <a:pt x="1315" y="6114"/>
                  </a:cubicBezTo>
                  <a:cubicBezTo>
                    <a:pt x="1496" y="6148"/>
                    <a:pt x="1671" y="6165"/>
                    <a:pt x="1840" y="6165"/>
                  </a:cubicBezTo>
                  <a:cubicBezTo>
                    <a:pt x="2448" y="6165"/>
                    <a:pt x="2979" y="5947"/>
                    <a:pt x="3463" y="5511"/>
                  </a:cubicBezTo>
                  <a:cubicBezTo>
                    <a:pt x="3772" y="5218"/>
                    <a:pt x="3710" y="4862"/>
                    <a:pt x="3478" y="4600"/>
                  </a:cubicBezTo>
                  <a:cubicBezTo>
                    <a:pt x="4158" y="4368"/>
                    <a:pt x="4761" y="3750"/>
                    <a:pt x="5225" y="3317"/>
                  </a:cubicBezTo>
                  <a:cubicBezTo>
                    <a:pt x="5689" y="2853"/>
                    <a:pt x="6647" y="2018"/>
                    <a:pt x="6214" y="1307"/>
                  </a:cubicBezTo>
                  <a:cubicBezTo>
                    <a:pt x="6260" y="1246"/>
                    <a:pt x="6307" y="1199"/>
                    <a:pt x="6353" y="1168"/>
                  </a:cubicBezTo>
                  <a:cubicBezTo>
                    <a:pt x="6820" y="715"/>
                    <a:pt x="6384" y="0"/>
                    <a:pt x="58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1" name="Google Shape;1165;p69">
              <a:extLst>
                <a:ext uri="{FF2B5EF4-FFF2-40B4-BE49-F238E27FC236}">
                  <a16:creationId xmlns:a16="http://schemas.microsoft.com/office/drawing/2014/main" id="{955914D2-41B9-603F-B30A-AA2110FECC8B}"/>
                </a:ext>
              </a:extLst>
            </p:cNvPr>
            <p:cNvSpPr/>
            <p:nvPr/>
          </p:nvSpPr>
          <p:spPr>
            <a:xfrm>
              <a:off x="5411900" y="4689211"/>
              <a:ext cx="179686" cy="166116"/>
            </a:xfrm>
            <a:custGeom>
              <a:avLst/>
              <a:gdLst/>
              <a:ahLst/>
              <a:cxnLst/>
              <a:rect l="l" t="t" r="r" b="b"/>
              <a:pathLst>
                <a:path w="2026" h="1873" extrusionOk="0">
                  <a:moveTo>
                    <a:pt x="278" y="1"/>
                  </a:moveTo>
                  <a:cubicBezTo>
                    <a:pt x="128" y="1"/>
                    <a:pt x="1" y="190"/>
                    <a:pt x="132" y="334"/>
                  </a:cubicBezTo>
                  <a:lnTo>
                    <a:pt x="1616" y="1818"/>
                  </a:lnTo>
                  <a:cubicBezTo>
                    <a:pt x="1658" y="1856"/>
                    <a:pt x="1704" y="1872"/>
                    <a:pt x="1748" y="1872"/>
                  </a:cubicBezTo>
                  <a:cubicBezTo>
                    <a:pt x="1898" y="1872"/>
                    <a:pt x="2026" y="1683"/>
                    <a:pt x="1894" y="1539"/>
                  </a:cubicBezTo>
                  <a:lnTo>
                    <a:pt x="410" y="56"/>
                  </a:lnTo>
                  <a:cubicBezTo>
                    <a:pt x="368" y="17"/>
                    <a:pt x="322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2" name="Google Shape;1166;p69">
              <a:extLst>
                <a:ext uri="{FF2B5EF4-FFF2-40B4-BE49-F238E27FC236}">
                  <a16:creationId xmlns:a16="http://schemas.microsoft.com/office/drawing/2014/main" id="{8E7C4FE7-C20F-1CFA-4572-F4A9C174CBBF}"/>
                </a:ext>
              </a:extLst>
            </p:cNvPr>
            <p:cNvSpPr/>
            <p:nvPr/>
          </p:nvSpPr>
          <p:spPr>
            <a:xfrm>
              <a:off x="5557173" y="4343235"/>
              <a:ext cx="519546" cy="505267"/>
            </a:xfrm>
            <a:custGeom>
              <a:avLst/>
              <a:gdLst/>
              <a:ahLst/>
              <a:cxnLst/>
              <a:rect l="l" t="t" r="r" b="b"/>
              <a:pathLst>
                <a:path w="5858" h="5697" extrusionOk="0">
                  <a:moveTo>
                    <a:pt x="5579" y="0"/>
                  </a:moveTo>
                  <a:cubicBezTo>
                    <a:pt x="5535" y="0"/>
                    <a:pt x="5489" y="18"/>
                    <a:pt x="5449" y="62"/>
                  </a:cubicBezTo>
                  <a:lnTo>
                    <a:pt x="132" y="5363"/>
                  </a:lnTo>
                  <a:cubicBezTo>
                    <a:pt x="1" y="5507"/>
                    <a:pt x="138" y="5696"/>
                    <a:pt x="285" y="5696"/>
                  </a:cubicBezTo>
                  <a:cubicBezTo>
                    <a:pt x="328" y="5696"/>
                    <a:pt x="372" y="5680"/>
                    <a:pt x="411" y="5641"/>
                  </a:cubicBezTo>
                  <a:lnTo>
                    <a:pt x="5727" y="325"/>
                  </a:lnTo>
                  <a:cubicBezTo>
                    <a:pt x="5858" y="194"/>
                    <a:pt x="5725" y="0"/>
                    <a:pt x="5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3" name="Google Shape;1167;p69">
              <a:extLst>
                <a:ext uri="{FF2B5EF4-FFF2-40B4-BE49-F238E27FC236}">
                  <a16:creationId xmlns:a16="http://schemas.microsoft.com/office/drawing/2014/main" id="{401EA675-8241-7541-65D6-76176F0ED8CC}"/>
                </a:ext>
              </a:extLst>
            </p:cNvPr>
            <p:cNvSpPr/>
            <p:nvPr/>
          </p:nvSpPr>
          <p:spPr>
            <a:xfrm>
              <a:off x="5897029" y="4211000"/>
              <a:ext cx="182613" cy="169841"/>
            </a:xfrm>
            <a:custGeom>
              <a:avLst/>
              <a:gdLst/>
              <a:ahLst/>
              <a:cxnLst/>
              <a:rect l="l" t="t" r="r" b="b"/>
              <a:pathLst>
                <a:path w="2059" h="1915" extrusionOk="0">
                  <a:moveTo>
                    <a:pt x="276" y="1"/>
                  </a:moveTo>
                  <a:cubicBezTo>
                    <a:pt x="132" y="1"/>
                    <a:pt x="1" y="199"/>
                    <a:pt x="133" y="332"/>
                  </a:cubicBezTo>
                  <a:lnTo>
                    <a:pt x="1664" y="1862"/>
                  </a:lnTo>
                  <a:cubicBezTo>
                    <a:pt x="1701" y="1899"/>
                    <a:pt x="1743" y="1915"/>
                    <a:pt x="1783" y="1915"/>
                  </a:cubicBezTo>
                  <a:cubicBezTo>
                    <a:pt x="1928" y="1915"/>
                    <a:pt x="2059" y="1716"/>
                    <a:pt x="1926" y="1584"/>
                  </a:cubicBezTo>
                  <a:lnTo>
                    <a:pt x="396" y="54"/>
                  </a:lnTo>
                  <a:cubicBezTo>
                    <a:pt x="359" y="16"/>
                    <a:pt x="317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4" name="Google Shape;1168;p69">
              <a:extLst>
                <a:ext uri="{FF2B5EF4-FFF2-40B4-BE49-F238E27FC236}">
                  <a16:creationId xmlns:a16="http://schemas.microsoft.com/office/drawing/2014/main" id="{B297307F-E0B2-B383-B131-A3FE5186630F}"/>
                </a:ext>
              </a:extLst>
            </p:cNvPr>
            <p:cNvSpPr/>
            <p:nvPr/>
          </p:nvSpPr>
          <p:spPr>
            <a:xfrm>
              <a:off x="5418640" y="4221820"/>
              <a:ext cx="495068" cy="481232"/>
            </a:xfrm>
            <a:custGeom>
              <a:avLst/>
              <a:gdLst/>
              <a:ahLst/>
              <a:cxnLst/>
              <a:rect l="l" t="t" r="r" b="b"/>
              <a:pathLst>
                <a:path w="5582" h="5426" extrusionOk="0">
                  <a:moveTo>
                    <a:pt x="5305" y="0"/>
                  </a:moveTo>
                  <a:cubicBezTo>
                    <a:pt x="5261" y="0"/>
                    <a:pt x="5214" y="16"/>
                    <a:pt x="5172" y="55"/>
                  </a:cubicBezTo>
                  <a:lnTo>
                    <a:pt x="133" y="5094"/>
                  </a:lnTo>
                  <a:cubicBezTo>
                    <a:pt x="1" y="5226"/>
                    <a:pt x="132" y="5425"/>
                    <a:pt x="284" y="5425"/>
                  </a:cubicBezTo>
                  <a:cubicBezTo>
                    <a:pt x="326" y="5425"/>
                    <a:pt x="371" y="5409"/>
                    <a:pt x="412" y="5372"/>
                  </a:cubicBezTo>
                  <a:lnTo>
                    <a:pt x="5450" y="318"/>
                  </a:lnTo>
                  <a:cubicBezTo>
                    <a:pt x="5581" y="187"/>
                    <a:pt x="5455" y="0"/>
                    <a:pt x="5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5" name="Google Shape;1169;p69">
              <a:extLst>
                <a:ext uri="{FF2B5EF4-FFF2-40B4-BE49-F238E27FC236}">
                  <a16:creationId xmlns:a16="http://schemas.microsoft.com/office/drawing/2014/main" id="{9FCFD90B-6A5A-C184-1619-7EEB48038374}"/>
                </a:ext>
              </a:extLst>
            </p:cNvPr>
            <p:cNvSpPr/>
            <p:nvPr/>
          </p:nvSpPr>
          <p:spPr>
            <a:xfrm>
              <a:off x="5516819" y="4584824"/>
              <a:ext cx="34323" cy="227224"/>
            </a:xfrm>
            <a:custGeom>
              <a:avLst/>
              <a:gdLst/>
              <a:ahLst/>
              <a:cxnLst/>
              <a:rect l="l" t="t" r="r" b="b"/>
              <a:pathLst>
                <a:path w="387" h="2562" extrusionOk="0">
                  <a:moveTo>
                    <a:pt x="193" y="0"/>
                  </a:moveTo>
                  <a:cubicBezTo>
                    <a:pt x="97" y="0"/>
                    <a:pt x="0" y="66"/>
                    <a:pt x="0" y="197"/>
                  </a:cubicBezTo>
                  <a:lnTo>
                    <a:pt x="0" y="2376"/>
                  </a:lnTo>
                  <a:cubicBezTo>
                    <a:pt x="0" y="2500"/>
                    <a:pt x="97" y="2562"/>
                    <a:pt x="193" y="2562"/>
                  </a:cubicBezTo>
                  <a:cubicBezTo>
                    <a:pt x="290" y="2562"/>
                    <a:pt x="387" y="2500"/>
                    <a:pt x="387" y="2376"/>
                  </a:cubicBezTo>
                  <a:lnTo>
                    <a:pt x="387" y="197"/>
                  </a:lnTo>
                  <a:cubicBezTo>
                    <a:pt x="387" y="66"/>
                    <a:pt x="290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6" name="Google Shape;1170;p69">
              <a:extLst>
                <a:ext uri="{FF2B5EF4-FFF2-40B4-BE49-F238E27FC236}">
                  <a16:creationId xmlns:a16="http://schemas.microsoft.com/office/drawing/2014/main" id="{265982A1-B315-002B-E24D-CF0D56B73EB6}"/>
                </a:ext>
              </a:extLst>
            </p:cNvPr>
            <p:cNvSpPr/>
            <p:nvPr/>
          </p:nvSpPr>
          <p:spPr>
            <a:xfrm>
              <a:off x="5601783" y="4499416"/>
              <a:ext cx="48070" cy="297555"/>
            </a:xfrm>
            <a:custGeom>
              <a:avLst/>
              <a:gdLst/>
              <a:ahLst/>
              <a:cxnLst/>
              <a:rect l="l" t="t" r="r" b="b"/>
              <a:pathLst>
                <a:path w="542" h="3355" extrusionOk="0">
                  <a:moveTo>
                    <a:pt x="194" y="1"/>
                  </a:moveTo>
                  <a:cubicBezTo>
                    <a:pt x="97" y="1"/>
                    <a:pt x="0" y="63"/>
                    <a:pt x="0" y="186"/>
                  </a:cubicBezTo>
                  <a:cubicBezTo>
                    <a:pt x="0" y="1176"/>
                    <a:pt x="139" y="2165"/>
                    <a:pt x="155" y="3169"/>
                  </a:cubicBezTo>
                  <a:cubicBezTo>
                    <a:pt x="155" y="3293"/>
                    <a:pt x="252" y="3355"/>
                    <a:pt x="348" y="3355"/>
                  </a:cubicBezTo>
                  <a:cubicBezTo>
                    <a:pt x="445" y="3355"/>
                    <a:pt x="541" y="3293"/>
                    <a:pt x="541" y="3169"/>
                  </a:cubicBezTo>
                  <a:cubicBezTo>
                    <a:pt x="541" y="2180"/>
                    <a:pt x="402" y="1191"/>
                    <a:pt x="387" y="186"/>
                  </a:cubicBezTo>
                  <a:cubicBezTo>
                    <a:pt x="387" y="63"/>
                    <a:pt x="290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7" name="Google Shape;1171;p69">
              <a:extLst>
                <a:ext uri="{FF2B5EF4-FFF2-40B4-BE49-F238E27FC236}">
                  <a16:creationId xmlns:a16="http://schemas.microsoft.com/office/drawing/2014/main" id="{9B1131EE-D221-7ED6-38BF-8387B19B6A16}"/>
                </a:ext>
              </a:extLst>
            </p:cNvPr>
            <p:cNvSpPr/>
            <p:nvPr/>
          </p:nvSpPr>
          <p:spPr>
            <a:xfrm>
              <a:off x="5688166" y="4413477"/>
              <a:ext cx="34323" cy="297466"/>
            </a:xfrm>
            <a:custGeom>
              <a:avLst/>
              <a:gdLst/>
              <a:ahLst/>
              <a:cxnLst/>
              <a:rect l="l" t="t" r="r" b="b"/>
              <a:pathLst>
                <a:path w="387" h="3354" extrusionOk="0">
                  <a:moveTo>
                    <a:pt x="193" y="0"/>
                  </a:moveTo>
                  <a:cubicBezTo>
                    <a:pt x="97" y="0"/>
                    <a:pt x="0" y="66"/>
                    <a:pt x="0" y="197"/>
                  </a:cubicBezTo>
                  <a:lnTo>
                    <a:pt x="0" y="3180"/>
                  </a:lnTo>
                  <a:cubicBezTo>
                    <a:pt x="0" y="3296"/>
                    <a:pt x="97" y="3354"/>
                    <a:pt x="193" y="3354"/>
                  </a:cubicBezTo>
                  <a:cubicBezTo>
                    <a:pt x="290" y="3354"/>
                    <a:pt x="386" y="3296"/>
                    <a:pt x="386" y="3180"/>
                  </a:cubicBezTo>
                  <a:lnTo>
                    <a:pt x="386" y="197"/>
                  </a:lnTo>
                  <a:cubicBezTo>
                    <a:pt x="386" y="66"/>
                    <a:pt x="290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8" name="Google Shape;1172;p69">
              <a:extLst>
                <a:ext uri="{FF2B5EF4-FFF2-40B4-BE49-F238E27FC236}">
                  <a16:creationId xmlns:a16="http://schemas.microsoft.com/office/drawing/2014/main" id="{29A953AB-E4DF-FD9C-8078-909064E74572}"/>
                </a:ext>
              </a:extLst>
            </p:cNvPr>
            <p:cNvSpPr/>
            <p:nvPr/>
          </p:nvSpPr>
          <p:spPr>
            <a:xfrm>
              <a:off x="5773130" y="4328069"/>
              <a:ext cx="48070" cy="289041"/>
            </a:xfrm>
            <a:custGeom>
              <a:avLst/>
              <a:gdLst/>
              <a:ahLst/>
              <a:cxnLst/>
              <a:rect l="l" t="t" r="r" b="b"/>
              <a:pathLst>
                <a:path w="542" h="3259" extrusionOk="0">
                  <a:moveTo>
                    <a:pt x="194" y="1"/>
                  </a:moveTo>
                  <a:cubicBezTo>
                    <a:pt x="97" y="1"/>
                    <a:pt x="0" y="63"/>
                    <a:pt x="0" y="186"/>
                  </a:cubicBezTo>
                  <a:cubicBezTo>
                    <a:pt x="16" y="1160"/>
                    <a:pt x="155" y="2118"/>
                    <a:pt x="155" y="3061"/>
                  </a:cubicBezTo>
                  <a:cubicBezTo>
                    <a:pt x="155" y="3193"/>
                    <a:pt x="251" y="3258"/>
                    <a:pt x="348" y="3258"/>
                  </a:cubicBezTo>
                  <a:cubicBezTo>
                    <a:pt x="445" y="3258"/>
                    <a:pt x="541" y="3193"/>
                    <a:pt x="541" y="3061"/>
                  </a:cubicBezTo>
                  <a:cubicBezTo>
                    <a:pt x="526" y="2103"/>
                    <a:pt x="387" y="1129"/>
                    <a:pt x="387" y="186"/>
                  </a:cubicBezTo>
                  <a:cubicBezTo>
                    <a:pt x="387" y="63"/>
                    <a:pt x="290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9" name="Google Shape;1173;p69">
              <a:extLst>
                <a:ext uri="{FF2B5EF4-FFF2-40B4-BE49-F238E27FC236}">
                  <a16:creationId xmlns:a16="http://schemas.microsoft.com/office/drawing/2014/main" id="{73BC34B7-3C9B-37A8-EFCD-85829AC1413C}"/>
                </a:ext>
              </a:extLst>
            </p:cNvPr>
            <p:cNvSpPr/>
            <p:nvPr/>
          </p:nvSpPr>
          <p:spPr>
            <a:xfrm>
              <a:off x="5859513" y="4240356"/>
              <a:ext cx="34323" cy="298974"/>
            </a:xfrm>
            <a:custGeom>
              <a:avLst/>
              <a:gdLst/>
              <a:ahLst/>
              <a:cxnLst/>
              <a:rect l="l" t="t" r="r" b="b"/>
              <a:pathLst>
                <a:path w="387" h="3371" extrusionOk="0">
                  <a:moveTo>
                    <a:pt x="193" y="1"/>
                  </a:moveTo>
                  <a:cubicBezTo>
                    <a:pt x="97" y="1"/>
                    <a:pt x="0" y="63"/>
                    <a:pt x="0" y="186"/>
                  </a:cubicBezTo>
                  <a:lnTo>
                    <a:pt x="0" y="3185"/>
                  </a:lnTo>
                  <a:cubicBezTo>
                    <a:pt x="0" y="3308"/>
                    <a:pt x="97" y="3370"/>
                    <a:pt x="193" y="3370"/>
                  </a:cubicBezTo>
                  <a:cubicBezTo>
                    <a:pt x="290" y="3370"/>
                    <a:pt x="386" y="3308"/>
                    <a:pt x="386" y="3185"/>
                  </a:cubicBezTo>
                  <a:lnTo>
                    <a:pt x="386" y="186"/>
                  </a:lnTo>
                  <a:cubicBezTo>
                    <a:pt x="386" y="63"/>
                    <a:pt x="290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0" name="Google Shape;1174;p69">
              <a:extLst>
                <a:ext uri="{FF2B5EF4-FFF2-40B4-BE49-F238E27FC236}">
                  <a16:creationId xmlns:a16="http://schemas.microsoft.com/office/drawing/2014/main" id="{095453B8-93A2-4B57-6619-37159F910CBF}"/>
                </a:ext>
              </a:extLst>
            </p:cNvPr>
            <p:cNvSpPr/>
            <p:nvPr/>
          </p:nvSpPr>
          <p:spPr>
            <a:xfrm>
              <a:off x="5945807" y="4260932"/>
              <a:ext cx="38491" cy="211171"/>
            </a:xfrm>
            <a:custGeom>
              <a:avLst/>
              <a:gdLst/>
              <a:ahLst/>
              <a:cxnLst/>
              <a:rect l="l" t="t" r="r" b="b"/>
              <a:pathLst>
                <a:path w="434" h="2381" extrusionOk="0">
                  <a:moveTo>
                    <a:pt x="194" y="1"/>
                  </a:moveTo>
                  <a:cubicBezTo>
                    <a:pt x="97" y="1"/>
                    <a:pt x="1" y="62"/>
                    <a:pt x="1" y="186"/>
                  </a:cubicBezTo>
                  <a:cubicBezTo>
                    <a:pt x="32" y="866"/>
                    <a:pt x="32" y="1531"/>
                    <a:pt x="47" y="2195"/>
                  </a:cubicBezTo>
                  <a:cubicBezTo>
                    <a:pt x="47" y="2319"/>
                    <a:pt x="144" y="2381"/>
                    <a:pt x="240" y="2381"/>
                  </a:cubicBezTo>
                  <a:cubicBezTo>
                    <a:pt x="337" y="2381"/>
                    <a:pt x="434" y="2319"/>
                    <a:pt x="434" y="2195"/>
                  </a:cubicBezTo>
                  <a:cubicBezTo>
                    <a:pt x="418" y="1531"/>
                    <a:pt x="418" y="866"/>
                    <a:pt x="387" y="186"/>
                  </a:cubicBezTo>
                  <a:cubicBezTo>
                    <a:pt x="387" y="62"/>
                    <a:pt x="291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1" name="Google Shape;1175;p69">
              <a:extLst>
                <a:ext uri="{FF2B5EF4-FFF2-40B4-BE49-F238E27FC236}">
                  <a16:creationId xmlns:a16="http://schemas.microsoft.com/office/drawing/2014/main" id="{E03539C1-012D-0AA0-8D2D-9F721F2FF650}"/>
                </a:ext>
              </a:extLst>
            </p:cNvPr>
            <p:cNvSpPr/>
            <p:nvPr/>
          </p:nvSpPr>
          <p:spPr>
            <a:xfrm>
              <a:off x="7509482" y="6395852"/>
              <a:ext cx="180839" cy="165939"/>
            </a:xfrm>
            <a:custGeom>
              <a:avLst/>
              <a:gdLst/>
              <a:ahLst/>
              <a:cxnLst/>
              <a:rect l="l" t="t" r="r" b="b"/>
              <a:pathLst>
                <a:path w="2039" h="1871" extrusionOk="0">
                  <a:moveTo>
                    <a:pt x="294" y="0"/>
                  </a:moveTo>
                  <a:cubicBezTo>
                    <a:pt x="144" y="0"/>
                    <a:pt x="0" y="190"/>
                    <a:pt x="144" y="333"/>
                  </a:cubicBezTo>
                  <a:lnTo>
                    <a:pt x="1643" y="1817"/>
                  </a:lnTo>
                  <a:cubicBezTo>
                    <a:pt x="1680" y="1854"/>
                    <a:pt x="1722" y="1870"/>
                    <a:pt x="1763" y="1870"/>
                  </a:cubicBezTo>
                  <a:cubicBezTo>
                    <a:pt x="1908" y="1870"/>
                    <a:pt x="2039" y="1672"/>
                    <a:pt x="1906" y="1539"/>
                  </a:cubicBezTo>
                  <a:lnTo>
                    <a:pt x="422" y="55"/>
                  </a:lnTo>
                  <a:cubicBezTo>
                    <a:pt x="384" y="17"/>
                    <a:pt x="339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2" name="Google Shape;1176;p69">
              <a:extLst>
                <a:ext uri="{FF2B5EF4-FFF2-40B4-BE49-F238E27FC236}">
                  <a16:creationId xmlns:a16="http://schemas.microsoft.com/office/drawing/2014/main" id="{2CBFCA63-649B-FA27-AD77-EC1FB0153C23}"/>
                </a:ext>
              </a:extLst>
            </p:cNvPr>
            <p:cNvSpPr/>
            <p:nvPr/>
          </p:nvSpPr>
          <p:spPr>
            <a:xfrm>
              <a:off x="7655110" y="6049788"/>
              <a:ext cx="520256" cy="505267"/>
            </a:xfrm>
            <a:custGeom>
              <a:avLst/>
              <a:gdLst/>
              <a:ahLst/>
              <a:cxnLst/>
              <a:rect l="l" t="t" r="r" b="b"/>
              <a:pathLst>
                <a:path w="5866" h="5697" extrusionOk="0">
                  <a:moveTo>
                    <a:pt x="5593" y="1"/>
                  </a:moveTo>
                  <a:cubicBezTo>
                    <a:pt x="5548" y="1"/>
                    <a:pt x="5500" y="19"/>
                    <a:pt x="5457" y="62"/>
                  </a:cubicBezTo>
                  <a:lnTo>
                    <a:pt x="156" y="5364"/>
                  </a:lnTo>
                  <a:cubicBezTo>
                    <a:pt x="0" y="5507"/>
                    <a:pt x="131" y="5697"/>
                    <a:pt x="285" y="5697"/>
                  </a:cubicBezTo>
                  <a:cubicBezTo>
                    <a:pt x="330" y="5697"/>
                    <a:pt x="376" y="5680"/>
                    <a:pt x="418" y="5642"/>
                  </a:cubicBezTo>
                  <a:lnTo>
                    <a:pt x="5735" y="325"/>
                  </a:lnTo>
                  <a:cubicBezTo>
                    <a:pt x="5865" y="195"/>
                    <a:pt x="5742" y="1"/>
                    <a:pt x="5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3" name="Google Shape;1177;p69">
              <a:extLst>
                <a:ext uri="{FF2B5EF4-FFF2-40B4-BE49-F238E27FC236}">
                  <a16:creationId xmlns:a16="http://schemas.microsoft.com/office/drawing/2014/main" id="{9186AA90-6D2B-CCFB-8581-902A2173F893}"/>
                </a:ext>
              </a:extLst>
            </p:cNvPr>
            <p:cNvSpPr/>
            <p:nvPr/>
          </p:nvSpPr>
          <p:spPr>
            <a:xfrm>
              <a:off x="7995675" y="5917553"/>
              <a:ext cx="183677" cy="169930"/>
            </a:xfrm>
            <a:custGeom>
              <a:avLst/>
              <a:gdLst/>
              <a:ahLst/>
              <a:cxnLst/>
              <a:rect l="l" t="t" r="r" b="b"/>
              <a:pathLst>
                <a:path w="2071" h="1916" extrusionOk="0">
                  <a:moveTo>
                    <a:pt x="283" y="1"/>
                  </a:moveTo>
                  <a:cubicBezTo>
                    <a:pt x="131" y="1"/>
                    <a:pt x="1" y="200"/>
                    <a:pt x="133" y="332"/>
                  </a:cubicBezTo>
                  <a:lnTo>
                    <a:pt x="1663" y="1862"/>
                  </a:lnTo>
                  <a:cubicBezTo>
                    <a:pt x="1697" y="1900"/>
                    <a:pt x="1738" y="1915"/>
                    <a:pt x="1779" y="1915"/>
                  </a:cubicBezTo>
                  <a:cubicBezTo>
                    <a:pt x="1924" y="1915"/>
                    <a:pt x="2071" y="1717"/>
                    <a:pt x="1926" y="1584"/>
                  </a:cubicBezTo>
                  <a:lnTo>
                    <a:pt x="411" y="54"/>
                  </a:lnTo>
                  <a:cubicBezTo>
                    <a:pt x="371" y="17"/>
                    <a:pt x="326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4" name="Google Shape;1178;p69">
              <a:extLst>
                <a:ext uri="{FF2B5EF4-FFF2-40B4-BE49-F238E27FC236}">
                  <a16:creationId xmlns:a16="http://schemas.microsoft.com/office/drawing/2014/main" id="{9804C93B-46C7-247C-2D39-5651B64F311F}"/>
                </a:ext>
              </a:extLst>
            </p:cNvPr>
            <p:cNvSpPr/>
            <p:nvPr/>
          </p:nvSpPr>
          <p:spPr>
            <a:xfrm>
              <a:off x="7516223" y="5928373"/>
              <a:ext cx="496132" cy="481232"/>
            </a:xfrm>
            <a:custGeom>
              <a:avLst/>
              <a:gdLst/>
              <a:ahLst/>
              <a:cxnLst/>
              <a:rect l="l" t="t" r="r" b="b"/>
              <a:pathLst>
                <a:path w="5594" h="5426" extrusionOk="0">
                  <a:moveTo>
                    <a:pt x="5324" y="1"/>
                  </a:moveTo>
                  <a:cubicBezTo>
                    <a:pt x="5282" y="1"/>
                    <a:pt x="5238" y="17"/>
                    <a:pt x="5199" y="56"/>
                  </a:cubicBezTo>
                  <a:lnTo>
                    <a:pt x="145" y="5094"/>
                  </a:lnTo>
                  <a:cubicBezTo>
                    <a:pt x="0" y="5227"/>
                    <a:pt x="148" y="5426"/>
                    <a:pt x="300" y="5426"/>
                  </a:cubicBezTo>
                  <a:cubicBezTo>
                    <a:pt x="343" y="5426"/>
                    <a:pt x="386" y="5410"/>
                    <a:pt x="423" y="5372"/>
                  </a:cubicBezTo>
                  <a:lnTo>
                    <a:pt x="5462" y="318"/>
                  </a:lnTo>
                  <a:cubicBezTo>
                    <a:pt x="5593" y="187"/>
                    <a:pt x="5467" y="1"/>
                    <a:pt x="5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5" name="Google Shape;1179;p69">
              <a:extLst>
                <a:ext uri="{FF2B5EF4-FFF2-40B4-BE49-F238E27FC236}">
                  <a16:creationId xmlns:a16="http://schemas.microsoft.com/office/drawing/2014/main" id="{8FFBF0D2-8E43-25F6-A419-7D3D5A2A2C95}"/>
                </a:ext>
              </a:extLst>
            </p:cNvPr>
            <p:cNvSpPr/>
            <p:nvPr/>
          </p:nvSpPr>
          <p:spPr>
            <a:xfrm>
              <a:off x="7614047" y="6291022"/>
              <a:ext cx="34323" cy="227667"/>
            </a:xfrm>
            <a:custGeom>
              <a:avLst/>
              <a:gdLst/>
              <a:ahLst/>
              <a:cxnLst/>
              <a:rect l="l" t="t" r="r" b="b"/>
              <a:pathLst>
                <a:path w="387" h="2567" extrusionOk="0">
                  <a:moveTo>
                    <a:pt x="194" y="1"/>
                  </a:moveTo>
                  <a:cubicBezTo>
                    <a:pt x="97" y="1"/>
                    <a:pt x="0" y="62"/>
                    <a:pt x="0" y="186"/>
                  </a:cubicBezTo>
                  <a:lnTo>
                    <a:pt x="0" y="2381"/>
                  </a:lnTo>
                  <a:cubicBezTo>
                    <a:pt x="0" y="2505"/>
                    <a:pt x="97" y="2566"/>
                    <a:pt x="194" y="2566"/>
                  </a:cubicBezTo>
                  <a:cubicBezTo>
                    <a:pt x="290" y="2566"/>
                    <a:pt x="387" y="2505"/>
                    <a:pt x="387" y="2381"/>
                  </a:cubicBezTo>
                  <a:lnTo>
                    <a:pt x="387" y="186"/>
                  </a:lnTo>
                  <a:cubicBezTo>
                    <a:pt x="387" y="62"/>
                    <a:pt x="290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6" name="Google Shape;1180;p69">
              <a:extLst>
                <a:ext uri="{FF2B5EF4-FFF2-40B4-BE49-F238E27FC236}">
                  <a16:creationId xmlns:a16="http://schemas.microsoft.com/office/drawing/2014/main" id="{B4BB0161-F368-0E36-9F68-357B65189299}"/>
                </a:ext>
              </a:extLst>
            </p:cNvPr>
            <p:cNvSpPr/>
            <p:nvPr/>
          </p:nvSpPr>
          <p:spPr>
            <a:xfrm>
              <a:off x="7699011" y="6206058"/>
              <a:ext cx="48070" cy="297555"/>
            </a:xfrm>
            <a:custGeom>
              <a:avLst/>
              <a:gdLst/>
              <a:ahLst/>
              <a:cxnLst/>
              <a:rect l="l" t="t" r="r" b="b"/>
              <a:pathLst>
                <a:path w="542" h="3355" extrusionOk="0">
                  <a:moveTo>
                    <a:pt x="194" y="0"/>
                  </a:moveTo>
                  <a:cubicBezTo>
                    <a:pt x="97" y="0"/>
                    <a:pt x="1" y="62"/>
                    <a:pt x="1" y="186"/>
                  </a:cubicBezTo>
                  <a:cubicBezTo>
                    <a:pt x="1" y="1175"/>
                    <a:pt x="140" y="2164"/>
                    <a:pt x="155" y="3169"/>
                  </a:cubicBezTo>
                  <a:cubicBezTo>
                    <a:pt x="155" y="3292"/>
                    <a:pt x="252" y="3354"/>
                    <a:pt x="348" y="3354"/>
                  </a:cubicBezTo>
                  <a:cubicBezTo>
                    <a:pt x="445" y="3354"/>
                    <a:pt x="542" y="3292"/>
                    <a:pt x="542" y="3169"/>
                  </a:cubicBezTo>
                  <a:cubicBezTo>
                    <a:pt x="542" y="2180"/>
                    <a:pt x="403" y="1191"/>
                    <a:pt x="387" y="186"/>
                  </a:cubicBezTo>
                  <a:cubicBezTo>
                    <a:pt x="387" y="62"/>
                    <a:pt x="290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7" name="Google Shape;1181;p69">
              <a:extLst>
                <a:ext uri="{FF2B5EF4-FFF2-40B4-BE49-F238E27FC236}">
                  <a16:creationId xmlns:a16="http://schemas.microsoft.com/office/drawing/2014/main" id="{CD29C586-30FD-9A82-2716-CAC4D24B22D4}"/>
                </a:ext>
              </a:extLst>
            </p:cNvPr>
            <p:cNvSpPr/>
            <p:nvPr/>
          </p:nvSpPr>
          <p:spPr>
            <a:xfrm>
              <a:off x="7786724" y="6118345"/>
              <a:ext cx="34412" cy="298885"/>
            </a:xfrm>
            <a:custGeom>
              <a:avLst/>
              <a:gdLst/>
              <a:ahLst/>
              <a:cxnLst/>
              <a:rect l="l" t="t" r="r" b="b"/>
              <a:pathLst>
                <a:path w="388" h="3370" extrusionOk="0">
                  <a:moveTo>
                    <a:pt x="194" y="0"/>
                  </a:moveTo>
                  <a:cubicBezTo>
                    <a:pt x="97" y="0"/>
                    <a:pt x="1" y="62"/>
                    <a:pt x="1" y="186"/>
                  </a:cubicBezTo>
                  <a:lnTo>
                    <a:pt x="1" y="3184"/>
                  </a:lnTo>
                  <a:cubicBezTo>
                    <a:pt x="1" y="3308"/>
                    <a:pt x="97" y="3370"/>
                    <a:pt x="194" y="3370"/>
                  </a:cubicBezTo>
                  <a:cubicBezTo>
                    <a:pt x="291" y="3370"/>
                    <a:pt x="387" y="3308"/>
                    <a:pt x="387" y="3184"/>
                  </a:cubicBezTo>
                  <a:lnTo>
                    <a:pt x="387" y="186"/>
                  </a:lnTo>
                  <a:cubicBezTo>
                    <a:pt x="387" y="62"/>
                    <a:pt x="291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8" name="Google Shape;1182;p69">
              <a:extLst>
                <a:ext uri="{FF2B5EF4-FFF2-40B4-BE49-F238E27FC236}">
                  <a16:creationId xmlns:a16="http://schemas.microsoft.com/office/drawing/2014/main" id="{3A1A187B-CC63-50C1-29D4-C1D810F42FE8}"/>
                </a:ext>
              </a:extLst>
            </p:cNvPr>
            <p:cNvSpPr/>
            <p:nvPr/>
          </p:nvSpPr>
          <p:spPr>
            <a:xfrm>
              <a:off x="7871777" y="6034711"/>
              <a:ext cx="48070" cy="288952"/>
            </a:xfrm>
            <a:custGeom>
              <a:avLst/>
              <a:gdLst/>
              <a:ahLst/>
              <a:cxnLst/>
              <a:rect l="l" t="t" r="r" b="b"/>
              <a:pathLst>
                <a:path w="542" h="3258" extrusionOk="0">
                  <a:moveTo>
                    <a:pt x="193" y="0"/>
                  </a:moveTo>
                  <a:cubicBezTo>
                    <a:pt x="97" y="0"/>
                    <a:pt x="0" y="62"/>
                    <a:pt x="0" y="186"/>
                  </a:cubicBezTo>
                  <a:cubicBezTo>
                    <a:pt x="31" y="1160"/>
                    <a:pt x="155" y="2118"/>
                    <a:pt x="155" y="3061"/>
                  </a:cubicBezTo>
                  <a:cubicBezTo>
                    <a:pt x="155" y="3192"/>
                    <a:pt x="251" y="3258"/>
                    <a:pt x="348" y="3258"/>
                  </a:cubicBezTo>
                  <a:cubicBezTo>
                    <a:pt x="444" y="3258"/>
                    <a:pt x="541" y="3192"/>
                    <a:pt x="541" y="3061"/>
                  </a:cubicBezTo>
                  <a:cubicBezTo>
                    <a:pt x="526" y="2102"/>
                    <a:pt x="387" y="1129"/>
                    <a:pt x="387" y="186"/>
                  </a:cubicBezTo>
                  <a:cubicBezTo>
                    <a:pt x="387" y="62"/>
                    <a:pt x="290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9" name="Google Shape;1183;p69">
              <a:extLst>
                <a:ext uri="{FF2B5EF4-FFF2-40B4-BE49-F238E27FC236}">
                  <a16:creationId xmlns:a16="http://schemas.microsoft.com/office/drawing/2014/main" id="{C609BB0C-3EAA-3EC7-86AD-CC6E5E829380}"/>
                </a:ext>
              </a:extLst>
            </p:cNvPr>
            <p:cNvSpPr/>
            <p:nvPr/>
          </p:nvSpPr>
          <p:spPr>
            <a:xfrm>
              <a:off x="7958071" y="5946998"/>
              <a:ext cx="34412" cy="298885"/>
            </a:xfrm>
            <a:custGeom>
              <a:avLst/>
              <a:gdLst/>
              <a:ahLst/>
              <a:cxnLst/>
              <a:rect l="l" t="t" r="r" b="b"/>
              <a:pathLst>
                <a:path w="388" h="3370" extrusionOk="0">
                  <a:moveTo>
                    <a:pt x="194" y="0"/>
                  </a:moveTo>
                  <a:cubicBezTo>
                    <a:pt x="97" y="0"/>
                    <a:pt x="1" y="62"/>
                    <a:pt x="1" y="186"/>
                  </a:cubicBezTo>
                  <a:lnTo>
                    <a:pt x="1" y="3184"/>
                  </a:lnTo>
                  <a:cubicBezTo>
                    <a:pt x="1" y="3308"/>
                    <a:pt x="97" y="3370"/>
                    <a:pt x="194" y="3370"/>
                  </a:cubicBezTo>
                  <a:cubicBezTo>
                    <a:pt x="291" y="3370"/>
                    <a:pt x="387" y="3308"/>
                    <a:pt x="387" y="3184"/>
                  </a:cubicBezTo>
                  <a:lnTo>
                    <a:pt x="387" y="186"/>
                  </a:lnTo>
                  <a:cubicBezTo>
                    <a:pt x="387" y="62"/>
                    <a:pt x="291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0" name="Google Shape;1184;p69">
              <a:extLst>
                <a:ext uri="{FF2B5EF4-FFF2-40B4-BE49-F238E27FC236}">
                  <a16:creationId xmlns:a16="http://schemas.microsoft.com/office/drawing/2014/main" id="{35781E4F-330D-83CA-CA17-005E5A11F901}"/>
                </a:ext>
              </a:extLst>
            </p:cNvPr>
            <p:cNvSpPr/>
            <p:nvPr/>
          </p:nvSpPr>
          <p:spPr>
            <a:xfrm>
              <a:off x="5993788" y="4365141"/>
              <a:ext cx="2034371" cy="52150"/>
            </a:xfrm>
            <a:custGeom>
              <a:avLst/>
              <a:gdLst/>
              <a:ahLst/>
              <a:cxnLst/>
              <a:rect l="l" t="t" r="r" b="b"/>
              <a:pathLst>
                <a:path w="22938" h="588" extrusionOk="0">
                  <a:moveTo>
                    <a:pt x="372" y="0"/>
                  </a:moveTo>
                  <a:cubicBezTo>
                    <a:pt x="1" y="0"/>
                    <a:pt x="1" y="588"/>
                    <a:pt x="372" y="588"/>
                  </a:cubicBezTo>
                  <a:lnTo>
                    <a:pt x="22566" y="588"/>
                  </a:lnTo>
                  <a:cubicBezTo>
                    <a:pt x="22937" y="588"/>
                    <a:pt x="22937" y="0"/>
                    <a:pt x="2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1" name="Google Shape;1185;p69">
              <a:extLst>
                <a:ext uri="{FF2B5EF4-FFF2-40B4-BE49-F238E27FC236}">
                  <a16:creationId xmlns:a16="http://schemas.microsoft.com/office/drawing/2014/main" id="{CFA476EB-144F-2F36-1879-D7E9857716BD}"/>
                </a:ext>
              </a:extLst>
            </p:cNvPr>
            <p:cNvSpPr/>
            <p:nvPr/>
          </p:nvSpPr>
          <p:spPr>
            <a:xfrm>
              <a:off x="7970399" y="6197810"/>
              <a:ext cx="50819" cy="215339"/>
            </a:xfrm>
            <a:custGeom>
              <a:avLst/>
              <a:gdLst/>
              <a:ahLst/>
              <a:cxnLst/>
              <a:rect l="l" t="t" r="r" b="b"/>
              <a:pathLst>
                <a:path w="573" h="2428" extrusionOk="0">
                  <a:moveTo>
                    <a:pt x="287" y="1"/>
                  </a:moveTo>
                  <a:cubicBezTo>
                    <a:pt x="144" y="1"/>
                    <a:pt x="1" y="93"/>
                    <a:pt x="1" y="279"/>
                  </a:cubicBezTo>
                  <a:lnTo>
                    <a:pt x="1" y="2149"/>
                  </a:lnTo>
                  <a:cubicBezTo>
                    <a:pt x="1" y="2334"/>
                    <a:pt x="144" y="2427"/>
                    <a:pt x="287" y="2427"/>
                  </a:cubicBezTo>
                  <a:cubicBezTo>
                    <a:pt x="430" y="2427"/>
                    <a:pt x="573" y="2334"/>
                    <a:pt x="573" y="2149"/>
                  </a:cubicBezTo>
                  <a:lnTo>
                    <a:pt x="573" y="279"/>
                  </a:lnTo>
                  <a:cubicBezTo>
                    <a:pt x="573" y="93"/>
                    <a:pt x="430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2" name="Google Shape;1186;p69">
              <a:extLst>
                <a:ext uri="{FF2B5EF4-FFF2-40B4-BE49-F238E27FC236}">
                  <a16:creationId xmlns:a16="http://schemas.microsoft.com/office/drawing/2014/main" id="{7EE97E42-EBA5-EE31-789D-6045A151852D}"/>
                </a:ext>
              </a:extLst>
            </p:cNvPr>
            <p:cNvSpPr/>
            <p:nvPr/>
          </p:nvSpPr>
          <p:spPr>
            <a:xfrm>
              <a:off x="7970399" y="4371970"/>
              <a:ext cx="50819" cy="1586043"/>
            </a:xfrm>
            <a:custGeom>
              <a:avLst/>
              <a:gdLst/>
              <a:ahLst/>
              <a:cxnLst/>
              <a:rect l="l" t="t" r="r" b="b"/>
              <a:pathLst>
                <a:path w="573" h="17883" extrusionOk="0">
                  <a:moveTo>
                    <a:pt x="287" y="1"/>
                  </a:moveTo>
                  <a:cubicBezTo>
                    <a:pt x="144" y="1"/>
                    <a:pt x="1" y="93"/>
                    <a:pt x="1" y="279"/>
                  </a:cubicBezTo>
                  <a:lnTo>
                    <a:pt x="1" y="17605"/>
                  </a:lnTo>
                  <a:cubicBezTo>
                    <a:pt x="1" y="17790"/>
                    <a:pt x="144" y="17883"/>
                    <a:pt x="287" y="17883"/>
                  </a:cubicBezTo>
                  <a:cubicBezTo>
                    <a:pt x="430" y="17883"/>
                    <a:pt x="573" y="17790"/>
                    <a:pt x="573" y="17605"/>
                  </a:cubicBezTo>
                  <a:lnTo>
                    <a:pt x="573" y="279"/>
                  </a:lnTo>
                  <a:cubicBezTo>
                    <a:pt x="573" y="93"/>
                    <a:pt x="430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3" name="Google Shape;1187;p69">
              <a:extLst>
                <a:ext uri="{FF2B5EF4-FFF2-40B4-BE49-F238E27FC236}">
                  <a16:creationId xmlns:a16="http://schemas.microsoft.com/office/drawing/2014/main" id="{75DC5146-8717-8976-04CE-20373D62D34E}"/>
                </a:ext>
              </a:extLst>
            </p:cNvPr>
            <p:cNvSpPr/>
            <p:nvPr/>
          </p:nvSpPr>
          <p:spPr>
            <a:xfrm>
              <a:off x="5546973" y="6363658"/>
              <a:ext cx="2020536" cy="50819"/>
            </a:xfrm>
            <a:custGeom>
              <a:avLst/>
              <a:gdLst/>
              <a:ahLst/>
              <a:cxnLst/>
              <a:rect l="l" t="t" r="r" b="b"/>
              <a:pathLst>
                <a:path w="22782" h="573" extrusionOk="0">
                  <a:moveTo>
                    <a:pt x="371" y="1"/>
                  </a:moveTo>
                  <a:cubicBezTo>
                    <a:pt x="0" y="1"/>
                    <a:pt x="0" y="573"/>
                    <a:pt x="371" y="573"/>
                  </a:cubicBezTo>
                  <a:lnTo>
                    <a:pt x="22411" y="573"/>
                  </a:lnTo>
                  <a:cubicBezTo>
                    <a:pt x="22782" y="573"/>
                    <a:pt x="22782" y="1"/>
                    <a:pt x="22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64" name="Google Shape;1188;p69">
              <a:extLst>
                <a:ext uri="{FF2B5EF4-FFF2-40B4-BE49-F238E27FC236}">
                  <a16:creationId xmlns:a16="http://schemas.microsoft.com/office/drawing/2014/main" id="{34DA2798-EE3F-93AD-9122-70839D78114B}"/>
                </a:ext>
              </a:extLst>
            </p:cNvPr>
            <p:cNvSpPr/>
            <p:nvPr/>
          </p:nvSpPr>
          <p:spPr>
            <a:xfrm>
              <a:off x="7819628" y="6363658"/>
              <a:ext cx="196094" cy="50819"/>
            </a:xfrm>
            <a:custGeom>
              <a:avLst/>
              <a:gdLst/>
              <a:ahLst/>
              <a:cxnLst/>
              <a:rect l="l" t="t" r="r" b="b"/>
              <a:pathLst>
                <a:path w="2211" h="573" extrusionOk="0">
                  <a:moveTo>
                    <a:pt x="356" y="1"/>
                  </a:moveTo>
                  <a:cubicBezTo>
                    <a:pt x="1" y="1"/>
                    <a:pt x="1" y="573"/>
                    <a:pt x="356" y="573"/>
                  </a:cubicBezTo>
                  <a:lnTo>
                    <a:pt x="1855" y="573"/>
                  </a:lnTo>
                  <a:cubicBezTo>
                    <a:pt x="2211" y="573"/>
                    <a:pt x="2211" y="1"/>
                    <a:pt x="1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5" name="Google Shape;1189;p69">
              <a:extLst>
                <a:ext uri="{FF2B5EF4-FFF2-40B4-BE49-F238E27FC236}">
                  <a16:creationId xmlns:a16="http://schemas.microsoft.com/office/drawing/2014/main" id="{076F34F7-78C2-3F07-D976-8E82667BCED4}"/>
                </a:ext>
              </a:extLst>
            </p:cNvPr>
            <p:cNvSpPr/>
            <p:nvPr/>
          </p:nvSpPr>
          <p:spPr>
            <a:xfrm>
              <a:off x="5560631" y="4805482"/>
              <a:ext cx="52238" cy="1607684"/>
            </a:xfrm>
            <a:custGeom>
              <a:avLst/>
              <a:gdLst/>
              <a:ahLst/>
              <a:cxnLst/>
              <a:rect l="l" t="t" r="r" b="b"/>
              <a:pathLst>
                <a:path w="589" h="18127" extrusionOk="0">
                  <a:moveTo>
                    <a:pt x="294" y="0"/>
                  </a:moveTo>
                  <a:cubicBezTo>
                    <a:pt x="148" y="0"/>
                    <a:pt x="1" y="97"/>
                    <a:pt x="1" y="290"/>
                  </a:cubicBezTo>
                  <a:lnTo>
                    <a:pt x="1" y="17848"/>
                  </a:lnTo>
                  <a:cubicBezTo>
                    <a:pt x="1" y="18033"/>
                    <a:pt x="148" y="18126"/>
                    <a:pt x="294" y="18126"/>
                  </a:cubicBezTo>
                  <a:cubicBezTo>
                    <a:pt x="441" y="18126"/>
                    <a:pt x="588" y="18033"/>
                    <a:pt x="588" y="17848"/>
                  </a:cubicBezTo>
                  <a:lnTo>
                    <a:pt x="588" y="290"/>
                  </a:lnTo>
                  <a:cubicBezTo>
                    <a:pt x="588" y="97"/>
                    <a:pt x="441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6" name="Google Shape;1190;p69">
              <a:extLst>
                <a:ext uri="{FF2B5EF4-FFF2-40B4-BE49-F238E27FC236}">
                  <a16:creationId xmlns:a16="http://schemas.microsoft.com/office/drawing/2014/main" id="{B2AB78E7-1F28-C838-78C4-84E33154D893}"/>
                </a:ext>
              </a:extLst>
            </p:cNvPr>
            <p:cNvSpPr/>
            <p:nvPr/>
          </p:nvSpPr>
          <p:spPr>
            <a:xfrm>
              <a:off x="5544224" y="4360973"/>
              <a:ext cx="50819" cy="207091"/>
            </a:xfrm>
            <a:custGeom>
              <a:avLst/>
              <a:gdLst/>
              <a:ahLst/>
              <a:cxnLst/>
              <a:rect l="l" t="t" r="r" b="b"/>
              <a:pathLst>
                <a:path w="573" h="2335" extrusionOk="0">
                  <a:moveTo>
                    <a:pt x="286" y="1"/>
                  </a:moveTo>
                  <a:cubicBezTo>
                    <a:pt x="143" y="1"/>
                    <a:pt x="0" y="94"/>
                    <a:pt x="0" y="279"/>
                  </a:cubicBezTo>
                  <a:lnTo>
                    <a:pt x="0" y="2056"/>
                  </a:lnTo>
                  <a:cubicBezTo>
                    <a:pt x="0" y="2242"/>
                    <a:pt x="143" y="2335"/>
                    <a:pt x="286" y="2335"/>
                  </a:cubicBezTo>
                  <a:cubicBezTo>
                    <a:pt x="429" y="2335"/>
                    <a:pt x="572" y="2242"/>
                    <a:pt x="572" y="2056"/>
                  </a:cubicBezTo>
                  <a:lnTo>
                    <a:pt x="572" y="279"/>
                  </a:lnTo>
                  <a:cubicBezTo>
                    <a:pt x="572" y="94"/>
                    <a:pt x="429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7" name="Google Shape;1191;p69">
              <a:extLst>
                <a:ext uri="{FF2B5EF4-FFF2-40B4-BE49-F238E27FC236}">
                  <a16:creationId xmlns:a16="http://schemas.microsoft.com/office/drawing/2014/main" id="{5A5EAAF8-E04F-C35F-806E-092746F82EC0}"/>
                </a:ext>
              </a:extLst>
            </p:cNvPr>
            <p:cNvSpPr/>
            <p:nvPr/>
          </p:nvSpPr>
          <p:spPr>
            <a:xfrm>
              <a:off x="5544224" y="4351395"/>
              <a:ext cx="235827" cy="52150"/>
            </a:xfrm>
            <a:custGeom>
              <a:avLst/>
              <a:gdLst/>
              <a:ahLst/>
              <a:cxnLst/>
              <a:rect l="l" t="t" r="r" b="b"/>
              <a:pathLst>
                <a:path w="2659" h="588" extrusionOk="0">
                  <a:moveTo>
                    <a:pt x="356" y="1"/>
                  </a:moveTo>
                  <a:cubicBezTo>
                    <a:pt x="0" y="1"/>
                    <a:pt x="0" y="588"/>
                    <a:pt x="356" y="588"/>
                  </a:cubicBezTo>
                  <a:lnTo>
                    <a:pt x="2288" y="588"/>
                  </a:lnTo>
                  <a:cubicBezTo>
                    <a:pt x="2659" y="588"/>
                    <a:pt x="2659" y="1"/>
                    <a:pt x="2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128" name="Subtitle 2">
            <a:extLst>
              <a:ext uri="{FF2B5EF4-FFF2-40B4-BE49-F238E27FC236}">
                <a16:creationId xmlns:a16="http://schemas.microsoft.com/office/drawing/2014/main" id="{70593B26-EC4B-DA23-33B0-696AE87D36F8}"/>
              </a:ext>
            </a:extLst>
          </p:cNvPr>
          <p:cNvSpPr txBox="1">
            <a:spLocks/>
          </p:cNvSpPr>
          <p:nvPr/>
        </p:nvSpPr>
        <p:spPr>
          <a:xfrm>
            <a:off x="541294" y="4099633"/>
            <a:ext cx="3337293" cy="5222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 err="1"/>
              <a:t>Nguyễn</a:t>
            </a:r>
            <a:r>
              <a:rPr lang="en-US" sz="2100" dirty="0"/>
              <a:t> </a:t>
            </a:r>
            <a:r>
              <a:rPr lang="en-US" sz="2100" dirty="0" err="1"/>
              <a:t>Huỳnh</a:t>
            </a:r>
            <a:r>
              <a:rPr lang="en-US" sz="2100" dirty="0"/>
              <a:t> </a:t>
            </a:r>
            <a:r>
              <a:rPr lang="en-US" sz="2100" dirty="0" err="1"/>
              <a:t>Bảo</a:t>
            </a:r>
            <a:r>
              <a:rPr lang="en-US" sz="2100" dirty="0"/>
              <a:t> </a:t>
            </a:r>
            <a:r>
              <a:rPr lang="en-US" sz="2100" dirty="0" err="1"/>
              <a:t>Quốc</a:t>
            </a:r>
            <a:endParaRPr lang="en-US" sz="2100" dirty="0"/>
          </a:p>
          <a:p>
            <a:endParaRPr lang="en-US" sz="2100" dirty="0"/>
          </a:p>
        </p:txBody>
      </p:sp>
      <p:sp>
        <p:nvSpPr>
          <p:cNvPr id="129" name="Subtitle 2">
            <a:extLst>
              <a:ext uri="{FF2B5EF4-FFF2-40B4-BE49-F238E27FC236}">
                <a16:creationId xmlns:a16="http://schemas.microsoft.com/office/drawing/2014/main" id="{0045664D-11BF-3EE9-49E4-F380DD82527B}"/>
              </a:ext>
            </a:extLst>
          </p:cNvPr>
          <p:cNvSpPr txBox="1">
            <a:spLocks/>
          </p:cNvSpPr>
          <p:nvPr/>
        </p:nvSpPr>
        <p:spPr>
          <a:xfrm>
            <a:off x="5757866" y="4099633"/>
            <a:ext cx="3337293" cy="5222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/>
              <a:t>Châu Đức Hiệp</a:t>
            </a:r>
          </a:p>
          <a:p>
            <a:endParaRPr lang="en-US" sz="2100" dirty="0"/>
          </a:p>
        </p:txBody>
      </p:sp>
      <p:pic>
        <p:nvPicPr>
          <p:cNvPr id="131" name="Picture 130" descr="A person wearing headphones and giving a thumbs up&#10;&#10;Description automatically generated with medium confidence">
            <a:extLst>
              <a:ext uri="{FF2B5EF4-FFF2-40B4-BE49-F238E27FC236}">
                <a16:creationId xmlns:a16="http://schemas.microsoft.com/office/drawing/2014/main" id="{66B9DCA0-A80C-6748-AC0F-7E5B402E4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468" y="1645326"/>
            <a:ext cx="2180658" cy="2061883"/>
          </a:xfrm>
          <a:prstGeom prst="rect">
            <a:avLst/>
          </a:prstGeom>
        </p:spPr>
      </p:pic>
      <p:grpSp>
        <p:nvGrpSpPr>
          <p:cNvPr id="132" name="Google Shape;1162;p69">
            <a:extLst>
              <a:ext uri="{FF2B5EF4-FFF2-40B4-BE49-F238E27FC236}">
                <a16:creationId xmlns:a16="http://schemas.microsoft.com/office/drawing/2014/main" id="{3B0BDCFA-DCB3-13B3-16DB-8E51D79C47BD}"/>
              </a:ext>
            </a:extLst>
          </p:cNvPr>
          <p:cNvGrpSpPr/>
          <p:nvPr/>
        </p:nvGrpSpPr>
        <p:grpSpPr>
          <a:xfrm>
            <a:off x="5471554" y="1469707"/>
            <a:ext cx="2495792" cy="2429579"/>
            <a:chOff x="5411900" y="4211000"/>
            <a:chExt cx="2767452" cy="2350791"/>
          </a:xfrm>
        </p:grpSpPr>
        <p:sp>
          <p:nvSpPr>
            <p:cNvPr id="133" name="Google Shape;1163;p69">
              <a:extLst>
                <a:ext uri="{FF2B5EF4-FFF2-40B4-BE49-F238E27FC236}">
                  <a16:creationId xmlns:a16="http://schemas.microsoft.com/office/drawing/2014/main" id="{27D23A70-F35E-543E-76A9-E922BEDBFED6}"/>
                </a:ext>
              </a:extLst>
            </p:cNvPr>
            <p:cNvSpPr/>
            <p:nvPr/>
          </p:nvSpPr>
          <p:spPr>
            <a:xfrm>
              <a:off x="5479747" y="4221554"/>
              <a:ext cx="647082" cy="548282"/>
            </a:xfrm>
            <a:custGeom>
              <a:avLst/>
              <a:gdLst/>
              <a:ahLst/>
              <a:cxnLst/>
              <a:rect l="l" t="t" r="r" b="b"/>
              <a:pathLst>
                <a:path w="7296" h="6182" extrusionOk="0">
                  <a:moveTo>
                    <a:pt x="4888" y="0"/>
                  </a:moveTo>
                  <a:cubicBezTo>
                    <a:pt x="4591" y="0"/>
                    <a:pt x="4286" y="224"/>
                    <a:pt x="4205" y="506"/>
                  </a:cubicBezTo>
                  <a:cubicBezTo>
                    <a:pt x="4143" y="676"/>
                    <a:pt x="4081" y="846"/>
                    <a:pt x="4004" y="1016"/>
                  </a:cubicBezTo>
                  <a:cubicBezTo>
                    <a:pt x="3509" y="1202"/>
                    <a:pt x="3061" y="1557"/>
                    <a:pt x="2706" y="2006"/>
                  </a:cubicBezTo>
                  <a:cubicBezTo>
                    <a:pt x="2613" y="2098"/>
                    <a:pt x="2505" y="2176"/>
                    <a:pt x="2396" y="2284"/>
                  </a:cubicBezTo>
                  <a:cubicBezTo>
                    <a:pt x="2368" y="2279"/>
                    <a:pt x="2341" y="2276"/>
                    <a:pt x="2313" y="2276"/>
                  </a:cubicBezTo>
                  <a:cubicBezTo>
                    <a:pt x="2171" y="2276"/>
                    <a:pt x="2031" y="2343"/>
                    <a:pt x="1902" y="2485"/>
                  </a:cubicBezTo>
                  <a:cubicBezTo>
                    <a:pt x="1593" y="2856"/>
                    <a:pt x="1284" y="3211"/>
                    <a:pt x="959" y="3567"/>
                  </a:cubicBezTo>
                  <a:cubicBezTo>
                    <a:pt x="805" y="3752"/>
                    <a:pt x="758" y="3938"/>
                    <a:pt x="774" y="4108"/>
                  </a:cubicBezTo>
                  <a:lnTo>
                    <a:pt x="310" y="4633"/>
                  </a:lnTo>
                  <a:cubicBezTo>
                    <a:pt x="1" y="4989"/>
                    <a:pt x="140" y="5499"/>
                    <a:pt x="464" y="5715"/>
                  </a:cubicBezTo>
                  <a:cubicBezTo>
                    <a:pt x="566" y="5975"/>
                    <a:pt x="775" y="6182"/>
                    <a:pt x="1055" y="6182"/>
                  </a:cubicBezTo>
                  <a:cubicBezTo>
                    <a:pt x="1074" y="6182"/>
                    <a:pt x="1094" y="6181"/>
                    <a:pt x="1114" y="6179"/>
                  </a:cubicBezTo>
                  <a:cubicBezTo>
                    <a:pt x="2134" y="6071"/>
                    <a:pt x="2891" y="5406"/>
                    <a:pt x="3633" y="4726"/>
                  </a:cubicBezTo>
                  <a:cubicBezTo>
                    <a:pt x="4251" y="4169"/>
                    <a:pt x="5256" y="3304"/>
                    <a:pt x="5596" y="2454"/>
                  </a:cubicBezTo>
                  <a:cubicBezTo>
                    <a:pt x="5807" y="2586"/>
                    <a:pt x="6029" y="2661"/>
                    <a:pt x="6283" y="2661"/>
                  </a:cubicBezTo>
                  <a:cubicBezTo>
                    <a:pt x="6326" y="2661"/>
                    <a:pt x="6370" y="2659"/>
                    <a:pt x="6415" y="2655"/>
                  </a:cubicBezTo>
                  <a:cubicBezTo>
                    <a:pt x="7271" y="2565"/>
                    <a:pt x="7295" y="1291"/>
                    <a:pt x="6487" y="1291"/>
                  </a:cubicBezTo>
                  <a:cubicBezTo>
                    <a:pt x="6463" y="1291"/>
                    <a:pt x="6440" y="1293"/>
                    <a:pt x="6415" y="1295"/>
                  </a:cubicBezTo>
                  <a:cubicBezTo>
                    <a:pt x="6409" y="1295"/>
                    <a:pt x="6403" y="1295"/>
                    <a:pt x="6396" y="1295"/>
                  </a:cubicBezTo>
                  <a:cubicBezTo>
                    <a:pt x="6041" y="1295"/>
                    <a:pt x="5530" y="441"/>
                    <a:pt x="5318" y="213"/>
                  </a:cubicBezTo>
                  <a:cubicBezTo>
                    <a:pt x="5200" y="63"/>
                    <a:pt x="5045" y="0"/>
                    <a:pt x="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4" name="Google Shape;1164;p69">
              <a:extLst>
                <a:ext uri="{FF2B5EF4-FFF2-40B4-BE49-F238E27FC236}">
                  <a16:creationId xmlns:a16="http://schemas.microsoft.com/office/drawing/2014/main" id="{498CC6A5-B61F-1534-202E-EC85D21FC7D7}"/>
                </a:ext>
              </a:extLst>
            </p:cNvPr>
            <p:cNvSpPr/>
            <p:nvPr/>
          </p:nvSpPr>
          <p:spPr>
            <a:xfrm>
              <a:off x="7522165" y="5994180"/>
              <a:ext cx="604866" cy="546774"/>
            </a:xfrm>
            <a:custGeom>
              <a:avLst/>
              <a:gdLst/>
              <a:ahLst/>
              <a:cxnLst/>
              <a:rect l="l" t="t" r="r" b="b"/>
              <a:pathLst>
                <a:path w="6820" h="6165" extrusionOk="0">
                  <a:moveTo>
                    <a:pt x="5849" y="0"/>
                  </a:moveTo>
                  <a:cubicBezTo>
                    <a:pt x="5746" y="0"/>
                    <a:pt x="5639" y="27"/>
                    <a:pt x="5534" y="86"/>
                  </a:cubicBezTo>
                  <a:cubicBezTo>
                    <a:pt x="5163" y="303"/>
                    <a:pt x="4792" y="535"/>
                    <a:pt x="4468" y="797"/>
                  </a:cubicBezTo>
                  <a:cubicBezTo>
                    <a:pt x="4395" y="495"/>
                    <a:pt x="4096" y="256"/>
                    <a:pt x="3777" y="256"/>
                  </a:cubicBezTo>
                  <a:cubicBezTo>
                    <a:pt x="3623" y="256"/>
                    <a:pt x="3465" y="311"/>
                    <a:pt x="3324" y="442"/>
                  </a:cubicBezTo>
                  <a:cubicBezTo>
                    <a:pt x="2165" y="1570"/>
                    <a:pt x="1160" y="2822"/>
                    <a:pt x="295" y="4182"/>
                  </a:cubicBezTo>
                  <a:cubicBezTo>
                    <a:pt x="1" y="4600"/>
                    <a:pt x="372" y="5187"/>
                    <a:pt x="882" y="5202"/>
                  </a:cubicBezTo>
                  <a:cubicBezTo>
                    <a:pt x="727" y="5558"/>
                    <a:pt x="928" y="6037"/>
                    <a:pt x="1315" y="6114"/>
                  </a:cubicBezTo>
                  <a:cubicBezTo>
                    <a:pt x="1496" y="6148"/>
                    <a:pt x="1671" y="6165"/>
                    <a:pt x="1840" y="6165"/>
                  </a:cubicBezTo>
                  <a:cubicBezTo>
                    <a:pt x="2448" y="6165"/>
                    <a:pt x="2979" y="5947"/>
                    <a:pt x="3463" y="5511"/>
                  </a:cubicBezTo>
                  <a:cubicBezTo>
                    <a:pt x="3772" y="5218"/>
                    <a:pt x="3710" y="4862"/>
                    <a:pt x="3478" y="4600"/>
                  </a:cubicBezTo>
                  <a:cubicBezTo>
                    <a:pt x="4158" y="4368"/>
                    <a:pt x="4761" y="3750"/>
                    <a:pt x="5225" y="3317"/>
                  </a:cubicBezTo>
                  <a:cubicBezTo>
                    <a:pt x="5689" y="2853"/>
                    <a:pt x="6647" y="2018"/>
                    <a:pt x="6214" y="1307"/>
                  </a:cubicBezTo>
                  <a:cubicBezTo>
                    <a:pt x="6260" y="1246"/>
                    <a:pt x="6307" y="1199"/>
                    <a:pt x="6353" y="1168"/>
                  </a:cubicBezTo>
                  <a:cubicBezTo>
                    <a:pt x="6820" y="715"/>
                    <a:pt x="6384" y="0"/>
                    <a:pt x="58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5" name="Google Shape;1165;p69">
              <a:extLst>
                <a:ext uri="{FF2B5EF4-FFF2-40B4-BE49-F238E27FC236}">
                  <a16:creationId xmlns:a16="http://schemas.microsoft.com/office/drawing/2014/main" id="{17089CA4-CC3F-C116-73EB-9C63AC2940A9}"/>
                </a:ext>
              </a:extLst>
            </p:cNvPr>
            <p:cNvSpPr/>
            <p:nvPr/>
          </p:nvSpPr>
          <p:spPr>
            <a:xfrm>
              <a:off x="5411900" y="4689211"/>
              <a:ext cx="179686" cy="166116"/>
            </a:xfrm>
            <a:custGeom>
              <a:avLst/>
              <a:gdLst/>
              <a:ahLst/>
              <a:cxnLst/>
              <a:rect l="l" t="t" r="r" b="b"/>
              <a:pathLst>
                <a:path w="2026" h="1873" extrusionOk="0">
                  <a:moveTo>
                    <a:pt x="278" y="1"/>
                  </a:moveTo>
                  <a:cubicBezTo>
                    <a:pt x="128" y="1"/>
                    <a:pt x="1" y="190"/>
                    <a:pt x="132" y="334"/>
                  </a:cubicBezTo>
                  <a:lnTo>
                    <a:pt x="1616" y="1818"/>
                  </a:lnTo>
                  <a:cubicBezTo>
                    <a:pt x="1658" y="1856"/>
                    <a:pt x="1704" y="1872"/>
                    <a:pt x="1748" y="1872"/>
                  </a:cubicBezTo>
                  <a:cubicBezTo>
                    <a:pt x="1898" y="1872"/>
                    <a:pt x="2026" y="1683"/>
                    <a:pt x="1894" y="1539"/>
                  </a:cubicBezTo>
                  <a:lnTo>
                    <a:pt x="410" y="56"/>
                  </a:lnTo>
                  <a:cubicBezTo>
                    <a:pt x="368" y="17"/>
                    <a:pt x="322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6" name="Google Shape;1166;p69">
              <a:extLst>
                <a:ext uri="{FF2B5EF4-FFF2-40B4-BE49-F238E27FC236}">
                  <a16:creationId xmlns:a16="http://schemas.microsoft.com/office/drawing/2014/main" id="{F081AD23-16E3-0460-65B3-6282DCC62376}"/>
                </a:ext>
              </a:extLst>
            </p:cNvPr>
            <p:cNvSpPr/>
            <p:nvPr/>
          </p:nvSpPr>
          <p:spPr>
            <a:xfrm>
              <a:off x="5557173" y="4343235"/>
              <a:ext cx="519546" cy="505267"/>
            </a:xfrm>
            <a:custGeom>
              <a:avLst/>
              <a:gdLst/>
              <a:ahLst/>
              <a:cxnLst/>
              <a:rect l="l" t="t" r="r" b="b"/>
              <a:pathLst>
                <a:path w="5858" h="5697" extrusionOk="0">
                  <a:moveTo>
                    <a:pt x="5579" y="0"/>
                  </a:moveTo>
                  <a:cubicBezTo>
                    <a:pt x="5535" y="0"/>
                    <a:pt x="5489" y="18"/>
                    <a:pt x="5449" y="62"/>
                  </a:cubicBezTo>
                  <a:lnTo>
                    <a:pt x="132" y="5363"/>
                  </a:lnTo>
                  <a:cubicBezTo>
                    <a:pt x="1" y="5507"/>
                    <a:pt x="138" y="5696"/>
                    <a:pt x="285" y="5696"/>
                  </a:cubicBezTo>
                  <a:cubicBezTo>
                    <a:pt x="328" y="5696"/>
                    <a:pt x="372" y="5680"/>
                    <a:pt x="411" y="5641"/>
                  </a:cubicBezTo>
                  <a:lnTo>
                    <a:pt x="5727" y="325"/>
                  </a:lnTo>
                  <a:cubicBezTo>
                    <a:pt x="5858" y="194"/>
                    <a:pt x="5725" y="0"/>
                    <a:pt x="5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7" name="Google Shape;1167;p69">
              <a:extLst>
                <a:ext uri="{FF2B5EF4-FFF2-40B4-BE49-F238E27FC236}">
                  <a16:creationId xmlns:a16="http://schemas.microsoft.com/office/drawing/2014/main" id="{65C58DAF-CE25-4115-BD94-DCA98CFEAD68}"/>
                </a:ext>
              </a:extLst>
            </p:cNvPr>
            <p:cNvSpPr/>
            <p:nvPr/>
          </p:nvSpPr>
          <p:spPr>
            <a:xfrm>
              <a:off x="5897029" y="4211000"/>
              <a:ext cx="182613" cy="169841"/>
            </a:xfrm>
            <a:custGeom>
              <a:avLst/>
              <a:gdLst/>
              <a:ahLst/>
              <a:cxnLst/>
              <a:rect l="l" t="t" r="r" b="b"/>
              <a:pathLst>
                <a:path w="2059" h="1915" extrusionOk="0">
                  <a:moveTo>
                    <a:pt x="276" y="1"/>
                  </a:moveTo>
                  <a:cubicBezTo>
                    <a:pt x="132" y="1"/>
                    <a:pt x="1" y="199"/>
                    <a:pt x="133" y="332"/>
                  </a:cubicBezTo>
                  <a:lnTo>
                    <a:pt x="1664" y="1862"/>
                  </a:lnTo>
                  <a:cubicBezTo>
                    <a:pt x="1701" y="1899"/>
                    <a:pt x="1743" y="1915"/>
                    <a:pt x="1783" y="1915"/>
                  </a:cubicBezTo>
                  <a:cubicBezTo>
                    <a:pt x="1928" y="1915"/>
                    <a:pt x="2059" y="1716"/>
                    <a:pt x="1926" y="1584"/>
                  </a:cubicBezTo>
                  <a:lnTo>
                    <a:pt x="396" y="54"/>
                  </a:lnTo>
                  <a:cubicBezTo>
                    <a:pt x="359" y="16"/>
                    <a:pt x="317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8" name="Google Shape;1168;p69">
              <a:extLst>
                <a:ext uri="{FF2B5EF4-FFF2-40B4-BE49-F238E27FC236}">
                  <a16:creationId xmlns:a16="http://schemas.microsoft.com/office/drawing/2014/main" id="{64F9B86F-8629-751C-5451-561C3EF31E9D}"/>
                </a:ext>
              </a:extLst>
            </p:cNvPr>
            <p:cNvSpPr/>
            <p:nvPr/>
          </p:nvSpPr>
          <p:spPr>
            <a:xfrm>
              <a:off x="5418640" y="4221820"/>
              <a:ext cx="495068" cy="481232"/>
            </a:xfrm>
            <a:custGeom>
              <a:avLst/>
              <a:gdLst/>
              <a:ahLst/>
              <a:cxnLst/>
              <a:rect l="l" t="t" r="r" b="b"/>
              <a:pathLst>
                <a:path w="5582" h="5426" extrusionOk="0">
                  <a:moveTo>
                    <a:pt x="5305" y="0"/>
                  </a:moveTo>
                  <a:cubicBezTo>
                    <a:pt x="5261" y="0"/>
                    <a:pt x="5214" y="16"/>
                    <a:pt x="5172" y="55"/>
                  </a:cubicBezTo>
                  <a:lnTo>
                    <a:pt x="133" y="5094"/>
                  </a:lnTo>
                  <a:cubicBezTo>
                    <a:pt x="1" y="5226"/>
                    <a:pt x="132" y="5425"/>
                    <a:pt x="284" y="5425"/>
                  </a:cubicBezTo>
                  <a:cubicBezTo>
                    <a:pt x="326" y="5425"/>
                    <a:pt x="371" y="5409"/>
                    <a:pt x="412" y="5372"/>
                  </a:cubicBezTo>
                  <a:lnTo>
                    <a:pt x="5450" y="318"/>
                  </a:lnTo>
                  <a:cubicBezTo>
                    <a:pt x="5581" y="187"/>
                    <a:pt x="5455" y="0"/>
                    <a:pt x="5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9" name="Google Shape;1169;p69">
              <a:extLst>
                <a:ext uri="{FF2B5EF4-FFF2-40B4-BE49-F238E27FC236}">
                  <a16:creationId xmlns:a16="http://schemas.microsoft.com/office/drawing/2014/main" id="{AD82CD84-A38A-D537-9D83-DB254F879E02}"/>
                </a:ext>
              </a:extLst>
            </p:cNvPr>
            <p:cNvSpPr/>
            <p:nvPr/>
          </p:nvSpPr>
          <p:spPr>
            <a:xfrm>
              <a:off x="5516819" y="4584824"/>
              <a:ext cx="34323" cy="227224"/>
            </a:xfrm>
            <a:custGeom>
              <a:avLst/>
              <a:gdLst/>
              <a:ahLst/>
              <a:cxnLst/>
              <a:rect l="l" t="t" r="r" b="b"/>
              <a:pathLst>
                <a:path w="387" h="2562" extrusionOk="0">
                  <a:moveTo>
                    <a:pt x="193" y="0"/>
                  </a:moveTo>
                  <a:cubicBezTo>
                    <a:pt x="97" y="0"/>
                    <a:pt x="0" y="66"/>
                    <a:pt x="0" y="197"/>
                  </a:cubicBezTo>
                  <a:lnTo>
                    <a:pt x="0" y="2376"/>
                  </a:lnTo>
                  <a:cubicBezTo>
                    <a:pt x="0" y="2500"/>
                    <a:pt x="97" y="2562"/>
                    <a:pt x="193" y="2562"/>
                  </a:cubicBezTo>
                  <a:cubicBezTo>
                    <a:pt x="290" y="2562"/>
                    <a:pt x="387" y="2500"/>
                    <a:pt x="387" y="2376"/>
                  </a:cubicBezTo>
                  <a:lnTo>
                    <a:pt x="387" y="197"/>
                  </a:lnTo>
                  <a:cubicBezTo>
                    <a:pt x="387" y="66"/>
                    <a:pt x="290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0" name="Google Shape;1170;p69">
              <a:extLst>
                <a:ext uri="{FF2B5EF4-FFF2-40B4-BE49-F238E27FC236}">
                  <a16:creationId xmlns:a16="http://schemas.microsoft.com/office/drawing/2014/main" id="{BA1B31BF-BD49-FCB7-F9E8-D362C2C8A4E1}"/>
                </a:ext>
              </a:extLst>
            </p:cNvPr>
            <p:cNvSpPr/>
            <p:nvPr/>
          </p:nvSpPr>
          <p:spPr>
            <a:xfrm>
              <a:off x="5601783" y="4499416"/>
              <a:ext cx="48070" cy="297555"/>
            </a:xfrm>
            <a:custGeom>
              <a:avLst/>
              <a:gdLst/>
              <a:ahLst/>
              <a:cxnLst/>
              <a:rect l="l" t="t" r="r" b="b"/>
              <a:pathLst>
                <a:path w="542" h="3355" extrusionOk="0">
                  <a:moveTo>
                    <a:pt x="194" y="1"/>
                  </a:moveTo>
                  <a:cubicBezTo>
                    <a:pt x="97" y="1"/>
                    <a:pt x="0" y="63"/>
                    <a:pt x="0" y="186"/>
                  </a:cubicBezTo>
                  <a:cubicBezTo>
                    <a:pt x="0" y="1176"/>
                    <a:pt x="139" y="2165"/>
                    <a:pt x="155" y="3169"/>
                  </a:cubicBezTo>
                  <a:cubicBezTo>
                    <a:pt x="155" y="3293"/>
                    <a:pt x="252" y="3355"/>
                    <a:pt x="348" y="3355"/>
                  </a:cubicBezTo>
                  <a:cubicBezTo>
                    <a:pt x="445" y="3355"/>
                    <a:pt x="541" y="3293"/>
                    <a:pt x="541" y="3169"/>
                  </a:cubicBezTo>
                  <a:cubicBezTo>
                    <a:pt x="541" y="2180"/>
                    <a:pt x="402" y="1191"/>
                    <a:pt x="387" y="186"/>
                  </a:cubicBezTo>
                  <a:cubicBezTo>
                    <a:pt x="387" y="63"/>
                    <a:pt x="290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1" name="Google Shape;1171;p69">
              <a:extLst>
                <a:ext uri="{FF2B5EF4-FFF2-40B4-BE49-F238E27FC236}">
                  <a16:creationId xmlns:a16="http://schemas.microsoft.com/office/drawing/2014/main" id="{BB50CCEF-B418-3E97-CE3A-EBD43BF09BEB}"/>
                </a:ext>
              </a:extLst>
            </p:cNvPr>
            <p:cNvSpPr/>
            <p:nvPr/>
          </p:nvSpPr>
          <p:spPr>
            <a:xfrm>
              <a:off x="5688166" y="4413477"/>
              <a:ext cx="34323" cy="297466"/>
            </a:xfrm>
            <a:custGeom>
              <a:avLst/>
              <a:gdLst/>
              <a:ahLst/>
              <a:cxnLst/>
              <a:rect l="l" t="t" r="r" b="b"/>
              <a:pathLst>
                <a:path w="387" h="3354" extrusionOk="0">
                  <a:moveTo>
                    <a:pt x="193" y="0"/>
                  </a:moveTo>
                  <a:cubicBezTo>
                    <a:pt x="97" y="0"/>
                    <a:pt x="0" y="66"/>
                    <a:pt x="0" y="197"/>
                  </a:cubicBezTo>
                  <a:lnTo>
                    <a:pt x="0" y="3180"/>
                  </a:lnTo>
                  <a:cubicBezTo>
                    <a:pt x="0" y="3296"/>
                    <a:pt x="97" y="3354"/>
                    <a:pt x="193" y="3354"/>
                  </a:cubicBezTo>
                  <a:cubicBezTo>
                    <a:pt x="290" y="3354"/>
                    <a:pt x="386" y="3296"/>
                    <a:pt x="386" y="3180"/>
                  </a:cubicBezTo>
                  <a:lnTo>
                    <a:pt x="386" y="197"/>
                  </a:lnTo>
                  <a:cubicBezTo>
                    <a:pt x="386" y="66"/>
                    <a:pt x="290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2" name="Google Shape;1172;p69">
              <a:extLst>
                <a:ext uri="{FF2B5EF4-FFF2-40B4-BE49-F238E27FC236}">
                  <a16:creationId xmlns:a16="http://schemas.microsoft.com/office/drawing/2014/main" id="{E1771B81-46C3-2AA6-28B7-F18FF00F7676}"/>
                </a:ext>
              </a:extLst>
            </p:cNvPr>
            <p:cNvSpPr/>
            <p:nvPr/>
          </p:nvSpPr>
          <p:spPr>
            <a:xfrm>
              <a:off x="5773130" y="4328069"/>
              <a:ext cx="48070" cy="289041"/>
            </a:xfrm>
            <a:custGeom>
              <a:avLst/>
              <a:gdLst/>
              <a:ahLst/>
              <a:cxnLst/>
              <a:rect l="l" t="t" r="r" b="b"/>
              <a:pathLst>
                <a:path w="542" h="3259" extrusionOk="0">
                  <a:moveTo>
                    <a:pt x="194" y="1"/>
                  </a:moveTo>
                  <a:cubicBezTo>
                    <a:pt x="97" y="1"/>
                    <a:pt x="0" y="63"/>
                    <a:pt x="0" y="186"/>
                  </a:cubicBezTo>
                  <a:cubicBezTo>
                    <a:pt x="16" y="1160"/>
                    <a:pt x="155" y="2118"/>
                    <a:pt x="155" y="3061"/>
                  </a:cubicBezTo>
                  <a:cubicBezTo>
                    <a:pt x="155" y="3193"/>
                    <a:pt x="251" y="3258"/>
                    <a:pt x="348" y="3258"/>
                  </a:cubicBezTo>
                  <a:cubicBezTo>
                    <a:pt x="445" y="3258"/>
                    <a:pt x="541" y="3193"/>
                    <a:pt x="541" y="3061"/>
                  </a:cubicBezTo>
                  <a:cubicBezTo>
                    <a:pt x="526" y="2103"/>
                    <a:pt x="387" y="1129"/>
                    <a:pt x="387" y="186"/>
                  </a:cubicBezTo>
                  <a:cubicBezTo>
                    <a:pt x="387" y="63"/>
                    <a:pt x="290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3" name="Google Shape;1173;p69">
              <a:extLst>
                <a:ext uri="{FF2B5EF4-FFF2-40B4-BE49-F238E27FC236}">
                  <a16:creationId xmlns:a16="http://schemas.microsoft.com/office/drawing/2014/main" id="{475629DC-BB56-C716-A2DD-A7091ECC2E27}"/>
                </a:ext>
              </a:extLst>
            </p:cNvPr>
            <p:cNvSpPr/>
            <p:nvPr/>
          </p:nvSpPr>
          <p:spPr>
            <a:xfrm>
              <a:off x="5859513" y="4240356"/>
              <a:ext cx="34323" cy="298974"/>
            </a:xfrm>
            <a:custGeom>
              <a:avLst/>
              <a:gdLst/>
              <a:ahLst/>
              <a:cxnLst/>
              <a:rect l="l" t="t" r="r" b="b"/>
              <a:pathLst>
                <a:path w="387" h="3371" extrusionOk="0">
                  <a:moveTo>
                    <a:pt x="193" y="1"/>
                  </a:moveTo>
                  <a:cubicBezTo>
                    <a:pt x="97" y="1"/>
                    <a:pt x="0" y="63"/>
                    <a:pt x="0" y="186"/>
                  </a:cubicBezTo>
                  <a:lnTo>
                    <a:pt x="0" y="3185"/>
                  </a:lnTo>
                  <a:cubicBezTo>
                    <a:pt x="0" y="3308"/>
                    <a:pt x="97" y="3370"/>
                    <a:pt x="193" y="3370"/>
                  </a:cubicBezTo>
                  <a:cubicBezTo>
                    <a:pt x="290" y="3370"/>
                    <a:pt x="386" y="3308"/>
                    <a:pt x="386" y="3185"/>
                  </a:cubicBezTo>
                  <a:lnTo>
                    <a:pt x="386" y="186"/>
                  </a:lnTo>
                  <a:cubicBezTo>
                    <a:pt x="386" y="63"/>
                    <a:pt x="290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4" name="Google Shape;1174;p69">
              <a:extLst>
                <a:ext uri="{FF2B5EF4-FFF2-40B4-BE49-F238E27FC236}">
                  <a16:creationId xmlns:a16="http://schemas.microsoft.com/office/drawing/2014/main" id="{5961D6D4-E91E-8FBB-7A3D-43CEA198462F}"/>
                </a:ext>
              </a:extLst>
            </p:cNvPr>
            <p:cNvSpPr/>
            <p:nvPr/>
          </p:nvSpPr>
          <p:spPr>
            <a:xfrm>
              <a:off x="5945807" y="4260932"/>
              <a:ext cx="38491" cy="211171"/>
            </a:xfrm>
            <a:custGeom>
              <a:avLst/>
              <a:gdLst/>
              <a:ahLst/>
              <a:cxnLst/>
              <a:rect l="l" t="t" r="r" b="b"/>
              <a:pathLst>
                <a:path w="434" h="2381" extrusionOk="0">
                  <a:moveTo>
                    <a:pt x="194" y="1"/>
                  </a:moveTo>
                  <a:cubicBezTo>
                    <a:pt x="97" y="1"/>
                    <a:pt x="1" y="62"/>
                    <a:pt x="1" y="186"/>
                  </a:cubicBezTo>
                  <a:cubicBezTo>
                    <a:pt x="32" y="866"/>
                    <a:pt x="32" y="1531"/>
                    <a:pt x="47" y="2195"/>
                  </a:cubicBezTo>
                  <a:cubicBezTo>
                    <a:pt x="47" y="2319"/>
                    <a:pt x="144" y="2381"/>
                    <a:pt x="240" y="2381"/>
                  </a:cubicBezTo>
                  <a:cubicBezTo>
                    <a:pt x="337" y="2381"/>
                    <a:pt x="434" y="2319"/>
                    <a:pt x="434" y="2195"/>
                  </a:cubicBezTo>
                  <a:cubicBezTo>
                    <a:pt x="418" y="1531"/>
                    <a:pt x="418" y="866"/>
                    <a:pt x="387" y="186"/>
                  </a:cubicBezTo>
                  <a:cubicBezTo>
                    <a:pt x="387" y="62"/>
                    <a:pt x="291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5" name="Google Shape;1175;p69">
              <a:extLst>
                <a:ext uri="{FF2B5EF4-FFF2-40B4-BE49-F238E27FC236}">
                  <a16:creationId xmlns:a16="http://schemas.microsoft.com/office/drawing/2014/main" id="{A172172E-5E07-60A6-0693-EADA4D9CD930}"/>
                </a:ext>
              </a:extLst>
            </p:cNvPr>
            <p:cNvSpPr/>
            <p:nvPr/>
          </p:nvSpPr>
          <p:spPr>
            <a:xfrm>
              <a:off x="7509482" y="6395852"/>
              <a:ext cx="180839" cy="165939"/>
            </a:xfrm>
            <a:custGeom>
              <a:avLst/>
              <a:gdLst/>
              <a:ahLst/>
              <a:cxnLst/>
              <a:rect l="l" t="t" r="r" b="b"/>
              <a:pathLst>
                <a:path w="2039" h="1871" extrusionOk="0">
                  <a:moveTo>
                    <a:pt x="294" y="0"/>
                  </a:moveTo>
                  <a:cubicBezTo>
                    <a:pt x="144" y="0"/>
                    <a:pt x="0" y="190"/>
                    <a:pt x="144" y="333"/>
                  </a:cubicBezTo>
                  <a:lnTo>
                    <a:pt x="1643" y="1817"/>
                  </a:lnTo>
                  <a:cubicBezTo>
                    <a:pt x="1680" y="1854"/>
                    <a:pt x="1722" y="1870"/>
                    <a:pt x="1763" y="1870"/>
                  </a:cubicBezTo>
                  <a:cubicBezTo>
                    <a:pt x="1908" y="1870"/>
                    <a:pt x="2039" y="1672"/>
                    <a:pt x="1906" y="1539"/>
                  </a:cubicBezTo>
                  <a:lnTo>
                    <a:pt x="422" y="55"/>
                  </a:lnTo>
                  <a:cubicBezTo>
                    <a:pt x="384" y="17"/>
                    <a:pt x="339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6" name="Google Shape;1176;p69">
              <a:extLst>
                <a:ext uri="{FF2B5EF4-FFF2-40B4-BE49-F238E27FC236}">
                  <a16:creationId xmlns:a16="http://schemas.microsoft.com/office/drawing/2014/main" id="{B54D58E1-1895-2B93-C14E-CD4790ED52AB}"/>
                </a:ext>
              </a:extLst>
            </p:cNvPr>
            <p:cNvSpPr/>
            <p:nvPr/>
          </p:nvSpPr>
          <p:spPr>
            <a:xfrm>
              <a:off x="7655110" y="6049788"/>
              <a:ext cx="520256" cy="505267"/>
            </a:xfrm>
            <a:custGeom>
              <a:avLst/>
              <a:gdLst/>
              <a:ahLst/>
              <a:cxnLst/>
              <a:rect l="l" t="t" r="r" b="b"/>
              <a:pathLst>
                <a:path w="5866" h="5697" extrusionOk="0">
                  <a:moveTo>
                    <a:pt x="5593" y="1"/>
                  </a:moveTo>
                  <a:cubicBezTo>
                    <a:pt x="5548" y="1"/>
                    <a:pt x="5500" y="19"/>
                    <a:pt x="5457" y="62"/>
                  </a:cubicBezTo>
                  <a:lnTo>
                    <a:pt x="156" y="5364"/>
                  </a:lnTo>
                  <a:cubicBezTo>
                    <a:pt x="0" y="5507"/>
                    <a:pt x="131" y="5697"/>
                    <a:pt x="285" y="5697"/>
                  </a:cubicBezTo>
                  <a:cubicBezTo>
                    <a:pt x="330" y="5697"/>
                    <a:pt x="376" y="5680"/>
                    <a:pt x="418" y="5642"/>
                  </a:cubicBezTo>
                  <a:lnTo>
                    <a:pt x="5735" y="325"/>
                  </a:lnTo>
                  <a:cubicBezTo>
                    <a:pt x="5865" y="195"/>
                    <a:pt x="5742" y="1"/>
                    <a:pt x="5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7" name="Google Shape;1177;p69">
              <a:extLst>
                <a:ext uri="{FF2B5EF4-FFF2-40B4-BE49-F238E27FC236}">
                  <a16:creationId xmlns:a16="http://schemas.microsoft.com/office/drawing/2014/main" id="{6478570E-0499-B9C7-67AE-00E062448967}"/>
                </a:ext>
              </a:extLst>
            </p:cNvPr>
            <p:cNvSpPr/>
            <p:nvPr/>
          </p:nvSpPr>
          <p:spPr>
            <a:xfrm>
              <a:off x="7995675" y="5917553"/>
              <a:ext cx="183677" cy="169930"/>
            </a:xfrm>
            <a:custGeom>
              <a:avLst/>
              <a:gdLst/>
              <a:ahLst/>
              <a:cxnLst/>
              <a:rect l="l" t="t" r="r" b="b"/>
              <a:pathLst>
                <a:path w="2071" h="1916" extrusionOk="0">
                  <a:moveTo>
                    <a:pt x="283" y="1"/>
                  </a:moveTo>
                  <a:cubicBezTo>
                    <a:pt x="131" y="1"/>
                    <a:pt x="1" y="200"/>
                    <a:pt x="133" y="332"/>
                  </a:cubicBezTo>
                  <a:lnTo>
                    <a:pt x="1663" y="1862"/>
                  </a:lnTo>
                  <a:cubicBezTo>
                    <a:pt x="1697" y="1900"/>
                    <a:pt x="1738" y="1915"/>
                    <a:pt x="1779" y="1915"/>
                  </a:cubicBezTo>
                  <a:cubicBezTo>
                    <a:pt x="1924" y="1915"/>
                    <a:pt x="2071" y="1717"/>
                    <a:pt x="1926" y="1584"/>
                  </a:cubicBezTo>
                  <a:lnTo>
                    <a:pt x="411" y="54"/>
                  </a:lnTo>
                  <a:cubicBezTo>
                    <a:pt x="371" y="17"/>
                    <a:pt x="326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8" name="Google Shape;1178;p69">
              <a:extLst>
                <a:ext uri="{FF2B5EF4-FFF2-40B4-BE49-F238E27FC236}">
                  <a16:creationId xmlns:a16="http://schemas.microsoft.com/office/drawing/2014/main" id="{B806177E-2D4D-B58B-9C5B-D908DDC002AA}"/>
                </a:ext>
              </a:extLst>
            </p:cNvPr>
            <p:cNvSpPr/>
            <p:nvPr/>
          </p:nvSpPr>
          <p:spPr>
            <a:xfrm>
              <a:off x="7516223" y="5928373"/>
              <a:ext cx="496132" cy="481232"/>
            </a:xfrm>
            <a:custGeom>
              <a:avLst/>
              <a:gdLst/>
              <a:ahLst/>
              <a:cxnLst/>
              <a:rect l="l" t="t" r="r" b="b"/>
              <a:pathLst>
                <a:path w="5594" h="5426" extrusionOk="0">
                  <a:moveTo>
                    <a:pt x="5324" y="1"/>
                  </a:moveTo>
                  <a:cubicBezTo>
                    <a:pt x="5282" y="1"/>
                    <a:pt x="5238" y="17"/>
                    <a:pt x="5199" y="56"/>
                  </a:cubicBezTo>
                  <a:lnTo>
                    <a:pt x="145" y="5094"/>
                  </a:lnTo>
                  <a:cubicBezTo>
                    <a:pt x="0" y="5227"/>
                    <a:pt x="148" y="5426"/>
                    <a:pt x="300" y="5426"/>
                  </a:cubicBezTo>
                  <a:cubicBezTo>
                    <a:pt x="343" y="5426"/>
                    <a:pt x="386" y="5410"/>
                    <a:pt x="423" y="5372"/>
                  </a:cubicBezTo>
                  <a:lnTo>
                    <a:pt x="5462" y="318"/>
                  </a:lnTo>
                  <a:cubicBezTo>
                    <a:pt x="5593" y="187"/>
                    <a:pt x="5467" y="1"/>
                    <a:pt x="5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9" name="Google Shape;1179;p69">
              <a:extLst>
                <a:ext uri="{FF2B5EF4-FFF2-40B4-BE49-F238E27FC236}">
                  <a16:creationId xmlns:a16="http://schemas.microsoft.com/office/drawing/2014/main" id="{E7A9E835-C7B0-C002-73FC-6F143258797C}"/>
                </a:ext>
              </a:extLst>
            </p:cNvPr>
            <p:cNvSpPr/>
            <p:nvPr/>
          </p:nvSpPr>
          <p:spPr>
            <a:xfrm>
              <a:off x="7614047" y="6291022"/>
              <a:ext cx="34323" cy="227667"/>
            </a:xfrm>
            <a:custGeom>
              <a:avLst/>
              <a:gdLst/>
              <a:ahLst/>
              <a:cxnLst/>
              <a:rect l="l" t="t" r="r" b="b"/>
              <a:pathLst>
                <a:path w="387" h="2567" extrusionOk="0">
                  <a:moveTo>
                    <a:pt x="194" y="1"/>
                  </a:moveTo>
                  <a:cubicBezTo>
                    <a:pt x="97" y="1"/>
                    <a:pt x="0" y="62"/>
                    <a:pt x="0" y="186"/>
                  </a:cubicBezTo>
                  <a:lnTo>
                    <a:pt x="0" y="2381"/>
                  </a:lnTo>
                  <a:cubicBezTo>
                    <a:pt x="0" y="2505"/>
                    <a:pt x="97" y="2566"/>
                    <a:pt x="194" y="2566"/>
                  </a:cubicBezTo>
                  <a:cubicBezTo>
                    <a:pt x="290" y="2566"/>
                    <a:pt x="387" y="2505"/>
                    <a:pt x="387" y="2381"/>
                  </a:cubicBezTo>
                  <a:lnTo>
                    <a:pt x="387" y="186"/>
                  </a:lnTo>
                  <a:cubicBezTo>
                    <a:pt x="387" y="62"/>
                    <a:pt x="290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50" name="Google Shape;1180;p69">
              <a:extLst>
                <a:ext uri="{FF2B5EF4-FFF2-40B4-BE49-F238E27FC236}">
                  <a16:creationId xmlns:a16="http://schemas.microsoft.com/office/drawing/2014/main" id="{86732889-6FB6-DB51-6E77-9FDF9C240179}"/>
                </a:ext>
              </a:extLst>
            </p:cNvPr>
            <p:cNvSpPr/>
            <p:nvPr/>
          </p:nvSpPr>
          <p:spPr>
            <a:xfrm>
              <a:off x="7699011" y="6206058"/>
              <a:ext cx="48070" cy="297555"/>
            </a:xfrm>
            <a:custGeom>
              <a:avLst/>
              <a:gdLst/>
              <a:ahLst/>
              <a:cxnLst/>
              <a:rect l="l" t="t" r="r" b="b"/>
              <a:pathLst>
                <a:path w="542" h="3355" extrusionOk="0">
                  <a:moveTo>
                    <a:pt x="194" y="0"/>
                  </a:moveTo>
                  <a:cubicBezTo>
                    <a:pt x="97" y="0"/>
                    <a:pt x="1" y="62"/>
                    <a:pt x="1" y="186"/>
                  </a:cubicBezTo>
                  <a:cubicBezTo>
                    <a:pt x="1" y="1175"/>
                    <a:pt x="140" y="2164"/>
                    <a:pt x="155" y="3169"/>
                  </a:cubicBezTo>
                  <a:cubicBezTo>
                    <a:pt x="155" y="3292"/>
                    <a:pt x="252" y="3354"/>
                    <a:pt x="348" y="3354"/>
                  </a:cubicBezTo>
                  <a:cubicBezTo>
                    <a:pt x="445" y="3354"/>
                    <a:pt x="542" y="3292"/>
                    <a:pt x="542" y="3169"/>
                  </a:cubicBezTo>
                  <a:cubicBezTo>
                    <a:pt x="542" y="2180"/>
                    <a:pt x="403" y="1191"/>
                    <a:pt x="387" y="186"/>
                  </a:cubicBezTo>
                  <a:cubicBezTo>
                    <a:pt x="387" y="62"/>
                    <a:pt x="290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51" name="Google Shape;1181;p69">
              <a:extLst>
                <a:ext uri="{FF2B5EF4-FFF2-40B4-BE49-F238E27FC236}">
                  <a16:creationId xmlns:a16="http://schemas.microsoft.com/office/drawing/2014/main" id="{26A99E8A-A86E-41C7-F5BF-C17B34E1E58C}"/>
                </a:ext>
              </a:extLst>
            </p:cNvPr>
            <p:cNvSpPr/>
            <p:nvPr/>
          </p:nvSpPr>
          <p:spPr>
            <a:xfrm>
              <a:off x="7786724" y="6118345"/>
              <a:ext cx="34412" cy="298885"/>
            </a:xfrm>
            <a:custGeom>
              <a:avLst/>
              <a:gdLst/>
              <a:ahLst/>
              <a:cxnLst/>
              <a:rect l="l" t="t" r="r" b="b"/>
              <a:pathLst>
                <a:path w="388" h="3370" extrusionOk="0">
                  <a:moveTo>
                    <a:pt x="194" y="0"/>
                  </a:moveTo>
                  <a:cubicBezTo>
                    <a:pt x="97" y="0"/>
                    <a:pt x="1" y="62"/>
                    <a:pt x="1" y="186"/>
                  </a:cubicBezTo>
                  <a:lnTo>
                    <a:pt x="1" y="3184"/>
                  </a:lnTo>
                  <a:cubicBezTo>
                    <a:pt x="1" y="3308"/>
                    <a:pt x="97" y="3370"/>
                    <a:pt x="194" y="3370"/>
                  </a:cubicBezTo>
                  <a:cubicBezTo>
                    <a:pt x="291" y="3370"/>
                    <a:pt x="387" y="3308"/>
                    <a:pt x="387" y="3184"/>
                  </a:cubicBezTo>
                  <a:lnTo>
                    <a:pt x="387" y="186"/>
                  </a:lnTo>
                  <a:cubicBezTo>
                    <a:pt x="387" y="62"/>
                    <a:pt x="291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52" name="Google Shape;1182;p69">
              <a:extLst>
                <a:ext uri="{FF2B5EF4-FFF2-40B4-BE49-F238E27FC236}">
                  <a16:creationId xmlns:a16="http://schemas.microsoft.com/office/drawing/2014/main" id="{375AE647-DC9E-2986-5F96-BCEBC21A23B8}"/>
                </a:ext>
              </a:extLst>
            </p:cNvPr>
            <p:cNvSpPr/>
            <p:nvPr/>
          </p:nvSpPr>
          <p:spPr>
            <a:xfrm>
              <a:off x="7871777" y="6034711"/>
              <a:ext cx="48070" cy="288952"/>
            </a:xfrm>
            <a:custGeom>
              <a:avLst/>
              <a:gdLst/>
              <a:ahLst/>
              <a:cxnLst/>
              <a:rect l="l" t="t" r="r" b="b"/>
              <a:pathLst>
                <a:path w="542" h="3258" extrusionOk="0">
                  <a:moveTo>
                    <a:pt x="193" y="0"/>
                  </a:moveTo>
                  <a:cubicBezTo>
                    <a:pt x="97" y="0"/>
                    <a:pt x="0" y="62"/>
                    <a:pt x="0" y="186"/>
                  </a:cubicBezTo>
                  <a:cubicBezTo>
                    <a:pt x="31" y="1160"/>
                    <a:pt x="155" y="2118"/>
                    <a:pt x="155" y="3061"/>
                  </a:cubicBezTo>
                  <a:cubicBezTo>
                    <a:pt x="155" y="3192"/>
                    <a:pt x="251" y="3258"/>
                    <a:pt x="348" y="3258"/>
                  </a:cubicBezTo>
                  <a:cubicBezTo>
                    <a:pt x="444" y="3258"/>
                    <a:pt x="541" y="3192"/>
                    <a:pt x="541" y="3061"/>
                  </a:cubicBezTo>
                  <a:cubicBezTo>
                    <a:pt x="526" y="2102"/>
                    <a:pt x="387" y="1129"/>
                    <a:pt x="387" y="186"/>
                  </a:cubicBezTo>
                  <a:cubicBezTo>
                    <a:pt x="387" y="62"/>
                    <a:pt x="290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53" name="Google Shape;1183;p69">
              <a:extLst>
                <a:ext uri="{FF2B5EF4-FFF2-40B4-BE49-F238E27FC236}">
                  <a16:creationId xmlns:a16="http://schemas.microsoft.com/office/drawing/2014/main" id="{BEE81629-A131-2E29-7C52-AE1A46C56E7D}"/>
                </a:ext>
              </a:extLst>
            </p:cNvPr>
            <p:cNvSpPr/>
            <p:nvPr/>
          </p:nvSpPr>
          <p:spPr>
            <a:xfrm>
              <a:off x="7958071" y="5946998"/>
              <a:ext cx="34412" cy="298885"/>
            </a:xfrm>
            <a:custGeom>
              <a:avLst/>
              <a:gdLst/>
              <a:ahLst/>
              <a:cxnLst/>
              <a:rect l="l" t="t" r="r" b="b"/>
              <a:pathLst>
                <a:path w="388" h="3370" extrusionOk="0">
                  <a:moveTo>
                    <a:pt x="194" y="0"/>
                  </a:moveTo>
                  <a:cubicBezTo>
                    <a:pt x="97" y="0"/>
                    <a:pt x="1" y="62"/>
                    <a:pt x="1" y="186"/>
                  </a:cubicBezTo>
                  <a:lnTo>
                    <a:pt x="1" y="3184"/>
                  </a:lnTo>
                  <a:cubicBezTo>
                    <a:pt x="1" y="3308"/>
                    <a:pt x="97" y="3370"/>
                    <a:pt x="194" y="3370"/>
                  </a:cubicBezTo>
                  <a:cubicBezTo>
                    <a:pt x="291" y="3370"/>
                    <a:pt x="387" y="3308"/>
                    <a:pt x="387" y="3184"/>
                  </a:cubicBezTo>
                  <a:lnTo>
                    <a:pt x="387" y="186"/>
                  </a:lnTo>
                  <a:cubicBezTo>
                    <a:pt x="387" y="62"/>
                    <a:pt x="291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54" name="Google Shape;1184;p69">
              <a:extLst>
                <a:ext uri="{FF2B5EF4-FFF2-40B4-BE49-F238E27FC236}">
                  <a16:creationId xmlns:a16="http://schemas.microsoft.com/office/drawing/2014/main" id="{241A6287-1A0F-FAA4-1DF5-25E54138D266}"/>
                </a:ext>
              </a:extLst>
            </p:cNvPr>
            <p:cNvSpPr/>
            <p:nvPr/>
          </p:nvSpPr>
          <p:spPr>
            <a:xfrm>
              <a:off x="5993788" y="4365141"/>
              <a:ext cx="2034371" cy="52150"/>
            </a:xfrm>
            <a:custGeom>
              <a:avLst/>
              <a:gdLst/>
              <a:ahLst/>
              <a:cxnLst/>
              <a:rect l="l" t="t" r="r" b="b"/>
              <a:pathLst>
                <a:path w="22938" h="588" extrusionOk="0">
                  <a:moveTo>
                    <a:pt x="372" y="0"/>
                  </a:moveTo>
                  <a:cubicBezTo>
                    <a:pt x="1" y="0"/>
                    <a:pt x="1" y="588"/>
                    <a:pt x="372" y="588"/>
                  </a:cubicBezTo>
                  <a:lnTo>
                    <a:pt x="22566" y="588"/>
                  </a:lnTo>
                  <a:cubicBezTo>
                    <a:pt x="22937" y="588"/>
                    <a:pt x="22937" y="0"/>
                    <a:pt x="2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55" name="Google Shape;1185;p69">
              <a:extLst>
                <a:ext uri="{FF2B5EF4-FFF2-40B4-BE49-F238E27FC236}">
                  <a16:creationId xmlns:a16="http://schemas.microsoft.com/office/drawing/2014/main" id="{2CDD240A-E8F8-A71F-E212-3AD32B07E99B}"/>
                </a:ext>
              </a:extLst>
            </p:cNvPr>
            <p:cNvSpPr/>
            <p:nvPr/>
          </p:nvSpPr>
          <p:spPr>
            <a:xfrm>
              <a:off x="7970399" y="6197810"/>
              <a:ext cx="50819" cy="215339"/>
            </a:xfrm>
            <a:custGeom>
              <a:avLst/>
              <a:gdLst/>
              <a:ahLst/>
              <a:cxnLst/>
              <a:rect l="l" t="t" r="r" b="b"/>
              <a:pathLst>
                <a:path w="573" h="2428" extrusionOk="0">
                  <a:moveTo>
                    <a:pt x="287" y="1"/>
                  </a:moveTo>
                  <a:cubicBezTo>
                    <a:pt x="144" y="1"/>
                    <a:pt x="1" y="93"/>
                    <a:pt x="1" y="279"/>
                  </a:cubicBezTo>
                  <a:lnTo>
                    <a:pt x="1" y="2149"/>
                  </a:lnTo>
                  <a:cubicBezTo>
                    <a:pt x="1" y="2334"/>
                    <a:pt x="144" y="2427"/>
                    <a:pt x="287" y="2427"/>
                  </a:cubicBezTo>
                  <a:cubicBezTo>
                    <a:pt x="430" y="2427"/>
                    <a:pt x="573" y="2334"/>
                    <a:pt x="573" y="2149"/>
                  </a:cubicBezTo>
                  <a:lnTo>
                    <a:pt x="573" y="279"/>
                  </a:lnTo>
                  <a:cubicBezTo>
                    <a:pt x="573" y="93"/>
                    <a:pt x="430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56" name="Google Shape;1186;p69">
              <a:extLst>
                <a:ext uri="{FF2B5EF4-FFF2-40B4-BE49-F238E27FC236}">
                  <a16:creationId xmlns:a16="http://schemas.microsoft.com/office/drawing/2014/main" id="{6D3F42D1-1881-7A48-2140-8CE4DD1C7D18}"/>
                </a:ext>
              </a:extLst>
            </p:cNvPr>
            <p:cNvSpPr/>
            <p:nvPr/>
          </p:nvSpPr>
          <p:spPr>
            <a:xfrm>
              <a:off x="7970399" y="4371970"/>
              <a:ext cx="50819" cy="1586043"/>
            </a:xfrm>
            <a:custGeom>
              <a:avLst/>
              <a:gdLst/>
              <a:ahLst/>
              <a:cxnLst/>
              <a:rect l="l" t="t" r="r" b="b"/>
              <a:pathLst>
                <a:path w="573" h="17883" extrusionOk="0">
                  <a:moveTo>
                    <a:pt x="287" y="1"/>
                  </a:moveTo>
                  <a:cubicBezTo>
                    <a:pt x="144" y="1"/>
                    <a:pt x="1" y="93"/>
                    <a:pt x="1" y="279"/>
                  </a:cubicBezTo>
                  <a:lnTo>
                    <a:pt x="1" y="17605"/>
                  </a:lnTo>
                  <a:cubicBezTo>
                    <a:pt x="1" y="17790"/>
                    <a:pt x="144" y="17883"/>
                    <a:pt x="287" y="17883"/>
                  </a:cubicBezTo>
                  <a:cubicBezTo>
                    <a:pt x="430" y="17883"/>
                    <a:pt x="573" y="17790"/>
                    <a:pt x="573" y="17605"/>
                  </a:cubicBezTo>
                  <a:lnTo>
                    <a:pt x="573" y="279"/>
                  </a:lnTo>
                  <a:cubicBezTo>
                    <a:pt x="573" y="93"/>
                    <a:pt x="430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57" name="Google Shape;1187;p69">
              <a:extLst>
                <a:ext uri="{FF2B5EF4-FFF2-40B4-BE49-F238E27FC236}">
                  <a16:creationId xmlns:a16="http://schemas.microsoft.com/office/drawing/2014/main" id="{2C3C97CA-2D0A-BF08-4C76-B9EE63950E27}"/>
                </a:ext>
              </a:extLst>
            </p:cNvPr>
            <p:cNvSpPr/>
            <p:nvPr/>
          </p:nvSpPr>
          <p:spPr>
            <a:xfrm>
              <a:off x="5546973" y="6363658"/>
              <a:ext cx="2020536" cy="50819"/>
            </a:xfrm>
            <a:custGeom>
              <a:avLst/>
              <a:gdLst/>
              <a:ahLst/>
              <a:cxnLst/>
              <a:rect l="l" t="t" r="r" b="b"/>
              <a:pathLst>
                <a:path w="22782" h="573" extrusionOk="0">
                  <a:moveTo>
                    <a:pt x="371" y="1"/>
                  </a:moveTo>
                  <a:cubicBezTo>
                    <a:pt x="0" y="1"/>
                    <a:pt x="0" y="573"/>
                    <a:pt x="371" y="573"/>
                  </a:cubicBezTo>
                  <a:lnTo>
                    <a:pt x="22411" y="573"/>
                  </a:lnTo>
                  <a:cubicBezTo>
                    <a:pt x="22782" y="573"/>
                    <a:pt x="22782" y="1"/>
                    <a:pt x="22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58" name="Google Shape;1188;p69">
              <a:extLst>
                <a:ext uri="{FF2B5EF4-FFF2-40B4-BE49-F238E27FC236}">
                  <a16:creationId xmlns:a16="http://schemas.microsoft.com/office/drawing/2014/main" id="{B5829D24-F0EE-BECF-9228-7AC7CA8E51BA}"/>
                </a:ext>
              </a:extLst>
            </p:cNvPr>
            <p:cNvSpPr/>
            <p:nvPr/>
          </p:nvSpPr>
          <p:spPr>
            <a:xfrm>
              <a:off x="7819628" y="6363658"/>
              <a:ext cx="196094" cy="50819"/>
            </a:xfrm>
            <a:custGeom>
              <a:avLst/>
              <a:gdLst/>
              <a:ahLst/>
              <a:cxnLst/>
              <a:rect l="l" t="t" r="r" b="b"/>
              <a:pathLst>
                <a:path w="2211" h="573" extrusionOk="0">
                  <a:moveTo>
                    <a:pt x="356" y="1"/>
                  </a:moveTo>
                  <a:cubicBezTo>
                    <a:pt x="1" y="1"/>
                    <a:pt x="1" y="573"/>
                    <a:pt x="356" y="573"/>
                  </a:cubicBezTo>
                  <a:lnTo>
                    <a:pt x="1855" y="573"/>
                  </a:lnTo>
                  <a:cubicBezTo>
                    <a:pt x="2211" y="573"/>
                    <a:pt x="2211" y="1"/>
                    <a:pt x="1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59" name="Google Shape;1189;p69">
              <a:extLst>
                <a:ext uri="{FF2B5EF4-FFF2-40B4-BE49-F238E27FC236}">
                  <a16:creationId xmlns:a16="http://schemas.microsoft.com/office/drawing/2014/main" id="{B7555F26-3A49-33FB-CD6E-6A6FD1BD017C}"/>
                </a:ext>
              </a:extLst>
            </p:cNvPr>
            <p:cNvSpPr/>
            <p:nvPr/>
          </p:nvSpPr>
          <p:spPr>
            <a:xfrm>
              <a:off x="5560631" y="4805482"/>
              <a:ext cx="52238" cy="1607684"/>
            </a:xfrm>
            <a:custGeom>
              <a:avLst/>
              <a:gdLst/>
              <a:ahLst/>
              <a:cxnLst/>
              <a:rect l="l" t="t" r="r" b="b"/>
              <a:pathLst>
                <a:path w="589" h="18127" extrusionOk="0">
                  <a:moveTo>
                    <a:pt x="294" y="0"/>
                  </a:moveTo>
                  <a:cubicBezTo>
                    <a:pt x="148" y="0"/>
                    <a:pt x="1" y="97"/>
                    <a:pt x="1" y="290"/>
                  </a:cubicBezTo>
                  <a:lnTo>
                    <a:pt x="1" y="17848"/>
                  </a:lnTo>
                  <a:cubicBezTo>
                    <a:pt x="1" y="18033"/>
                    <a:pt x="148" y="18126"/>
                    <a:pt x="294" y="18126"/>
                  </a:cubicBezTo>
                  <a:cubicBezTo>
                    <a:pt x="441" y="18126"/>
                    <a:pt x="588" y="18033"/>
                    <a:pt x="588" y="17848"/>
                  </a:cubicBezTo>
                  <a:lnTo>
                    <a:pt x="588" y="290"/>
                  </a:lnTo>
                  <a:cubicBezTo>
                    <a:pt x="588" y="97"/>
                    <a:pt x="441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60" name="Google Shape;1190;p69">
              <a:extLst>
                <a:ext uri="{FF2B5EF4-FFF2-40B4-BE49-F238E27FC236}">
                  <a16:creationId xmlns:a16="http://schemas.microsoft.com/office/drawing/2014/main" id="{0A3063CB-62AC-32DA-6222-12770D380985}"/>
                </a:ext>
              </a:extLst>
            </p:cNvPr>
            <p:cNvSpPr/>
            <p:nvPr/>
          </p:nvSpPr>
          <p:spPr>
            <a:xfrm>
              <a:off x="5544224" y="4360973"/>
              <a:ext cx="50819" cy="207091"/>
            </a:xfrm>
            <a:custGeom>
              <a:avLst/>
              <a:gdLst/>
              <a:ahLst/>
              <a:cxnLst/>
              <a:rect l="l" t="t" r="r" b="b"/>
              <a:pathLst>
                <a:path w="573" h="2335" extrusionOk="0">
                  <a:moveTo>
                    <a:pt x="286" y="1"/>
                  </a:moveTo>
                  <a:cubicBezTo>
                    <a:pt x="143" y="1"/>
                    <a:pt x="0" y="94"/>
                    <a:pt x="0" y="279"/>
                  </a:cubicBezTo>
                  <a:lnTo>
                    <a:pt x="0" y="2056"/>
                  </a:lnTo>
                  <a:cubicBezTo>
                    <a:pt x="0" y="2242"/>
                    <a:pt x="143" y="2335"/>
                    <a:pt x="286" y="2335"/>
                  </a:cubicBezTo>
                  <a:cubicBezTo>
                    <a:pt x="429" y="2335"/>
                    <a:pt x="572" y="2242"/>
                    <a:pt x="572" y="2056"/>
                  </a:cubicBezTo>
                  <a:lnTo>
                    <a:pt x="572" y="279"/>
                  </a:lnTo>
                  <a:cubicBezTo>
                    <a:pt x="572" y="94"/>
                    <a:pt x="429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61" name="Google Shape;1191;p69">
              <a:extLst>
                <a:ext uri="{FF2B5EF4-FFF2-40B4-BE49-F238E27FC236}">
                  <a16:creationId xmlns:a16="http://schemas.microsoft.com/office/drawing/2014/main" id="{FA038FF3-5B95-DD61-BAE0-806F5FF32447}"/>
                </a:ext>
              </a:extLst>
            </p:cNvPr>
            <p:cNvSpPr/>
            <p:nvPr/>
          </p:nvSpPr>
          <p:spPr>
            <a:xfrm>
              <a:off x="5544224" y="4351395"/>
              <a:ext cx="235827" cy="52150"/>
            </a:xfrm>
            <a:custGeom>
              <a:avLst/>
              <a:gdLst/>
              <a:ahLst/>
              <a:cxnLst/>
              <a:rect l="l" t="t" r="r" b="b"/>
              <a:pathLst>
                <a:path w="2659" h="588" extrusionOk="0">
                  <a:moveTo>
                    <a:pt x="356" y="1"/>
                  </a:moveTo>
                  <a:cubicBezTo>
                    <a:pt x="0" y="1"/>
                    <a:pt x="0" y="588"/>
                    <a:pt x="356" y="588"/>
                  </a:cubicBezTo>
                  <a:lnTo>
                    <a:pt x="2288" y="588"/>
                  </a:lnTo>
                  <a:cubicBezTo>
                    <a:pt x="2659" y="588"/>
                    <a:pt x="2659" y="1"/>
                    <a:pt x="2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</p:spTree>
    <p:extLst>
      <p:ext uri="{BB962C8B-B14F-4D97-AF65-F5344CB8AC3E}">
        <p14:creationId xmlns:p14="http://schemas.microsoft.com/office/powerpoint/2010/main" val="2465808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7"/>
          <p:cNvSpPr/>
          <p:nvPr/>
        </p:nvSpPr>
        <p:spPr>
          <a:xfrm>
            <a:off x="4390650" y="2501625"/>
            <a:ext cx="399850" cy="465700"/>
          </a:xfrm>
          <a:custGeom>
            <a:avLst/>
            <a:gdLst/>
            <a:ahLst/>
            <a:cxnLst/>
            <a:rect l="l" t="t" r="r" b="b"/>
            <a:pathLst>
              <a:path w="15994" h="18628" extrusionOk="0">
                <a:moveTo>
                  <a:pt x="0" y="0"/>
                </a:moveTo>
                <a:lnTo>
                  <a:pt x="12983" y="18628"/>
                </a:lnTo>
                <a:lnTo>
                  <a:pt x="15994" y="959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8" name="Google Shape;588;p47"/>
          <p:cNvSpPr/>
          <p:nvPr/>
        </p:nvSpPr>
        <p:spPr>
          <a:xfrm>
            <a:off x="3684504" y="995858"/>
            <a:ext cx="2167225" cy="1529850"/>
          </a:xfrm>
          <a:custGeom>
            <a:avLst/>
            <a:gdLst/>
            <a:ahLst/>
            <a:cxnLst/>
            <a:rect l="l" t="t" r="r" b="b"/>
            <a:pathLst>
              <a:path w="86689" h="61194" extrusionOk="0">
                <a:moveTo>
                  <a:pt x="0" y="12131"/>
                </a:moveTo>
                <a:cubicBezTo>
                  <a:pt x="1546" y="10942"/>
                  <a:pt x="4847" y="6897"/>
                  <a:pt x="9277" y="4994"/>
                </a:cubicBezTo>
                <a:cubicBezTo>
                  <a:pt x="13708" y="3091"/>
                  <a:pt x="18644" y="1485"/>
                  <a:pt x="26583" y="712"/>
                </a:cubicBezTo>
                <a:cubicBezTo>
                  <a:pt x="34522" y="-61"/>
                  <a:pt x="49360" y="-210"/>
                  <a:pt x="56913" y="355"/>
                </a:cubicBezTo>
                <a:cubicBezTo>
                  <a:pt x="64466" y="920"/>
                  <a:pt x="67767" y="2229"/>
                  <a:pt x="71900" y="4102"/>
                </a:cubicBezTo>
                <a:cubicBezTo>
                  <a:pt x="76033" y="5975"/>
                  <a:pt x="79274" y="7967"/>
                  <a:pt x="81712" y="11595"/>
                </a:cubicBezTo>
                <a:cubicBezTo>
                  <a:pt x="84150" y="15223"/>
                  <a:pt x="86053" y="20991"/>
                  <a:pt x="86529" y="25868"/>
                </a:cubicBezTo>
                <a:cubicBezTo>
                  <a:pt x="87005" y="30745"/>
                  <a:pt x="86232" y="36365"/>
                  <a:pt x="84567" y="40855"/>
                </a:cubicBezTo>
                <a:cubicBezTo>
                  <a:pt x="82902" y="45345"/>
                  <a:pt x="79512" y="49745"/>
                  <a:pt x="76538" y="52808"/>
                </a:cubicBezTo>
                <a:cubicBezTo>
                  <a:pt x="73565" y="55871"/>
                  <a:pt x="70116" y="57833"/>
                  <a:pt x="66726" y="59231"/>
                </a:cubicBezTo>
                <a:cubicBezTo>
                  <a:pt x="63336" y="60629"/>
                  <a:pt x="57954" y="60867"/>
                  <a:pt x="56199" y="61194"/>
                </a:cubicBezTo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</p:sp>
      <p:sp>
        <p:nvSpPr>
          <p:cNvPr id="589" name="Google Shape;589;p47"/>
          <p:cNvSpPr/>
          <p:nvPr/>
        </p:nvSpPr>
        <p:spPr>
          <a:xfrm>
            <a:off x="3592884" y="1290938"/>
            <a:ext cx="1496625" cy="1681525"/>
          </a:xfrm>
          <a:custGeom>
            <a:avLst/>
            <a:gdLst/>
            <a:ahLst/>
            <a:cxnLst/>
            <a:rect l="l" t="t" r="r" b="b"/>
            <a:pathLst>
              <a:path w="59865" h="67261" extrusionOk="0">
                <a:moveTo>
                  <a:pt x="59865" y="49034"/>
                </a:moveTo>
                <a:cubicBezTo>
                  <a:pt x="57575" y="51829"/>
                  <a:pt x="48625" y="63248"/>
                  <a:pt x="46127" y="65805"/>
                </a:cubicBezTo>
                <a:cubicBezTo>
                  <a:pt x="43629" y="68362"/>
                  <a:pt x="46573" y="66518"/>
                  <a:pt x="44878" y="64377"/>
                </a:cubicBezTo>
                <a:cubicBezTo>
                  <a:pt x="43183" y="62236"/>
                  <a:pt x="38188" y="55397"/>
                  <a:pt x="35958" y="52959"/>
                </a:cubicBezTo>
                <a:cubicBezTo>
                  <a:pt x="33728" y="50521"/>
                  <a:pt x="34768" y="51116"/>
                  <a:pt x="31497" y="49748"/>
                </a:cubicBezTo>
                <a:cubicBezTo>
                  <a:pt x="28226" y="48380"/>
                  <a:pt x="20703" y="47369"/>
                  <a:pt x="16332" y="44752"/>
                </a:cubicBezTo>
                <a:cubicBezTo>
                  <a:pt x="11961" y="42135"/>
                  <a:pt x="7977" y="38834"/>
                  <a:pt x="5271" y="34047"/>
                </a:cubicBezTo>
                <a:cubicBezTo>
                  <a:pt x="2565" y="29260"/>
                  <a:pt x="484" y="21261"/>
                  <a:pt x="97" y="16028"/>
                </a:cubicBezTo>
                <a:cubicBezTo>
                  <a:pt x="-289" y="10795"/>
                  <a:pt x="2357" y="5294"/>
                  <a:pt x="2952" y="2647"/>
                </a:cubicBezTo>
                <a:cubicBezTo>
                  <a:pt x="3547" y="1"/>
                  <a:pt x="3546" y="565"/>
                  <a:pt x="3665" y="149"/>
                </a:cubicBezTo>
              </a:path>
            </a:pathLst>
          </a:custGeom>
          <a:solidFill>
            <a:schemeClr val="tx2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0" name="Google Shape;590;p47"/>
          <p:cNvSpPr txBox="1">
            <a:spLocks noGrp="1"/>
          </p:cNvSpPr>
          <p:nvPr>
            <p:ph type="title"/>
          </p:nvPr>
        </p:nvSpPr>
        <p:spPr>
          <a:xfrm>
            <a:off x="2860200" y="30509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591" name="Google Shape;591;p47"/>
          <p:cNvSpPr txBox="1">
            <a:spLocks noGrp="1"/>
          </p:cNvSpPr>
          <p:nvPr>
            <p:ph type="title" idx="2"/>
          </p:nvPr>
        </p:nvSpPr>
        <p:spPr>
          <a:xfrm>
            <a:off x="3850375" y="1048277"/>
            <a:ext cx="144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 dirty="0"/>
              <a:t>04</a:t>
            </a:r>
            <a:endParaRPr sz="9100" dirty="0"/>
          </a:p>
        </p:txBody>
      </p:sp>
      <p:sp>
        <p:nvSpPr>
          <p:cNvPr id="593" name="Google Shape;593;p47"/>
          <p:cNvSpPr/>
          <p:nvPr/>
        </p:nvSpPr>
        <p:spPr>
          <a:xfrm rot="10800000">
            <a:off x="3413608" y="891511"/>
            <a:ext cx="2316834" cy="2000287"/>
          </a:xfrm>
          <a:custGeom>
            <a:avLst/>
            <a:gdLst/>
            <a:ahLst/>
            <a:cxnLst/>
            <a:rect l="l" t="t" r="r" b="b"/>
            <a:pathLst>
              <a:path w="16049" h="13856" extrusionOk="0">
                <a:moveTo>
                  <a:pt x="7986" y="614"/>
                </a:moveTo>
                <a:cubicBezTo>
                  <a:pt x="8030" y="614"/>
                  <a:pt x="8077" y="633"/>
                  <a:pt x="8131" y="666"/>
                </a:cubicBezTo>
                <a:cubicBezTo>
                  <a:pt x="8161" y="696"/>
                  <a:pt x="8207" y="712"/>
                  <a:pt x="8222" y="742"/>
                </a:cubicBezTo>
                <a:cubicBezTo>
                  <a:pt x="8479" y="1090"/>
                  <a:pt x="8767" y="1408"/>
                  <a:pt x="9039" y="1756"/>
                </a:cubicBezTo>
                <a:cubicBezTo>
                  <a:pt x="9145" y="1908"/>
                  <a:pt x="9281" y="2029"/>
                  <a:pt x="9372" y="2210"/>
                </a:cubicBezTo>
                <a:cubicBezTo>
                  <a:pt x="9448" y="2347"/>
                  <a:pt x="9645" y="2422"/>
                  <a:pt x="9751" y="2559"/>
                </a:cubicBezTo>
                <a:cubicBezTo>
                  <a:pt x="9842" y="2680"/>
                  <a:pt x="9917" y="2786"/>
                  <a:pt x="10023" y="2892"/>
                </a:cubicBezTo>
                <a:cubicBezTo>
                  <a:pt x="10099" y="2983"/>
                  <a:pt x="10099" y="3073"/>
                  <a:pt x="10069" y="3164"/>
                </a:cubicBezTo>
                <a:cubicBezTo>
                  <a:pt x="10205" y="3301"/>
                  <a:pt x="10356" y="3301"/>
                  <a:pt x="10372" y="3346"/>
                </a:cubicBezTo>
                <a:cubicBezTo>
                  <a:pt x="10493" y="3376"/>
                  <a:pt x="10599" y="3391"/>
                  <a:pt x="10735" y="3391"/>
                </a:cubicBezTo>
                <a:cubicBezTo>
                  <a:pt x="11023" y="3391"/>
                  <a:pt x="11280" y="3437"/>
                  <a:pt x="11552" y="3512"/>
                </a:cubicBezTo>
                <a:cubicBezTo>
                  <a:pt x="11643" y="3528"/>
                  <a:pt x="11795" y="3512"/>
                  <a:pt x="11870" y="3588"/>
                </a:cubicBezTo>
                <a:cubicBezTo>
                  <a:pt x="11961" y="3664"/>
                  <a:pt x="12067" y="3649"/>
                  <a:pt x="12158" y="3664"/>
                </a:cubicBezTo>
                <a:cubicBezTo>
                  <a:pt x="12188" y="3679"/>
                  <a:pt x="12249" y="3694"/>
                  <a:pt x="12294" y="3724"/>
                </a:cubicBezTo>
                <a:cubicBezTo>
                  <a:pt x="12385" y="3770"/>
                  <a:pt x="12476" y="3815"/>
                  <a:pt x="12567" y="3861"/>
                </a:cubicBezTo>
                <a:cubicBezTo>
                  <a:pt x="12703" y="3936"/>
                  <a:pt x="12854" y="3936"/>
                  <a:pt x="12976" y="4058"/>
                </a:cubicBezTo>
                <a:cubicBezTo>
                  <a:pt x="13082" y="4148"/>
                  <a:pt x="13233" y="4209"/>
                  <a:pt x="13354" y="4300"/>
                </a:cubicBezTo>
                <a:cubicBezTo>
                  <a:pt x="13445" y="4375"/>
                  <a:pt x="13521" y="4451"/>
                  <a:pt x="13596" y="4542"/>
                </a:cubicBezTo>
                <a:cubicBezTo>
                  <a:pt x="13672" y="4618"/>
                  <a:pt x="13808" y="4603"/>
                  <a:pt x="13823" y="4739"/>
                </a:cubicBezTo>
                <a:cubicBezTo>
                  <a:pt x="13839" y="4830"/>
                  <a:pt x="14035" y="4769"/>
                  <a:pt x="14035" y="4905"/>
                </a:cubicBezTo>
                <a:cubicBezTo>
                  <a:pt x="14217" y="5026"/>
                  <a:pt x="14308" y="5208"/>
                  <a:pt x="14444" y="5360"/>
                </a:cubicBezTo>
                <a:cubicBezTo>
                  <a:pt x="14596" y="5511"/>
                  <a:pt x="14686" y="5708"/>
                  <a:pt x="14807" y="5874"/>
                </a:cubicBezTo>
                <a:cubicBezTo>
                  <a:pt x="14838" y="5905"/>
                  <a:pt x="14868" y="5965"/>
                  <a:pt x="14883" y="6026"/>
                </a:cubicBezTo>
                <a:cubicBezTo>
                  <a:pt x="14959" y="6177"/>
                  <a:pt x="15050" y="6283"/>
                  <a:pt x="15095" y="6434"/>
                </a:cubicBezTo>
                <a:cubicBezTo>
                  <a:pt x="15125" y="6571"/>
                  <a:pt x="15201" y="6662"/>
                  <a:pt x="15247" y="6798"/>
                </a:cubicBezTo>
                <a:cubicBezTo>
                  <a:pt x="15262" y="6889"/>
                  <a:pt x="15292" y="7010"/>
                  <a:pt x="15353" y="7085"/>
                </a:cubicBezTo>
                <a:cubicBezTo>
                  <a:pt x="15443" y="7191"/>
                  <a:pt x="15398" y="7297"/>
                  <a:pt x="15398" y="7403"/>
                </a:cubicBezTo>
                <a:lnTo>
                  <a:pt x="15398" y="7449"/>
                </a:lnTo>
                <a:cubicBezTo>
                  <a:pt x="15519" y="7600"/>
                  <a:pt x="15489" y="7797"/>
                  <a:pt x="15549" y="7979"/>
                </a:cubicBezTo>
                <a:cubicBezTo>
                  <a:pt x="15564" y="8054"/>
                  <a:pt x="15625" y="8085"/>
                  <a:pt x="15564" y="8160"/>
                </a:cubicBezTo>
                <a:cubicBezTo>
                  <a:pt x="15549" y="8176"/>
                  <a:pt x="15549" y="8221"/>
                  <a:pt x="15564" y="8236"/>
                </a:cubicBezTo>
                <a:cubicBezTo>
                  <a:pt x="15670" y="8403"/>
                  <a:pt x="15625" y="8584"/>
                  <a:pt x="15625" y="8751"/>
                </a:cubicBezTo>
                <a:cubicBezTo>
                  <a:pt x="15625" y="9160"/>
                  <a:pt x="15580" y="9584"/>
                  <a:pt x="15504" y="9977"/>
                </a:cubicBezTo>
                <a:cubicBezTo>
                  <a:pt x="15489" y="10068"/>
                  <a:pt x="15504" y="10174"/>
                  <a:pt x="15474" y="10265"/>
                </a:cubicBezTo>
                <a:cubicBezTo>
                  <a:pt x="15428" y="10341"/>
                  <a:pt x="15368" y="10416"/>
                  <a:pt x="15322" y="10507"/>
                </a:cubicBezTo>
                <a:cubicBezTo>
                  <a:pt x="15413" y="10583"/>
                  <a:pt x="15428" y="10704"/>
                  <a:pt x="15337" y="10734"/>
                </a:cubicBezTo>
                <a:cubicBezTo>
                  <a:pt x="15201" y="10795"/>
                  <a:pt x="15216" y="10946"/>
                  <a:pt x="15125" y="11037"/>
                </a:cubicBezTo>
                <a:cubicBezTo>
                  <a:pt x="15050" y="11113"/>
                  <a:pt x="14959" y="11249"/>
                  <a:pt x="14959" y="11370"/>
                </a:cubicBezTo>
                <a:cubicBezTo>
                  <a:pt x="14959" y="11521"/>
                  <a:pt x="14747" y="11521"/>
                  <a:pt x="14792" y="11673"/>
                </a:cubicBezTo>
                <a:cubicBezTo>
                  <a:pt x="14779" y="11670"/>
                  <a:pt x="14767" y="11668"/>
                  <a:pt x="14757" y="11668"/>
                </a:cubicBezTo>
                <a:cubicBezTo>
                  <a:pt x="14661" y="11668"/>
                  <a:pt x="14683" y="11785"/>
                  <a:pt x="14656" y="11839"/>
                </a:cubicBezTo>
                <a:cubicBezTo>
                  <a:pt x="14565" y="11945"/>
                  <a:pt x="14459" y="12082"/>
                  <a:pt x="14338" y="12172"/>
                </a:cubicBezTo>
                <a:cubicBezTo>
                  <a:pt x="14217" y="12248"/>
                  <a:pt x="14111" y="12384"/>
                  <a:pt x="13975" y="12475"/>
                </a:cubicBezTo>
                <a:cubicBezTo>
                  <a:pt x="13884" y="12536"/>
                  <a:pt x="13808" y="12627"/>
                  <a:pt x="13672" y="12687"/>
                </a:cubicBezTo>
                <a:cubicBezTo>
                  <a:pt x="13505" y="12763"/>
                  <a:pt x="13324" y="12884"/>
                  <a:pt x="13127" y="12914"/>
                </a:cubicBezTo>
                <a:cubicBezTo>
                  <a:pt x="12900" y="12960"/>
                  <a:pt x="12673" y="13081"/>
                  <a:pt x="12415" y="13126"/>
                </a:cubicBezTo>
                <a:cubicBezTo>
                  <a:pt x="11963" y="13208"/>
                  <a:pt x="11523" y="13390"/>
                  <a:pt x="11051" y="13390"/>
                </a:cubicBezTo>
                <a:cubicBezTo>
                  <a:pt x="11002" y="13390"/>
                  <a:pt x="10952" y="13388"/>
                  <a:pt x="10901" y="13384"/>
                </a:cubicBezTo>
                <a:cubicBezTo>
                  <a:pt x="10856" y="13384"/>
                  <a:pt x="10795" y="13384"/>
                  <a:pt x="10750" y="13414"/>
                </a:cubicBezTo>
                <a:cubicBezTo>
                  <a:pt x="10568" y="13520"/>
                  <a:pt x="10356" y="13490"/>
                  <a:pt x="10175" y="13505"/>
                </a:cubicBezTo>
                <a:cubicBezTo>
                  <a:pt x="9866" y="13545"/>
                  <a:pt x="9562" y="13560"/>
                  <a:pt x="9257" y="13560"/>
                </a:cubicBezTo>
                <a:cubicBezTo>
                  <a:pt x="8994" y="13560"/>
                  <a:pt x="8730" y="13549"/>
                  <a:pt x="8464" y="13535"/>
                </a:cubicBezTo>
                <a:cubicBezTo>
                  <a:pt x="8440" y="13533"/>
                  <a:pt x="8417" y="13532"/>
                  <a:pt x="8393" y="13532"/>
                </a:cubicBezTo>
                <a:cubicBezTo>
                  <a:pt x="8254" y="13532"/>
                  <a:pt x="8122" y="13565"/>
                  <a:pt x="7979" y="13565"/>
                </a:cubicBezTo>
                <a:cubicBezTo>
                  <a:pt x="7953" y="13567"/>
                  <a:pt x="7926" y="13567"/>
                  <a:pt x="7900" y="13567"/>
                </a:cubicBezTo>
                <a:cubicBezTo>
                  <a:pt x="7711" y="13567"/>
                  <a:pt x="7530" y="13539"/>
                  <a:pt x="7350" y="13539"/>
                </a:cubicBezTo>
                <a:cubicBezTo>
                  <a:pt x="7242" y="13539"/>
                  <a:pt x="7135" y="13549"/>
                  <a:pt x="7026" y="13580"/>
                </a:cubicBezTo>
                <a:cubicBezTo>
                  <a:pt x="6989" y="13544"/>
                  <a:pt x="6950" y="13532"/>
                  <a:pt x="6910" y="13532"/>
                </a:cubicBezTo>
                <a:cubicBezTo>
                  <a:pt x="6845" y="13532"/>
                  <a:pt x="6777" y="13562"/>
                  <a:pt x="6712" y="13562"/>
                </a:cubicBezTo>
                <a:cubicBezTo>
                  <a:pt x="6669" y="13562"/>
                  <a:pt x="6626" y="13549"/>
                  <a:pt x="6587" y="13505"/>
                </a:cubicBezTo>
                <a:cubicBezTo>
                  <a:pt x="6513" y="13529"/>
                  <a:pt x="6438" y="13538"/>
                  <a:pt x="6363" y="13538"/>
                </a:cubicBezTo>
                <a:cubicBezTo>
                  <a:pt x="6205" y="13538"/>
                  <a:pt x="6044" y="13500"/>
                  <a:pt x="5890" y="13490"/>
                </a:cubicBezTo>
                <a:cubicBezTo>
                  <a:pt x="5678" y="13459"/>
                  <a:pt x="5481" y="13459"/>
                  <a:pt x="5269" y="13384"/>
                </a:cubicBezTo>
                <a:cubicBezTo>
                  <a:pt x="5188" y="13356"/>
                  <a:pt x="5090" y="13351"/>
                  <a:pt x="4991" y="13351"/>
                </a:cubicBezTo>
                <a:cubicBezTo>
                  <a:pt x="4926" y="13351"/>
                  <a:pt x="4861" y="13353"/>
                  <a:pt x="4800" y="13353"/>
                </a:cubicBezTo>
                <a:cubicBezTo>
                  <a:pt x="4497" y="13338"/>
                  <a:pt x="4194" y="13263"/>
                  <a:pt x="3892" y="13187"/>
                </a:cubicBezTo>
                <a:cubicBezTo>
                  <a:pt x="3786" y="13157"/>
                  <a:pt x="3695" y="13141"/>
                  <a:pt x="3604" y="13111"/>
                </a:cubicBezTo>
                <a:cubicBezTo>
                  <a:pt x="3513" y="13066"/>
                  <a:pt x="3377" y="13051"/>
                  <a:pt x="3256" y="13035"/>
                </a:cubicBezTo>
                <a:cubicBezTo>
                  <a:pt x="3150" y="13005"/>
                  <a:pt x="3029" y="12975"/>
                  <a:pt x="2923" y="12960"/>
                </a:cubicBezTo>
                <a:cubicBezTo>
                  <a:pt x="2726" y="12914"/>
                  <a:pt x="2559" y="12808"/>
                  <a:pt x="2393" y="12702"/>
                </a:cubicBezTo>
                <a:cubicBezTo>
                  <a:pt x="2196" y="12596"/>
                  <a:pt x="2030" y="12400"/>
                  <a:pt x="1818" y="12294"/>
                </a:cubicBezTo>
                <a:cubicBezTo>
                  <a:pt x="1696" y="12218"/>
                  <a:pt x="1621" y="12082"/>
                  <a:pt x="1515" y="11991"/>
                </a:cubicBezTo>
                <a:cubicBezTo>
                  <a:pt x="1409" y="11870"/>
                  <a:pt x="1288" y="11718"/>
                  <a:pt x="1212" y="11567"/>
                </a:cubicBezTo>
                <a:cubicBezTo>
                  <a:pt x="1121" y="11400"/>
                  <a:pt x="970" y="11264"/>
                  <a:pt x="864" y="11113"/>
                </a:cubicBezTo>
                <a:cubicBezTo>
                  <a:pt x="788" y="11022"/>
                  <a:pt x="727" y="10916"/>
                  <a:pt x="727" y="10780"/>
                </a:cubicBezTo>
                <a:cubicBezTo>
                  <a:pt x="727" y="10658"/>
                  <a:pt x="637" y="10552"/>
                  <a:pt x="591" y="10416"/>
                </a:cubicBezTo>
                <a:cubicBezTo>
                  <a:pt x="516" y="10159"/>
                  <a:pt x="364" y="9901"/>
                  <a:pt x="410" y="9599"/>
                </a:cubicBezTo>
                <a:cubicBezTo>
                  <a:pt x="228" y="9372"/>
                  <a:pt x="410" y="9099"/>
                  <a:pt x="273" y="8872"/>
                </a:cubicBezTo>
                <a:cubicBezTo>
                  <a:pt x="349" y="8660"/>
                  <a:pt x="349" y="8433"/>
                  <a:pt x="334" y="8206"/>
                </a:cubicBezTo>
                <a:cubicBezTo>
                  <a:pt x="440" y="8145"/>
                  <a:pt x="349" y="8039"/>
                  <a:pt x="379" y="7964"/>
                </a:cubicBezTo>
                <a:cubicBezTo>
                  <a:pt x="425" y="7888"/>
                  <a:pt x="440" y="7812"/>
                  <a:pt x="455" y="7706"/>
                </a:cubicBezTo>
                <a:cubicBezTo>
                  <a:pt x="485" y="7630"/>
                  <a:pt x="485" y="7540"/>
                  <a:pt x="500" y="7464"/>
                </a:cubicBezTo>
                <a:lnTo>
                  <a:pt x="500" y="7449"/>
                </a:lnTo>
                <a:cubicBezTo>
                  <a:pt x="637" y="7388"/>
                  <a:pt x="576" y="7252"/>
                  <a:pt x="606" y="7161"/>
                </a:cubicBezTo>
                <a:cubicBezTo>
                  <a:pt x="652" y="7070"/>
                  <a:pt x="652" y="6934"/>
                  <a:pt x="682" y="6843"/>
                </a:cubicBezTo>
                <a:cubicBezTo>
                  <a:pt x="727" y="6752"/>
                  <a:pt x="879" y="6692"/>
                  <a:pt x="864" y="6540"/>
                </a:cubicBezTo>
                <a:cubicBezTo>
                  <a:pt x="1015" y="6465"/>
                  <a:pt x="939" y="6328"/>
                  <a:pt x="970" y="6238"/>
                </a:cubicBezTo>
                <a:cubicBezTo>
                  <a:pt x="1030" y="6117"/>
                  <a:pt x="1121" y="6041"/>
                  <a:pt x="1182" y="5950"/>
                </a:cubicBezTo>
                <a:cubicBezTo>
                  <a:pt x="1242" y="5844"/>
                  <a:pt x="1273" y="5738"/>
                  <a:pt x="1333" y="5632"/>
                </a:cubicBezTo>
                <a:cubicBezTo>
                  <a:pt x="1439" y="5390"/>
                  <a:pt x="1636" y="5178"/>
                  <a:pt x="1787" y="4966"/>
                </a:cubicBezTo>
                <a:cubicBezTo>
                  <a:pt x="1939" y="4739"/>
                  <a:pt x="2166" y="4572"/>
                  <a:pt x="2408" y="4436"/>
                </a:cubicBezTo>
                <a:cubicBezTo>
                  <a:pt x="2484" y="4406"/>
                  <a:pt x="2544" y="4360"/>
                  <a:pt x="2605" y="4300"/>
                </a:cubicBezTo>
                <a:cubicBezTo>
                  <a:pt x="2832" y="4073"/>
                  <a:pt x="3104" y="3921"/>
                  <a:pt x="3407" y="3815"/>
                </a:cubicBezTo>
                <a:cubicBezTo>
                  <a:pt x="3665" y="3740"/>
                  <a:pt x="3892" y="3649"/>
                  <a:pt x="4119" y="3573"/>
                </a:cubicBezTo>
                <a:cubicBezTo>
                  <a:pt x="4346" y="3512"/>
                  <a:pt x="4588" y="3422"/>
                  <a:pt x="4830" y="3422"/>
                </a:cubicBezTo>
                <a:cubicBezTo>
                  <a:pt x="5133" y="3422"/>
                  <a:pt x="5436" y="3316"/>
                  <a:pt x="5739" y="3285"/>
                </a:cubicBezTo>
                <a:cubicBezTo>
                  <a:pt x="5784" y="3285"/>
                  <a:pt x="5860" y="3225"/>
                  <a:pt x="5860" y="3210"/>
                </a:cubicBezTo>
                <a:cubicBezTo>
                  <a:pt x="5799" y="3073"/>
                  <a:pt x="5936" y="3058"/>
                  <a:pt x="5981" y="2983"/>
                </a:cubicBezTo>
                <a:cubicBezTo>
                  <a:pt x="6026" y="2922"/>
                  <a:pt x="6057" y="2846"/>
                  <a:pt x="6102" y="2786"/>
                </a:cubicBezTo>
                <a:cubicBezTo>
                  <a:pt x="6178" y="2634"/>
                  <a:pt x="6284" y="2483"/>
                  <a:pt x="6435" y="2392"/>
                </a:cubicBezTo>
                <a:cubicBezTo>
                  <a:pt x="6632" y="2256"/>
                  <a:pt x="6708" y="2059"/>
                  <a:pt x="6859" y="1908"/>
                </a:cubicBezTo>
                <a:cubicBezTo>
                  <a:pt x="6965" y="1787"/>
                  <a:pt x="7071" y="1650"/>
                  <a:pt x="7162" y="1529"/>
                </a:cubicBezTo>
                <a:cubicBezTo>
                  <a:pt x="7177" y="1484"/>
                  <a:pt x="7222" y="1453"/>
                  <a:pt x="7238" y="1408"/>
                </a:cubicBezTo>
                <a:cubicBezTo>
                  <a:pt x="7344" y="1226"/>
                  <a:pt x="7465" y="1030"/>
                  <a:pt x="7646" y="924"/>
                </a:cubicBezTo>
                <a:cubicBezTo>
                  <a:pt x="7722" y="863"/>
                  <a:pt x="7767" y="787"/>
                  <a:pt x="7828" y="712"/>
                </a:cubicBezTo>
                <a:cubicBezTo>
                  <a:pt x="7879" y="644"/>
                  <a:pt x="7930" y="614"/>
                  <a:pt x="7986" y="614"/>
                </a:cubicBezTo>
                <a:close/>
                <a:moveTo>
                  <a:pt x="7934" y="0"/>
                </a:moveTo>
                <a:cubicBezTo>
                  <a:pt x="7813" y="121"/>
                  <a:pt x="7722" y="227"/>
                  <a:pt x="7631" y="333"/>
                </a:cubicBezTo>
                <a:cubicBezTo>
                  <a:pt x="7586" y="363"/>
                  <a:pt x="7540" y="409"/>
                  <a:pt x="7495" y="439"/>
                </a:cubicBezTo>
                <a:cubicBezTo>
                  <a:pt x="7313" y="651"/>
                  <a:pt x="7132" y="878"/>
                  <a:pt x="6965" y="1105"/>
                </a:cubicBezTo>
                <a:cubicBezTo>
                  <a:pt x="6799" y="1332"/>
                  <a:pt x="6662" y="1620"/>
                  <a:pt x="6435" y="1802"/>
                </a:cubicBezTo>
                <a:cubicBezTo>
                  <a:pt x="6405" y="1847"/>
                  <a:pt x="6375" y="1908"/>
                  <a:pt x="6359" y="1938"/>
                </a:cubicBezTo>
                <a:cubicBezTo>
                  <a:pt x="6269" y="2180"/>
                  <a:pt x="6117" y="2392"/>
                  <a:pt x="5920" y="2559"/>
                </a:cubicBezTo>
                <a:cubicBezTo>
                  <a:pt x="5754" y="2725"/>
                  <a:pt x="5648" y="2907"/>
                  <a:pt x="5587" y="3134"/>
                </a:cubicBezTo>
                <a:cubicBezTo>
                  <a:pt x="5436" y="3089"/>
                  <a:pt x="5269" y="3149"/>
                  <a:pt x="5133" y="3043"/>
                </a:cubicBezTo>
                <a:cubicBezTo>
                  <a:pt x="5126" y="3020"/>
                  <a:pt x="5092" y="3009"/>
                  <a:pt x="5057" y="3009"/>
                </a:cubicBezTo>
                <a:cubicBezTo>
                  <a:pt x="5023" y="3009"/>
                  <a:pt x="4989" y="3020"/>
                  <a:pt x="4982" y="3043"/>
                </a:cubicBezTo>
                <a:cubicBezTo>
                  <a:pt x="4929" y="3107"/>
                  <a:pt x="4881" y="3130"/>
                  <a:pt x="4836" y="3130"/>
                </a:cubicBezTo>
                <a:cubicBezTo>
                  <a:pt x="4752" y="3130"/>
                  <a:pt x="4677" y="3052"/>
                  <a:pt x="4588" y="3013"/>
                </a:cubicBezTo>
                <a:cubicBezTo>
                  <a:pt x="4497" y="3089"/>
                  <a:pt x="4422" y="3164"/>
                  <a:pt x="4437" y="3179"/>
                </a:cubicBezTo>
                <a:cubicBezTo>
                  <a:pt x="4361" y="3210"/>
                  <a:pt x="4240" y="3179"/>
                  <a:pt x="4164" y="3225"/>
                </a:cubicBezTo>
                <a:cubicBezTo>
                  <a:pt x="4143" y="3237"/>
                  <a:pt x="4123" y="3242"/>
                  <a:pt x="4104" y="3242"/>
                </a:cubicBezTo>
                <a:cubicBezTo>
                  <a:pt x="4027" y="3242"/>
                  <a:pt x="3961" y="3164"/>
                  <a:pt x="3877" y="3164"/>
                </a:cubicBezTo>
                <a:lnTo>
                  <a:pt x="3831" y="3331"/>
                </a:lnTo>
                <a:cubicBezTo>
                  <a:pt x="3755" y="3270"/>
                  <a:pt x="3688" y="3248"/>
                  <a:pt x="3626" y="3248"/>
                </a:cubicBezTo>
                <a:cubicBezTo>
                  <a:pt x="3503" y="3248"/>
                  <a:pt x="3402" y="3336"/>
                  <a:pt x="3301" y="3376"/>
                </a:cubicBezTo>
                <a:cubicBezTo>
                  <a:pt x="3256" y="3452"/>
                  <a:pt x="3256" y="3482"/>
                  <a:pt x="3241" y="3528"/>
                </a:cubicBezTo>
                <a:cubicBezTo>
                  <a:pt x="3215" y="3507"/>
                  <a:pt x="3190" y="3498"/>
                  <a:pt x="3168" y="3498"/>
                </a:cubicBezTo>
                <a:cubicBezTo>
                  <a:pt x="3127" y="3498"/>
                  <a:pt x="3094" y="3528"/>
                  <a:pt x="3074" y="3558"/>
                </a:cubicBezTo>
                <a:cubicBezTo>
                  <a:pt x="3044" y="3603"/>
                  <a:pt x="2998" y="3618"/>
                  <a:pt x="2953" y="3618"/>
                </a:cubicBezTo>
                <a:cubicBezTo>
                  <a:pt x="2929" y="3615"/>
                  <a:pt x="2905" y="3613"/>
                  <a:pt x="2884" y="3613"/>
                </a:cubicBezTo>
                <a:cubicBezTo>
                  <a:pt x="2717" y="3613"/>
                  <a:pt x="2626" y="3712"/>
                  <a:pt x="2559" y="3846"/>
                </a:cubicBezTo>
                <a:cubicBezTo>
                  <a:pt x="2522" y="3896"/>
                  <a:pt x="2505" y="3925"/>
                  <a:pt x="2457" y="3925"/>
                </a:cubicBezTo>
                <a:cubicBezTo>
                  <a:pt x="2447" y="3925"/>
                  <a:pt x="2436" y="3924"/>
                  <a:pt x="2423" y="3921"/>
                </a:cubicBezTo>
                <a:cubicBezTo>
                  <a:pt x="2418" y="3919"/>
                  <a:pt x="2412" y="3917"/>
                  <a:pt x="2406" y="3917"/>
                </a:cubicBezTo>
                <a:cubicBezTo>
                  <a:pt x="2377" y="3917"/>
                  <a:pt x="2342" y="3944"/>
                  <a:pt x="2317" y="3982"/>
                </a:cubicBezTo>
                <a:cubicBezTo>
                  <a:pt x="2241" y="4058"/>
                  <a:pt x="2181" y="4148"/>
                  <a:pt x="2105" y="4209"/>
                </a:cubicBezTo>
                <a:cubicBezTo>
                  <a:pt x="1802" y="4451"/>
                  <a:pt x="1515" y="4724"/>
                  <a:pt x="1288" y="5042"/>
                </a:cubicBezTo>
                <a:cubicBezTo>
                  <a:pt x="1212" y="5132"/>
                  <a:pt x="1182" y="5254"/>
                  <a:pt x="1076" y="5329"/>
                </a:cubicBezTo>
                <a:cubicBezTo>
                  <a:pt x="833" y="5526"/>
                  <a:pt x="758" y="5814"/>
                  <a:pt x="606" y="6086"/>
                </a:cubicBezTo>
                <a:cubicBezTo>
                  <a:pt x="546" y="6207"/>
                  <a:pt x="500" y="6344"/>
                  <a:pt x="455" y="6480"/>
                </a:cubicBezTo>
                <a:cubicBezTo>
                  <a:pt x="425" y="6616"/>
                  <a:pt x="364" y="6737"/>
                  <a:pt x="319" y="6889"/>
                </a:cubicBezTo>
                <a:cubicBezTo>
                  <a:pt x="288" y="7085"/>
                  <a:pt x="167" y="7252"/>
                  <a:pt x="198" y="7449"/>
                </a:cubicBezTo>
                <a:cubicBezTo>
                  <a:pt x="213" y="7630"/>
                  <a:pt x="1" y="7782"/>
                  <a:pt x="122" y="7994"/>
                </a:cubicBezTo>
                <a:cubicBezTo>
                  <a:pt x="61" y="8327"/>
                  <a:pt x="46" y="8660"/>
                  <a:pt x="61" y="8993"/>
                </a:cubicBezTo>
                <a:cubicBezTo>
                  <a:pt x="76" y="9084"/>
                  <a:pt x="137" y="9220"/>
                  <a:pt x="76" y="9296"/>
                </a:cubicBezTo>
                <a:cubicBezTo>
                  <a:pt x="1" y="9432"/>
                  <a:pt x="167" y="9508"/>
                  <a:pt x="92" y="9614"/>
                </a:cubicBezTo>
                <a:cubicBezTo>
                  <a:pt x="1" y="9735"/>
                  <a:pt x="198" y="9795"/>
                  <a:pt x="152" y="9901"/>
                </a:cubicBezTo>
                <a:cubicBezTo>
                  <a:pt x="137" y="9947"/>
                  <a:pt x="228" y="10023"/>
                  <a:pt x="213" y="10038"/>
                </a:cubicBezTo>
                <a:cubicBezTo>
                  <a:pt x="122" y="10219"/>
                  <a:pt x="379" y="10356"/>
                  <a:pt x="273" y="10522"/>
                </a:cubicBezTo>
                <a:cubicBezTo>
                  <a:pt x="394" y="10583"/>
                  <a:pt x="349" y="10734"/>
                  <a:pt x="425" y="10810"/>
                </a:cubicBezTo>
                <a:cubicBezTo>
                  <a:pt x="516" y="10931"/>
                  <a:pt x="470" y="11082"/>
                  <a:pt x="546" y="11158"/>
                </a:cubicBezTo>
                <a:cubicBezTo>
                  <a:pt x="758" y="11355"/>
                  <a:pt x="803" y="11703"/>
                  <a:pt x="1045" y="11870"/>
                </a:cubicBezTo>
                <a:cubicBezTo>
                  <a:pt x="1076" y="11885"/>
                  <a:pt x="1076" y="11960"/>
                  <a:pt x="1106" y="12006"/>
                </a:cubicBezTo>
                <a:cubicBezTo>
                  <a:pt x="1136" y="12066"/>
                  <a:pt x="1197" y="12097"/>
                  <a:pt x="1227" y="12142"/>
                </a:cubicBezTo>
                <a:cubicBezTo>
                  <a:pt x="1333" y="12248"/>
                  <a:pt x="1409" y="12400"/>
                  <a:pt x="1560" y="12490"/>
                </a:cubicBezTo>
                <a:cubicBezTo>
                  <a:pt x="1666" y="12566"/>
                  <a:pt x="1757" y="12687"/>
                  <a:pt x="1878" y="12763"/>
                </a:cubicBezTo>
                <a:cubicBezTo>
                  <a:pt x="2135" y="12929"/>
                  <a:pt x="2363" y="13172"/>
                  <a:pt x="2696" y="13217"/>
                </a:cubicBezTo>
                <a:cubicBezTo>
                  <a:pt x="2771" y="13323"/>
                  <a:pt x="2923" y="13232"/>
                  <a:pt x="2998" y="13323"/>
                </a:cubicBezTo>
                <a:cubicBezTo>
                  <a:pt x="3150" y="13505"/>
                  <a:pt x="3392" y="13444"/>
                  <a:pt x="3574" y="13520"/>
                </a:cubicBezTo>
                <a:cubicBezTo>
                  <a:pt x="3649" y="13550"/>
                  <a:pt x="3737" y="13550"/>
                  <a:pt x="3824" y="13550"/>
                </a:cubicBezTo>
                <a:cubicBezTo>
                  <a:pt x="3911" y="13550"/>
                  <a:pt x="3998" y="13550"/>
                  <a:pt x="4073" y="13580"/>
                </a:cubicBezTo>
                <a:cubicBezTo>
                  <a:pt x="4210" y="13626"/>
                  <a:pt x="4376" y="13580"/>
                  <a:pt x="4512" y="13686"/>
                </a:cubicBezTo>
                <a:cubicBezTo>
                  <a:pt x="4528" y="13708"/>
                  <a:pt x="4555" y="13714"/>
                  <a:pt x="4587" y="13714"/>
                </a:cubicBezTo>
                <a:cubicBezTo>
                  <a:pt x="4637" y="13714"/>
                  <a:pt x="4698" y="13699"/>
                  <a:pt x="4751" y="13699"/>
                </a:cubicBezTo>
                <a:cubicBezTo>
                  <a:pt x="4763" y="13699"/>
                  <a:pt x="4774" y="13700"/>
                  <a:pt x="4785" y="13702"/>
                </a:cubicBezTo>
                <a:cubicBezTo>
                  <a:pt x="5133" y="13823"/>
                  <a:pt x="5497" y="13762"/>
                  <a:pt x="5845" y="13823"/>
                </a:cubicBezTo>
                <a:cubicBezTo>
                  <a:pt x="5900" y="13823"/>
                  <a:pt x="5979" y="13791"/>
                  <a:pt x="6030" y="13791"/>
                </a:cubicBezTo>
                <a:cubicBezTo>
                  <a:pt x="6049" y="13791"/>
                  <a:pt x="6064" y="13795"/>
                  <a:pt x="6072" y="13808"/>
                </a:cubicBezTo>
                <a:cubicBezTo>
                  <a:pt x="6106" y="13833"/>
                  <a:pt x="6138" y="13842"/>
                  <a:pt x="6168" y="13842"/>
                </a:cubicBezTo>
                <a:cubicBezTo>
                  <a:pt x="6232" y="13842"/>
                  <a:pt x="6288" y="13803"/>
                  <a:pt x="6343" y="13803"/>
                </a:cubicBezTo>
                <a:cubicBezTo>
                  <a:pt x="6354" y="13803"/>
                  <a:pt x="6364" y="13804"/>
                  <a:pt x="6375" y="13808"/>
                </a:cubicBezTo>
                <a:cubicBezTo>
                  <a:pt x="6481" y="13823"/>
                  <a:pt x="6587" y="13838"/>
                  <a:pt x="6677" y="13838"/>
                </a:cubicBezTo>
                <a:cubicBezTo>
                  <a:pt x="6691" y="13839"/>
                  <a:pt x="6705" y="13839"/>
                  <a:pt x="6719" y="13839"/>
                </a:cubicBezTo>
                <a:cubicBezTo>
                  <a:pt x="6857" y="13839"/>
                  <a:pt x="7005" y="13799"/>
                  <a:pt x="7149" y="13799"/>
                </a:cubicBezTo>
                <a:cubicBezTo>
                  <a:pt x="7231" y="13799"/>
                  <a:pt x="7312" y="13812"/>
                  <a:pt x="7389" y="13853"/>
                </a:cubicBezTo>
                <a:lnTo>
                  <a:pt x="7419" y="13853"/>
                </a:lnTo>
                <a:cubicBezTo>
                  <a:pt x="7525" y="13845"/>
                  <a:pt x="7635" y="13845"/>
                  <a:pt x="7745" y="13845"/>
                </a:cubicBezTo>
                <a:cubicBezTo>
                  <a:pt x="7855" y="13845"/>
                  <a:pt x="7964" y="13845"/>
                  <a:pt x="8070" y="13838"/>
                </a:cubicBezTo>
                <a:cubicBezTo>
                  <a:pt x="8088" y="13836"/>
                  <a:pt x="8105" y="13835"/>
                  <a:pt x="8123" y="13835"/>
                </a:cubicBezTo>
                <a:cubicBezTo>
                  <a:pt x="8214" y="13835"/>
                  <a:pt x="8303" y="13855"/>
                  <a:pt x="8385" y="13855"/>
                </a:cubicBezTo>
                <a:cubicBezTo>
                  <a:pt x="8423" y="13855"/>
                  <a:pt x="8460" y="13851"/>
                  <a:pt x="8494" y="13838"/>
                </a:cubicBezTo>
                <a:cubicBezTo>
                  <a:pt x="8706" y="13777"/>
                  <a:pt x="8903" y="13808"/>
                  <a:pt x="9100" y="13777"/>
                </a:cubicBezTo>
                <a:lnTo>
                  <a:pt x="9463" y="13777"/>
                </a:lnTo>
                <a:cubicBezTo>
                  <a:pt x="9569" y="13772"/>
                  <a:pt x="9677" y="13771"/>
                  <a:pt x="9785" y="13771"/>
                </a:cubicBezTo>
                <a:cubicBezTo>
                  <a:pt x="10001" y="13771"/>
                  <a:pt x="10220" y="13777"/>
                  <a:pt x="10432" y="13777"/>
                </a:cubicBezTo>
                <a:cubicBezTo>
                  <a:pt x="10735" y="13777"/>
                  <a:pt x="11038" y="13747"/>
                  <a:pt x="11325" y="13702"/>
                </a:cubicBezTo>
                <a:cubicBezTo>
                  <a:pt x="11552" y="13686"/>
                  <a:pt x="11749" y="13611"/>
                  <a:pt x="11976" y="13580"/>
                </a:cubicBezTo>
                <a:cubicBezTo>
                  <a:pt x="12188" y="13535"/>
                  <a:pt x="12355" y="13474"/>
                  <a:pt x="12567" y="13459"/>
                </a:cubicBezTo>
                <a:cubicBezTo>
                  <a:pt x="12779" y="13444"/>
                  <a:pt x="12991" y="13263"/>
                  <a:pt x="13188" y="13217"/>
                </a:cubicBezTo>
                <a:cubicBezTo>
                  <a:pt x="13445" y="13157"/>
                  <a:pt x="13627" y="13051"/>
                  <a:pt x="13839" y="12945"/>
                </a:cubicBezTo>
                <a:cubicBezTo>
                  <a:pt x="14141" y="12808"/>
                  <a:pt x="14384" y="12611"/>
                  <a:pt x="14611" y="12384"/>
                </a:cubicBezTo>
                <a:cubicBezTo>
                  <a:pt x="14626" y="12369"/>
                  <a:pt x="14671" y="12324"/>
                  <a:pt x="14686" y="12294"/>
                </a:cubicBezTo>
                <a:cubicBezTo>
                  <a:pt x="14823" y="12082"/>
                  <a:pt x="15065" y="11945"/>
                  <a:pt x="15156" y="11703"/>
                </a:cubicBezTo>
                <a:cubicBezTo>
                  <a:pt x="15201" y="11627"/>
                  <a:pt x="15216" y="11552"/>
                  <a:pt x="15262" y="11491"/>
                </a:cubicBezTo>
                <a:cubicBezTo>
                  <a:pt x="15307" y="11431"/>
                  <a:pt x="15413" y="11400"/>
                  <a:pt x="15428" y="11340"/>
                </a:cubicBezTo>
                <a:cubicBezTo>
                  <a:pt x="15519" y="11037"/>
                  <a:pt x="15731" y="10795"/>
                  <a:pt x="15792" y="10477"/>
                </a:cubicBezTo>
                <a:cubicBezTo>
                  <a:pt x="15837" y="10189"/>
                  <a:pt x="15913" y="9886"/>
                  <a:pt x="15973" y="9599"/>
                </a:cubicBezTo>
                <a:cubicBezTo>
                  <a:pt x="16019" y="9356"/>
                  <a:pt x="15958" y="9084"/>
                  <a:pt x="16019" y="8842"/>
                </a:cubicBezTo>
                <a:cubicBezTo>
                  <a:pt x="16049" y="8705"/>
                  <a:pt x="16049" y="8554"/>
                  <a:pt x="15988" y="8433"/>
                </a:cubicBezTo>
                <a:cubicBezTo>
                  <a:pt x="15973" y="8387"/>
                  <a:pt x="16019" y="8297"/>
                  <a:pt x="16034" y="8236"/>
                </a:cubicBezTo>
                <a:lnTo>
                  <a:pt x="15943" y="8145"/>
                </a:lnTo>
                <a:cubicBezTo>
                  <a:pt x="15958" y="8009"/>
                  <a:pt x="16019" y="7873"/>
                  <a:pt x="15973" y="7827"/>
                </a:cubicBezTo>
                <a:cubicBezTo>
                  <a:pt x="15837" y="7600"/>
                  <a:pt x="15898" y="7313"/>
                  <a:pt x="15731" y="7101"/>
                </a:cubicBezTo>
                <a:cubicBezTo>
                  <a:pt x="15655" y="7010"/>
                  <a:pt x="15822" y="7040"/>
                  <a:pt x="15807" y="6949"/>
                </a:cubicBezTo>
                <a:cubicBezTo>
                  <a:pt x="15655" y="6889"/>
                  <a:pt x="15595" y="6768"/>
                  <a:pt x="15580" y="6586"/>
                </a:cubicBezTo>
                <a:cubicBezTo>
                  <a:pt x="15564" y="6404"/>
                  <a:pt x="15504" y="6238"/>
                  <a:pt x="15353" y="6086"/>
                </a:cubicBezTo>
                <a:cubicBezTo>
                  <a:pt x="15262" y="5980"/>
                  <a:pt x="15231" y="5829"/>
                  <a:pt x="15186" y="5723"/>
                </a:cubicBezTo>
                <a:cubicBezTo>
                  <a:pt x="15141" y="5662"/>
                  <a:pt x="15141" y="5571"/>
                  <a:pt x="15110" y="5511"/>
                </a:cubicBezTo>
                <a:cubicBezTo>
                  <a:pt x="14974" y="5344"/>
                  <a:pt x="14823" y="5193"/>
                  <a:pt x="14686" y="5042"/>
                </a:cubicBezTo>
                <a:cubicBezTo>
                  <a:pt x="14550" y="4905"/>
                  <a:pt x="14444" y="4754"/>
                  <a:pt x="14323" y="4603"/>
                </a:cubicBezTo>
                <a:cubicBezTo>
                  <a:pt x="14247" y="4512"/>
                  <a:pt x="14202" y="4451"/>
                  <a:pt x="14081" y="4421"/>
                </a:cubicBezTo>
                <a:cubicBezTo>
                  <a:pt x="13945" y="4360"/>
                  <a:pt x="13823" y="4285"/>
                  <a:pt x="13763" y="4118"/>
                </a:cubicBezTo>
                <a:cubicBezTo>
                  <a:pt x="13748" y="4073"/>
                  <a:pt x="13702" y="4042"/>
                  <a:pt x="13672" y="4012"/>
                </a:cubicBezTo>
                <a:cubicBezTo>
                  <a:pt x="13536" y="3921"/>
                  <a:pt x="13309" y="3936"/>
                  <a:pt x="13248" y="3709"/>
                </a:cubicBezTo>
                <a:cubicBezTo>
                  <a:pt x="13248" y="3694"/>
                  <a:pt x="13188" y="3694"/>
                  <a:pt x="13172" y="3694"/>
                </a:cubicBezTo>
                <a:cubicBezTo>
                  <a:pt x="13021" y="3634"/>
                  <a:pt x="12854" y="3603"/>
                  <a:pt x="12703" y="3528"/>
                </a:cubicBezTo>
                <a:cubicBezTo>
                  <a:pt x="12415" y="3376"/>
                  <a:pt x="12158" y="3285"/>
                  <a:pt x="11825" y="3225"/>
                </a:cubicBezTo>
                <a:cubicBezTo>
                  <a:pt x="11431" y="3149"/>
                  <a:pt x="11038" y="3089"/>
                  <a:pt x="10614" y="3028"/>
                </a:cubicBezTo>
                <a:cubicBezTo>
                  <a:pt x="10523" y="3013"/>
                  <a:pt x="10432" y="2983"/>
                  <a:pt x="10341" y="2922"/>
                </a:cubicBezTo>
                <a:cubicBezTo>
                  <a:pt x="10220" y="2861"/>
                  <a:pt x="10220" y="2710"/>
                  <a:pt x="10144" y="2619"/>
                </a:cubicBezTo>
                <a:cubicBezTo>
                  <a:pt x="10069" y="2498"/>
                  <a:pt x="9917" y="2498"/>
                  <a:pt x="9857" y="2347"/>
                </a:cubicBezTo>
                <a:cubicBezTo>
                  <a:pt x="9781" y="2165"/>
                  <a:pt x="9660" y="1968"/>
                  <a:pt x="9524" y="1802"/>
                </a:cubicBezTo>
                <a:cubicBezTo>
                  <a:pt x="9433" y="1665"/>
                  <a:pt x="9297" y="1514"/>
                  <a:pt x="9175" y="1393"/>
                </a:cubicBezTo>
                <a:cubicBezTo>
                  <a:pt x="9054" y="1257"/>
                  <a:pt x="9009" y="1045"/>
                  <a:pt x="8842" y="954"/>
                </a:cubicBezTo>
                <a:cubicBezTo>
                  <a:pt x="8797" y="939"/>
                  <a:pt x="8782" y="863"/>
                  <a:pt x="8767" y="802"/>
                </a:cubicBezTo>
                <a:cubicBezTo>
                  <a:pt x="8752" y="757"/>
                  <a:pt x="8721" y="681"/>
                  <a:pt x="8691" y="681"/>
                </a:cubicBezTo>
                <a:cubicBezTo>
                  <a:pt x="8570" y="666"/>
                  <a:pt x="8570" y="560"/>
                  <a:pt x="8524" y="500"/>
                </a:cubicBezTo>
                <a:cubicBezTo>
                  <a:pt x="8464" y="439"/>
                  <a:pt x="8328" y="409"/>
                  <a:pt x="8328" y="363"/>
                </a:cubicBezTo>
                <a:cubicBezTo>
                  <a:pt x="8343" y="212"/>
                  <a:pt x="8191" y="288"/>
                  <a:pt x="8176" y="212"/>
                </a:cubicBezTo>
                <a:cubicBezTo>
                  <a:pt x="8161" y="45"/>
                  <a:pt x="8025" y="30"/>
                  <a:pt x="79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44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C41C23-8141-FF3B-8762-862431F40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994" y="1756343"/>
            <a:ext cx="6461700" cy="1508400"/>
          </a:xfrm>
        </p:spPr>
        <p:txBody>
          <a:bodyPr/>
          <a:lstStyle/>
          <a:p>
            <a:r>
              <a:rPr lang="en" sz="6000" dirty="0">
                <a:solidFill>
                  <a:schemeClr val="dk1"/>
                </a:solidFill>
              </a:rPr>
              <a:t>THANKS!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50096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5"/>
          <p:cNvSpPr txBox="1">
            <a:spLocks noGrp="1"/>
          </p:cNvSpPr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53" name="Google Shape;553;p45"/>
          <p:cNvSpPr txBox="1">
            <a:spLocks noGrp="1"/>
          </p:cNvSpPr>
          <p:nvPr>
            <p:ph type="title" idx="5"/>
          </p:nvPr>
        </p:nvSpPr>
        <p:spPr>
          <a:xfrm>
            <a:off x="1484927" y="23274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Giới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thiệu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54" name="Google Shape;554;p45"/>
          <p:cNvSpPr txBox="1">
            <a:spLocks noGrp="1"/>
          </p:cNvSpPr>
          <p:nvPr>
            <p:ph type="title"/>
          </p:nvPr>
        </p:nvSpPr>
        <p:spPr>
          <a:xfrm>
            <a:off x="1484927" y="36467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56" name="Google Shape;556;p45"/>
          <p:cNvSpPr txBox="1">
            <a:spLocks noGrp="1"/>
          </p:cNvSpPr>
          <p:nvPr>
            <p:ph type="title" idx="2"/>
          </p:nvPr>
        </p:nvSpPr>
        <p:spPr>
          <a:xfrm>
            <a:off x="2309177" y="1976925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57" name="Google Shape;557;p45"/>
          <p:cNvSpPr txBox="1">
            <a:spLocks noGrp="1"/>
          </p:cNvSpPr>
          <p:nvPr>
            <p:ph type="title" idx="3"/>
          </p:nvPr>
        </p:nvSpPr>
        <p:spPr>
          <a:xfrm>
            <a:off x="2309177" y="3296251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58" name="Google Shape;558;p45"/>
          <p:cNvSpPr txBox="1">
            <a:spLocks noGrp="1"/>
          </p:cNvSpPr>
          <p:nvPr>
            <p:ph type="title" idx="6"/>
          </p:nvPr>
        </p:nvSpPr>
        <p:spPr>
          <a:xfrm>
            <a:off x="5405023" y="23274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Kết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quả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60" name="Google Shape;560;p45"/>
          <p:cNvSpPr txBox="1">
            <a:spLocks noGrp="1"/>
          </p:cNvSpPr>
          <p:nvPr>
            <p:ph type="title" idx="4"/>
          </p:nvPr>
        </p:nvSpPr>
        <p:spPr>
          <a:xfrm>
            <a:off x="5405023" y="36467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62" name="Google Shape;562;p45"/>
          <p:cNvSpPr txBox="1">
            <a:spLocks noGrp="1"/>
          </p:cNvSpPr>
          <p:nvPr>
            <p:ph type="title" idx="7"/>
          </p:nvPr>
        </p:nvSpPr>
        <p:spPr>
          <a:xfrm>
            <a:off x="6193123" y="1976925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03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63" name="Google Shape;563;p45"/>
          <p:cNvSpPr txBox="1">
            <a:spLocks noGrp="1"/>
          </p:cNvSpPr>
          <p:nvPr>
            <p:ph type="title" idx="8"/>
          </p:nvPr>
        </p:nvSpPr>
        <p:spPr>
          <a:xfrm>
            <a:off x="6193123" y="3294472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64" name="Google Shape;564;p45"/>
          <p:cNvSpPr/>
          <p:nvPr/>
        </p:nvSpPr>
        <p:spPr>
          <a:xfrm>
            <a:off x="1321125" y="1570025"/>
            <a:ext cx="2728261" cy="3128962"/>
          </a:xfrm>
          <a:custGeom>
            <a:avLst/>
            <a:gdLst/>
            <a:ahLst/>
            <a:cxnLst/>
            <a:rect l="l" t="t" r="r" b="b"/>
            <a:pathLst>
              <a:path w="16216" h="15253" extrusionOk="0">
                <a:moveTo>
                  <a:pt x="13952" y="466"/>
                </a:moveTo>
                <a:cubicBezTo>
                  <a:pt x="14137" y="466"/>
                  <a:pt x="14323" y="470"/>
                  <a:pt x="14504" y="478"/>
                </a:cubicBezTo>
                <a:cubicBezTo>
                  <a:pt x="14762" y="493"/>
                  <a:pt x="15367" y="1205"/>
                  <a:pt x="15428" y="1462"/>
                </a:cubicBezTo>
                <a:cubicBezTo>
                  <a:pt x="15655" y="2355"/>
                  <a:pt x="15534" y="3264"/>
                  <a:pt x="15594" y="4172"/>
                </a:cubicBezTo>
                <a:cubicBezTo>
                  <a:pt x="15610" y="4505"/>
                  <a:pt x="15549" y="4853"/>
                  <a:pt x="15579" y="5035"/>
                </a:cubicBezTo>
                <a:cubicBezTo>
                  <a:pt x="15579" y="5777"/>
                  <a:pt x="15534" y="6352"/>
                  <a:pt x="15625" y="6912"/>
                </a:cubicBezTo>
                <a:cubicBezTo>
                  <a:pt x="15731" y="7866"/>
                  <a:pt x="15700" y="8790"/>
                  <a:pt x="15746" y="9728"/>
                </a:cubicBezTo>
                <a:cubicBezTo>
                  <a:pt x="15776" y="10606"/>
                  <a:pt x="15806" y="11515"/>
                  <a:pt x="15700" y="12378"/>
                </a:cubicBezTo>
                <a:cubicBezTo>
                  <a:pt x="15670" y="12756"/>
                  <a:pt x="15625" y="13195"/>
                  <a:pt x="15443" y="13559"/>
                </a:cubicBezTo>
                <a:cubicBezTo>
                  <a:pt x="15367" y="13695"/>
                  <a:pt x="15155" y="13771"/>
                  <a:pt x="15049" y="13892"/>
                </a:cubicBezTo>
                <a:cubicBezTo>
                  <a:pt x="14550" y="14497"/>
                  <a:pt x="13853" y="14497"/>
                  <a:pt x="13187" y="14558"/>
                </a:cubicBezTo>
                <a:cubicBezTo>
                  <a:pt x="12627" y="14618"/>
                  <a:pt x="12037" y="14649"/>
                  <a:pt x="11461" y="14649"/>
                </a:cubicBezTo>
                <a:cubicBezTo>
                  <a:pt x="10772" y="14649"/>
                  <a:pt x="10095" y="14730"/>
                  <a:pt x="9409" y="14730"/>
                </a:cubicBezTo>
                <a:cubicBezTo>
                  <a:pt x="9311" y="14730"/>
                  <a:pt x="9213" y="14728"/>
                  <a:pt x="9115" y="14724"/>
                </a:cubicBezTo>
                <a:cubicBezTo>
                  <a:pt x="8874" y="14719"/>
                  <a:pt x="8630" y="14713"/>
                  <a:pt x="8384" y="14713"/>
                </a:cubicBezTo>
                <a:cubicBezTo>
                  <a:pt x="7979" y="14713"/>
                  <a:pt x="7572" y="14728"/>
                  <a:pt x="7177" y="14785"/>
                </a:cubicBezTo>
                <a:cubicBezTo>
                  <a:pt x="7097" y="14797"/>
                  <a:pt x="7017" y="14801"/>
                  <a:pt x="6937" y="14801"/>
                </a:cubicBezTo>
                <a:cubicBezTo>
                  <a:pt x="6714" y="14801"/>
                  <a:pt x="6491" y="14768"/>
                  <a:pt x="6276" y="14768"/>
                </a:cubicBezTo>
                <a:cubicBezTo>
                  <a:pt x="6170" y="14768"/>
                  <a:pt x="6066" y="14776"/>
                  <a:pt x="5966" y="14800"/>
                </a:cubicBezTo>
                <a:cubicBezTo>
                  <a:pt x="5803" y="14841"/>
                  <a:pt x="5645" y="14855"/>
                  <a:pt x="5490" y="14855"/>
                </a:cubicBezTo>
                <a:cubicBezTo>
                  <a:pt x="5242" y="14855"/>
                  <a:pt x="5003" y="14819"/>
                  <a:pt x="4769" y="14800"/>
                </a:cubicBezTo>
                <a:cubicBezTo>
                  <a:pt x="4672" y="14794"/>
                  <a:pt x="4574" y="14792"/>
                  <a:pt x="4474" y="14792"/>
                </a:cubicBezTo>
                <a:cubicBezTo>
                  <a:pt x="4353" y="14792"/>
                  <a:pt x="4232" y="14795"/>
                  <a:pt x="4109" y="14795"/>
                </a:cubicBezTo>
                <a:cubicBezTo>
                  <a:pt x="3848" y="14795"/>
                  <a:pt x="3585" y="14783"/>
                  <a:pt x="3331" y="14709"/>
                </a:cubicBezTo>
                <a:cubicBezTo>
                  <a:pt x="3044" y="14634"/>
                  <a:pt x="2741" y="14679"/>
                  <a:pt x="2438" y="14634"/>
                </a:cubicBezTo>
                <a:cubicBezTo>
                  <a:pt x="2181" y="14618"/>
                  <a:pt x="1984" y="14452"/>
                  <a:pt x="1802" y="14300"/>
                </a:cubicBezTo>
                <a:cubicBezTo>
                  <a:pt x="985" y="13710"/>
                  <a:pt x="833" y="12832"/>
                  <a:pt x="773" y="11954"/>
                </a:cubicBezTo>
                <a:cubicBezTo>
                  <a:pt x="727" y="11288"/>
                  <a:pt x="727" y="10606"/>
                  <a:pt x="742" y="9940"/>
                </a:cubicBezTo>
                <a:cubicBezTo>
                  <a:pt x="773" y="8850"/>
                  <a:pt x="727" y="7745"/>
                  <a:pt x="651" y="6655"/>
                </a:cubicBezTo>
                <a:cubicBezTo>
                  <a:pt x="545" y="5459"/>
                  <a:pt x="651" y="4248"/>
                  <a:pt x="682" y="3036"/>
                </a:cubicBezTo>
                <a:cubicBezTo>
                  <a:pt x="697" y="2567"/>
                  <a:pt x="773" y="2052"/>
                  <a:pt x="1030" y="1613"/>
                </a:cubicBezTo>
                <a:cubicBezTo>
                  <a:pt x="1196" y="1280"/>
                  <a:pt x="1514" y="1099"/>
                  <a:pt x="1832" y="977"/>
                </a:cubicBezTo>
                <a:cubicBezTo>
                  <a:pt x="2311" y="774"/>
                  <a:pt x="2817" y="613"/>
                  <a:pt x="3338" y="613"/>
                </a:cubicBezTo>
                <a:cubicBezTo>
                  <a:pt x="3361" y="613"/>
                  <a:pt x="3384" y="613"/>
                  <a:pt x="3407" y="614"/>
                </a:cubicBezTo>
                <a:cubicBezTo>
                  <a:pt x="3997" y="629"/>
                  <a:pt x="4558" y="675"/>
                  <a:pt x="5148" y="675"/>
                </a:cubicBezTo>
                <a:cubicBezTo>
                  <a:pt x="5678" y="675"/>
                  <a:pt x="6208" y="675"/>
                  <a:pt x="6738" y="644"/>
                </a:cubicBezTo>
                <a:lnTo>
                  <a:pt x="8842" y="599"/>
                </a:lnTo>
                <a:cubicBezTo>
                  <a:pt x="9205" y="599"/>
                  <a:pt x="9569" y="560"/>
                  <a:pt x="9924" y="560"/>
                </a:cubicBezTo>
                <a:cubicBezTo>
                  <a:pt x="10013" y="560"/>
                  <a:pt x="10102" y="563"/>
                  <a:pt x="10190" y="569"/>
                </a:cubicBezTo>
                <a:cubicBezTo>
                  <a:pt x="10412" y="591"/>
                  <a:pt x="10628" y="601"/>
                  <a:pt x="10842" y="601"/>
                </a:cubicBezTo>
                <a:cubicBezTo>
                  <a:pt x="11210" y="601"/>
                  <a:pt x="11572" y="571"/>
                  <a:pt x="11946" y="523"/>
                </a:cubicBezTo>
                <a:cubicBezTo>
                  <a:pt x="12259" y="483"/>
                  <a:pt x="12585" y="476"/>
                  <a:pt x="12911" y="476"/>
                </a:cubicBezTo>
                <a:cubicBezTo>
                  <a:pt x="13074" y="476"/>
                  <a:pt x="13238" y="478"/>
                  <a:pt x="13399" y="478"/>
                </a:cubicBezTo>
                <a:cubicBezTo>
                  <a:pt x="13581" y="470"/>
                  <a:pt x="13766" y="466"/>
                  <a:pt x="13952" y="466"/>
                </a:cubicBezTo>
                <a:close/>
                <a:moveTo>
                  <a:pt x="13590" y="0"/>
                </a:moveTo>
                <a:cubicBezTo>
                  <a:pt x="13172" y="0"/>
                  <a:pt x="12755" y="31"/>
                  <a:pt x="12339" y="39"/>
                </a:cubicBezTo>
                <a:cubicBezTo>
                  <a:pt x="11840" y="69"/>
                  <a:pt x="11340" y="114"/>
                  <a:pt x="10841" y="145"/>
                </a:cubicBezTo>
                <a:cubicBezTo>
                  <a:pt x="10295" y="160"/>
                  <a:pt x="9766" y="160"/>
                  <a:pt x="9221" y="175"/>
                </a:cubicBezTo>
                <a:cubicBezTo>
                  <a:pt x="8630" y="190"/>
                  <a:pt x="8040" y="236"/>
                  <a:pt x="7449" y="236"/>
                </a:cubicBezTo>
                <a:cubicBezTo>
                  <a:pt x="7212" y="241"/>
                  <a:pt x="6973" y="242"/>
                  <a:pt x="6734" y="242"/>
                </a:cubicBezTo>
                <a:cubicBezTo>
                  <a:pt x="6255" y="242"/>
                  <a:pt x="5774" y="236"/>
                  <a:pt x="5299" y="236"/>
                </a:cubicBezTo>
                <a:cubicBezTo>
                  <a:pt x="4906" y="236"/>
                  <a:pt x="4505" y="249"/>
                  <a:pt x="4107" y="249"/>
                </a:cubicBezTo>
                <a:cubicBezTo>
                  <a:pt x="3908" y="249"/>
                  <a:pt x="3710" y="246"/>
                  <a:pt x="3513" y="236"/>
                </a:cubicBezTo>
                <a:cubicBezTo>
                  <a:pt x="3255" y="217"/>
                  <a:pt x="2992" y="189"/>
                  <a:pt x="2734" y="189"/>
                </a:cubicBezTo>
                <a:cubicBezTo>
                  <a:pt x="2354" y="189"/>
                  <a:pt x="1984" y="250"/>
                  <a:pt x="1651" y="493"/>
                </a:cubicBezTo>
                <a:cubicBezTo>
                  <a:pt x="1302" y="750"/>
                  <a:pt x="788" y="826"/>
                  <a:pt x="682" y="1280"/>
                </a:cubicBezTo>
                <a:cubicBezTo>
                  <a:pt x="591" y="1659"/>
                  <a:pt x="379" y="1992"/>
                  <a:pt x="303" y="2385"/>
                </a:cubicBezTo>
                <a:cubicBezTo>
                  <a:pt x="197" y="2946"/>
                  <a:pt x="197" y="3491"/>
                  <a:pt x="167" y="4036"/>
                </a:cubicBezTo>
                <a:cubicBezTo>
                  <a:pt x="152" y="4157"/>
                  <a:pt x="243" y="4278"/>
                  <a:pt x="212" y="4354"/>
                </a:cubicBezTo>
                <a:cubicBezTo>
                  <a:pt x="76" y="4656"/>
                  <a:pt x="167" y="5005"/>
                  <a:pt x="91" y="5323"/>
                </a:cubicBezTo>
                <a:cubicBezTo>
                  <a:pt x="0" y="5671"/>
                  <a:pt x="61" y="6064"/>
                  <a:pt x="76" y="6428"/>
                </a:cubicBezTo>
                <a:cubicBezTo>
                  <a:pt x="106" y="6852"/>
                  <a:pt x="152" y="7291"/>
                  <a:pt x="152" y="7730"/>
                </a:cubicBezTo>
                <a:cubicBezTo>
                  <a:pt x="152" y="8108"/>
                  <a:pt x="318" y="8487"/>
                  <a:pt x="228" y="8820"/>
                </a:cubicBezTo>
                <a:cubicBezTo>
                  <a:pt x="106" y="9259"/>
                  <a:pt x="258" y="9683"/>
                  <a:pt x="228" y="10107"/>
                </a:cubicBezTo>
                <a:cubicBezTo>
                  <a:pt x="182" y="10410"/>
                  <a:pt x="76" y="10758"/>
                  <a:pt x="182" y="11076"/>
                </a:cubicBezTo>
                <a:cubicBezTo>
                  <a:pt x="243" y="11288"/>
                  <a:pt x="137" y="11575"/>
                  <a:pt x="182" y="11681"/>
                </a:cubicBezTo>
                <a:cubicBezTo>
                  <a:pt x="334" y="12045"/>
                  <a:pt x="243" y="12423"/>
                  <a:pt x="303" y="12771"/>
                </a:cubicBezTo>
                <a:cubicBezTo>
                  <a:pt x="409" y="13559"/>
                  <a:pt x="833" y="14088"/>
                  <a:pt x="1363" y="14573"/>
                </a:cubicBezTo>
                <a:cubicBezTo>
                  <a:pt x="2044" y="15224"/>
                  <a:pt x="2938" y="15179"/>
                  <a:pt x="3770" y="15224"/>
                </a:cubicBezTo>
                <a:cubicBezTo>
                  <a:pt x="4277" y="15241"/>
                  <a:pt x="4784" y="15253"/>
                  <a:pt x="5290" y="15253"/>
                </a:cubicBezTo>
                <a:cubicBezTo>
                  <a:pt x="5707" y="15253"/>
                  <a:pt x="6124" y="15244"/>
                  <a:pt x="6541" y="15224"/>
                </a:cubicBezTo>
                <a:cubicBezTo>
                  <a:pt x="7120" y="15182"/>
                  <a:pt x="7697" y="15173"/>
                  <a:pt x="8273" y="15173"/>
                </a:cubicBezTo>
                <a:cubicBezTo>
                  <a:pt x="8693" y="15173"/>
                  <a:pt x="9112" y="15178"/>
                  <a:pt x="9531" y="15178"/>
                </a:cubicBezTo>
                <a:cubicBezTo>
                  <a:pt x="9993" y="15178"/>
                  <a:pt x="10455" y="15172"/>
                  <a:pt x="10916" y="15148"/>
                </a:cubicBezTo>
                <a:cubicBezTo>
                  <a:pt x="11749" y="15103"/>
                  <a:pt x="12582" y="15088"/>
                  <a:pt x="13414" y="14997"/>
                </a:cubicBezTo>
                <a:cubicBezTo>
                  <a:pt x="15352" y="14770"/>
                  <a:pt x="15912" y="13695"/>
                  <a:pt x="16094" y="12196"/>
                </a:cubicBezTo>
                <a:cubicBezTo>
                  <a:pt x="16215" y="11091"/>
                  <a:pt x="16064" y="9986"/>
                  <a:pt x="15988" y="8865"/>
                </a:cubicBezTo>
                <a:cubicBezTo>
                  <a:pt x="15897" y="7457"/>
                  <a:pt x="15988" y="6049"/>
                  <a:pt x="16018" y="4641"/>
                </a:cubicBezTo>
                <a:cubicBezTo>
                  <a:pt x="16033" y="3733"/>
                  <a:pt x="16018" y="2840"/>
                  <a:pt x="16018" y="1810"/>
                </a:cubicBezTo>
                <a:cubicBezTo>
                  <a:pt x="16094" y="1144"/>
                  <a:pt x="15458" y="236"/>
                  <a:pt x="14671" y="99"/>
                </a:cubicBezTo>
                <a:cubicBezTo>
                  <a:pt x="14308" y="23"/>
                  <a:pt x="13948" y="0"/>
                  <a:pt x="135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5"/>
          <p:cNvSpPr/>
          <p:nvPr/>
        </p:nvSpPr>
        <p:spPr>
          <a:xfrm rot="10800000" flipH="1">
            <a:off x="5149850" y="1570025"/>
            <a:ext cx="2728261" cy="3128962"/>
          </a:xfrm>
          <a:custGeom>
            <a:avLst/>
            <a:gdLst/>
            <a:ahLst/>
            <a:cxnLst/>
            <a:rect l="l" t="t" r="r" b="b"/>
            <a:pathLst>
              <a:path w="16216" h="15253" extrusionOk="0">
                <a:moveTo>
                  <a:pt x="13952" y="466"/>
                </a:moveTo>
                <a:cubicBezTo>
                  <a:pt x="14137" y="466"/>
                  <a:pt x="14323" y="470"/>
                  <a:pt x="14504" y="478"/>
                </a:cubicBezTo>
                <a:cubicBezTo>
                  <a:pt x="14762" y="493"/>
                  <a:pt x="15367" y="1205"/>
                  <a:pt x="15428" y="1462"/>
                </a:cubicBezTo>
                <a:cubicBezTo>
                  <a:pt x="15655" y="2355"/>
                  <a:pt x="15534" y="3264"/>
                  <a:pt x="15594" y="4172"/>
                </a:cubicBezTo>
                <a:cubicBezTo>
                  <a:pt x="15610" y="4505"/>
                  <a:pt x="15549" y="4853"/>
                  <a:pt x="15579" y="5035"/>
                </a:cubicBezTo>
                <a:cubicBezTo>
                  <a:pt x="15579" y="5777"/>
                  <a:pt x="15534" y="6352"/>
                  <a:pt x="15625" y="6912"/>
                </a:cubicBezTo>
                <a:cubicBezTo>
                  <a:pt x="15731" y="7866"/>
                  <a:pt x="15700" y="8790"/>
                  <a:pt x="15746" y="9728"/>
                </a:cubicBezTo>
                <a:cubicBezTo>
                  <a:pt x="15776" y="10606"/>
                  <a:pt x="15806" y="11515"/>
                  <a:pt x="15700" y="12378"/>
                </a:cubicBezTo>
                <a:cubicBezTo>
                  <a:pt x="15670" y="12756"/>
                  <a:pt x="15625" y="13195"/>
                  <a:pt x="15443" y="13559"/>
                </a:cubicBezTo>
                <a:cubicBezTo>
                  <a:pt x="15367" y="13695"/>
                  <a:pt x="15155" y="13771"/>
                  <a:pt x="15049" y="13892"/>
                </a:cubicBezTo>
                <a:cubicBezTo>
                  <a:pt x="14550" y="14497"/>
                  <a:pt x="13853" y="14497"/>
                  <a:pt x="13187" y="14558"/>
                </a:cubicBezTo>
                <a:cubicBezTo>
                  <a:pt x="12627" y="14618"/>
                  <a:pt x="12037" y="14649"/>
                  <a:pt x="11461" y="14649"/>
                </a:cubicBezTo>
                <a:cubicBezTo>
                  <a:pt x="10772" y="14649"/>
                  <a:pt x="10095" y="14730"/>
                  <a:pt x="9409" y="14730"/>
                </a:cubicBezTo>
                <a:cubicBezTo>
                  <a:pt x="9311" y="14730"/>
                  <a:pt x="9213" y="14728"/>
                  <a:pt x="9115" y="14724"/>
                </a:cubicBezTo>
                <a:cubicBezTo>
                  <a:pt x="8874" y="14719"/>
                  <a:pt x="8630" y="14713"/>
                  <a:pt x="8384" y="14713"/>
                </a:cubicBezTo>
                <a:cubicBezTo>
                  <a:pt x="7979" y="14713"/>
                  <a:pt x="7572" y="14728"/>
                  <a:pt x="7177" y="14785"/>
                </a:cubicBezTo>
                <a:cubicBezTo>
                  <a:pt x="7097" y="14797"/>
                  <a:pt x="7017" y="14801"/>
                  <a:pt x="6937" y="14801"/>
                </a:cubicBezTo>
                <a:cubicBezTo>
                  <a:pt x="6714" y="14801"/>
                  <a:pt x="6491" y="14768"/>
                  <a:pt x="6276" y="14768"/>
                </a:cubicBezTo>
                <a:cubicBezTo>
                  <a:pt x="6170" y="14768"/>
                  <a:pt x="6066" y="14776"/>
                  <a:pt x="5966" y="14800"/>
                </a:cubicBezTo>
                <a:cubicBezTo>
                  <a:pt x="5803" y="14841"/>
                  <a:pt x="5645" y="14855"/>
                  <a:pt x="5490" y="14855"/>
                </a:cubicBezTo>
                <a:cubicBezTo>
                  <a:pt x="5242" y="14855"/>
                  <a:pt x="5003" y="14819"/>
                  <a:pt x="4769" y="14800"/>
                </a:cubicBezTo>
                <a:cubicBezTo>
                  <a:pt x="4672" y="14794"/>
                  <a:pt x="4574" y="14792"/>
                  <a:pt x="4474" y="14792"/>
                </a:cubicBezTo>
                <a:cubicBezTo>
                  <a:pt x="4353" y="14792"/>
                  <a:pt x="4232" y="14795"/>
                  <a:pt x="4109" y="14795"/>
                </a:cubicBezTo>
                <a:cubicBezTo>
                  <a:pt x="3848" y="14795"/>
                  <a:pt x="3585" y="14783"/>
                  <a:pt x="3331" y="14709"/>
                </a:cubicBezTo>
                <a:cubicBezTo>
                  <a:pt x="3044" y="14634"/>
                  <a:pt x="2741" y="14679"/>
                  <a:pt x="2438" y="14634"/>
                </a:cubicBezTo>
                <a:cubicBezTo>
                  <a:pt x="2181" y="14618"/>
                  <a:pt x="1984" y="14452"/>
                  <a:pt x="1802" y="14300"/>
                </a:cubicBezTo>
                <a:cubicBezTo>
                  <a:pt x="985" y="13710"/>
                  <a:pt x="833" y="12832"/>
                  <a:pt x="773" y="11954"/>
                </a:cubicBezTo>
                <a:cubicBezTo>
                  <a:pt x="727" y="11288"/>
                  <a:pt x="727" y="10606"/>
                  <a:pt x="742" y="9940"/>
                </a:cubicBezTo>
                <a:cubicBezTo>
                  <a:pt x="773" y="8850"/>
                  <a:pt x="727" y="7745"/>
                  <a:pt x="651" y="6655"/>
                </a:cubicBezTo>
                <a:cubicBezTo>
                  <a:pt x="545" y="5459"/>
                  <a:pt x="651" y="4248"/>
                  <a:pt x="682" y="3036"/>
                </a:cubicBezTo>
                <a:cubicBezTo>
                  <a:pt x="697" y="2567"/>
                  <a:pt x="773" y="2052"/>
                  <a:pt x="1030" y="1613"/>
                </a:cubicBezTo>
                <a:cubicBezTo>
                  <a:pt x="1196" y="1280"/>
                  <a:pt x="1514" y="1099"/>
                  <a:pt x="1832" y="977"/>
                </a:cubicBezTo>
                <a:cubicBezTo>
                  <a:pt x="2311" y="774"/>
                  <a:pt x="2817" y="613"/>
                  <a:pt x="3338" y="613"/>
                </a:cubicBezTo>
                <a:cubicBezTo>
                  <a:pt x="3361" y="613"/>
                  <a:pt x="3384" y="613"/>
                  <a:pt x="3407" y="614"/>
                </a:cubicBezTo>
                <a:cubicBezTo>
                  <a:pt x="3997" y="629"/>
                  <a:pt x="4558" y="675"/>
                  <a:pt x="5148" y="675"/>
                </a:cubicBezTo>
                <a:cubicBezTo>
                  <a:pt x="5678" y="675"/>
                  <a:pt x="6208" y="675"/>
                  <a:pt x="6738" y="644"/>
                </a:cubicBezTo>
                <a:lnTo>
                  <a:pt x="8842" y="599"/>
                </a:lnTo>
                <a:cubicBezTo>
                  <a:pt x="9205" y="599"/>
                  <a:pt x="9569" y="560"/>
                  <a:pt x="9924" y="560"/>
                </a:cubicBezTo>
                <a:cubicBezTo>
                  <a:pt x="10013" y="560"/>
                  <a:pt x="10102" y="563"/>
                  <a:pt x="10190" y="569"/>
                </a:cubicBezTo>
                <a:cubicBezTo>
                  <a:pt x="10412" y="591"/>
                  <a:pt x="10628" y="601"/>
                  <a:pt x="10842" y="601"/>
                </a:cubicBezTo>
                <a:cubicBezTo>
                  <a:pt x="11210" y="601"/>
                  <a:pt x="11572" y="571"/>
                  <a:pt x="11946" y="523"/>
                </a:cubicBezTo>
                <a:cubicBezTo>
                  <a:pt x="12259" y="483"/>
                  <a:pt x="12585" y="476"/>
                  <a:pt x="12911" y="476"/>
                </a:cubicBezTo>
                <a:cubicBezTo>
                  <a:pt x="13074" y="476"/>
                  <a:pt x="13238" y="478"/>
                  <a:pt x="13399" y="478"/>
                </a:cubicBezTo>
                <a:cubicBezTo>
                  <a:pt x="13581" y="470"/>
                  <a:pt x="13766" y="466"/>
                  <a:pt x="13952" y="466"/>
                </a:cubicBezTo>
                <a:close/>
                <a:moveTo>
                  <a:pt x="13590" y="0"/>
                </a:moveTo>
                <a:cubicBezTo>
                  <a:pt x="13172" y="0"/>
                  <a:pt x="12755" y="31"/>
                  <a:pt x="12339" y="39"/>
                </a:cubicBezTo>
                <a:cubicBezTo>
                  <a:pt x="11840" y="69"/>
                  <a:pt x="11340" y="114"/>
                  <a:pt x="10841" y="145"/>
                </a:cubicBezTo>
                <a:cubicBezTo>
                  <a:pt x="10295" y="160"/>
                  <a:pt x="9766" y="160"/>
                  <a:pt x="9221" y="175"/>
                </a:cubicBezTo>
                <a:cubicBezTo>
                  <a:pt x="8630" y="190"/>
                  <a:pt x="8040" y="236"/>
                  <a:pt x="7449" y="236"/>
                </a:cubicBezTo>
                <a:cubicBezTo>
                  <a:pt x="7212" y="241"/>
                  <a:pt x="6973" y="242"/>
                  <a:pt x="6734" y="242"/>
                </a:cubicBezTo>
                <a:cubicBezTo>
                  <a:pt x="6255" y="242"/>
                  <a:pt x="5774" y="236"/>
                  <a:pt x="5299" y="236"/>
                </a:cubicBezTo>
                <a:cubicBezTo>
                  <a:pt x="4906" y="236"/>
                  <a:pt x="4505" y="249"/>
                  <a:pt x="4107" y="249"/>
                </a:cubicBezTo>
                <a:cubicBezTo>
                  <a:pt x="3908" y="249"/>
                  <a:pt x="3710" y="246"/>
                  <a:pt x="3513" y="236"/>
                </a:cubicBezTo>
                <a:cubicBezTo>
                  <a:pt x="3255" y="217"/>
                  <a:pt x="2992" y="189"/>
                  <a:pt x="2734" y="189"/>
                </a:cubicBezTo>
                <a:cubicBezTo>
                  <a:pt x="2354" y="189"/>
                  <a:pt x="1984" y="250"/>
                  <a:pt x="1651" y="493"/>
                </a:cubicBezTo>
                <a:cubicBezTo>
                  <a:pt x="1302" y="750"/>
                  <a:pt x="788" y="826"/>
                  <a:pt x="682" y="1280"/>
                </a:cubicBezTo>
                <a:cubicBezTo>
                  <a:pt x="591" y="1659"/>
                  <a:pt x="379" y="1992"/>
                  <a:pt x="303" y="2385"/>
                </a:cubicBezTo>
                <a:cubicBezTo>
                  <a:pt x="197" y="2946"/>
                  <a:pt x="197" y="3491"/>
                  <a:pt x="167" y="4036"/>
                </a:cubicBezTo>
                <a:cubicBezTo>
                  <a:pt x="152" y="4157"/>
                  <a:pt x="243" y="4278"/>
                  <a:pt x="212" y="4354"/>
                </a:cubicBezTo>
                <a:cubicBezTo>
                  <a:pt x="76" y="4656"/>
                  <a:pt x="167" y="5005"/>
                  <a:pt x="91" y="5323"/>
                </a:cubicBezTo>
                <a:cubicBezTo>
                  <a:pt x="0" y="5671"/>
                  <a:pt x="61" y="6064"/>
                  <a:pt x="76" y="6428"/>
                </a:cubicBezTo>
                <a:cubicBezTo>
                  <a:pt x="106" y="6852"/>
                  <a:pt x="152" y="7291"/>
                  <a:pt x="152" y="7730"/>
                </a:cubicBezTo>
                <a:cubicBezTo>
                  <a:pt x="152" y="8108"/>
                  <a:pt x="318" y="8487"/>
                  <a:pt x="228" y="8820"/>
                </a:cubicBezTo>
                <a:cubicBezTo>
                  <a:pt x="106" y="9259"/>
                  <a:pt x="258" y="9683"/>
                  <a:pt x="228" y="10107"/>
                </a:cubicBezTo>
                <a:cubicBezTo>
                  <a:pt x="182" y="10410"/>
                  <a:pt x="76" y="10758"/>
                  <a:pt x="182" y="11076"/>
                </a:cubicBezTo>
                <a:cubicBezTo>
                  <a:pt x="243" y="11288"/>
                  <a:pt x="137" y="11575"/>
                  <a:pt x="182" y="11681"/>
                </a:cubicBezTo>
                <a:cubicBezTo>
                  <a:pt x="334" y="12045"/>
                  <a:pt x="243" y="12423"/>
                  <a:pt x="303" y="12771"/>
                </a:cubicBezTo>
                <a:cubicBezTo>
                  <a:pt x="409" y="13559"/>
                  <a:pt x="833" y="14088"/>
                  <a:pt x="1363" y="14573"/>
                </a:cubicBezTo>
                <a:cubicBezTo>
                  <a:pt x="2044" y="15224"/>
                  <a:pt x="2938" y="15179"/>
                  <a:pt x="3770" y="15224"/>
                </a:cubicBezTo>
                <a:cubicBezTo>
                  <a:pt x="4277" y="15241"/>
                  <a:pt x="4784" y="15253"/>
                  <a:pt x="5290" y="15253"/>
                </a:cubicBezTo>
                <a:cubicBezTo>
                  <a:pt x="5707" y="15253"/>
                  <a:pt x="6124" y="15244"/>
                  <a:pt x="6541" y="15224"/>
                </a:cubicBezTo>
                <a:cubicBezTo>
                  <a:pt x="7120" y="15182"/>
                  <a:pt x="7697" y="15173"/>
                  <a:pt x="8273" y="15173"/>
                </a:cubicBezTo>
                <a:cubicBezTo>
                  <a:pt x="8693" y="15173"/>
                  <a:pt x="9112" y="15178"/>
                  <a:pt x="9531" y="15178"/>
                </a:cubicBezTo>
                <a:cubicBezTo>
                  <a:pt x="9993" y="15178"/>
                  <a:pt x="10455" y="15172"/>
                  <a:pt x="10916" y="15148"/>
                </a:cubicBezTo>
                <a:cubicBezTo>
                  <a:pt x="11749" y="15103"/>
                  <a:pt x="12582" y="15088"/>
                  <a:pt x="13414" y="14997"/>
                </a:cubicBezTo>
                <a:cubicBezTo>
                  <a:pt x="15352" y="14770"/>
                  <a:pt x="15912" y="13695"/>
                  <a:pt x="16094" y="12196"/>
                </a:cubicBezTo>
                <a:cubicBezTo>
                  <a:pt x="16215" y="11091"/>
                  <a:pt x="16064" y="9986"/>
                  <a:pt x="15988" y="8865"/>
                </a:cubicBezTo>
                <a:cubicBezTo>
                  <a:pt x="15897" y="7457"/>
                  <a:pt x="15988" y="6049"/>
                  <a:pt x="16018" y="4641"/>
                </a:cubicBezTo>
                <a:cubicBezTo>
                  <a:pt x="16033" y="3733"/>
                  <a:pt x="16018" y="2840"/>
                  <a:pt x="16018" y="1810"/>
                </a:cubicBezTo>
                <a:cubicBezTo>
                  <a:pt x="16094" y="1144"/>
                  <a:pt x="15458" y="236"/>
                  <a:pt x="14671" y="99"/>
                </a:cubicBezTo>
                <a:cubicBezTo>
                  <a:pt x="14308" y="23"/>
                  <a:pt x="13948" y="0"/>
                  <a:pt x="135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7"/>
          <p:cNvSpPr/>
          <p:nvPr/>
        </p:nvSpPr>
        <p:spPr>
          <a:xfrm>
            <a:off x="4390650" y="2501625"/>
            <a:ext cx="399850" cy="465700"/>
          </a:xfrm>
          <a:custGeom>
            <a:avLst/>
            <a:gdLst/>
            <a:ahLst/>
            <a:cxnLst/>
            <a:rect l="l" t="t" r="r" b="b"/>
            <a:pathLst>
              <a:path w="15994" h="18628" extrusionOk="0">
                <a:moveTo>
                  <a:pt x="0" y="0"/>
                </a:moveTo>
                <a:lnTo>
                  <a:pt x="12983" y="18628"/>
                </a:lnTo>
                <a:lnTo>
                  <a:pt x="15994" y="9596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8" name="Google Shape;588;p47"/>
          <p:cNvSpPr/>
          <p:nvPr/>
        </p:nvSpPr>
        <p:spPr>
          <a:xfrm>
            <a:off x="3684504" y="995858"/>
            <a:ext cx="2167225" cy="1529850"/>
          </a:xfrm>
          <a:custGeom>
            <a:avLst/>
            <a:gdLst/>
            <a:ahLst/>
            <a:cxnLst/>
            <a:rect l="l" t="t" r="r" b="b"/>
            <a:pathLst>
              <a:path w="86689" h="61194" extrusionOk="0">
                <a:moveTo>
                  <a:pt x="0" y="12131"/>
                </a:moveTo>
                <a:cubicBezTo>
                  <a:pt x="1546" y="10942"/>
                  <a:pt x="4847" y="6897"/>
                  <a:pt x="9277" y="4994"/>
                </a:cubicBezTo>
                <a:cubicBezTo>
                  <a:pt x="13708" y="3091"/>
                  <a:pt x="18644" y="1485"/>
                  <a:pt x="26583" y="712"/>
                </a:cubicBezTo>
                <a:cubicBezTo>
                  <a:pt x="34522" y="-61"/>
                  <a:pt x="49360" y="-210"/>
                  <a:pt x="56913" y="355"/>
                </a:cubicBezTo>
                <a:cubicBezTo>
                  <a:pt x="64466" y="920"/>
                  <a:pt x="67767" y="2229"/>
                  <a:pt x="71900" y="4102"/>
                </a:cubicBezTo>
                <a:cubicBezTo>
                  <a:pt x="76033" y="5975"/>
                  <a:pt x="79274" y="7967"/>
                  <a:pt x="81712" y="11595"/>
                </a:cubicBezTo>
                <a:cubicBezTo>
                  <a:pt x="84150" y="15223"/>
                  <a:pt x="86053" y="20991"/>
                  <a:pt x="86529" y="25868"/>
                </a:cubicBezTo>
                <a:cubicBezTo>
                  <a:pt x="87005" y="30745"/>
                  <a:pt x="86232" y="36365"/>
                  <a:pt x="84567" y="40855"/>
                </a:cubicBezTo>
                <a:cubicBezTo>
                  <a:pt x="82902" y="45345"/>
                  <a:pt x="79512" y="49745"/>
                  <a:pt x="76538" y="52808"/>
                </a:cubicBezTo>
                <a:cubicBezTo>
                  <a:pt x="73565" y="55871"/>
                  <a:pt x="70116" y="57833"/>
                  <a:pt x="66726" y="59231"/>
                </a:cubicBezTo>
                <a:cubicBezTo>
                  <a:pt x="63336" y="60629"/>
                  <a:pt x="57954" y="60867"/>
                  <a:pt x="56199" y="61194"/>
                </a:cubicBezTo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89" name="Google Shape;589;p47"/>
          <p:cNvSpPr/>
          <p:nvPr/>
        </p:nvSpPr>
        <p:spPr>
          <a:xfrm>
            <a:off x="3592884" y="1290938"/>
            <a:ext cx="1496625" cy="1681525"/>
          </a:xfrm>
          <a:custGeom>
            <a:avLst/>
            <a:gdLst/>
            <a:ahLst/>
            <a:cxnLst/>
            <a:rect l="l" t="t" r="r" b="b"/>
            <a:pathLst>
              <a:path w="59865" h="67261" extrusionOk="0">
                <a:moveTo>
                  <a:pt x="59865" y="49034"/>
                </a:moveTo>
                <a:cubicBezTo>
                  <a:pt x="57575" y="51829"/>
                  <a:pt x="48625" y="63248"/>
                  <a:pt x="46127" y="65805"/>
                </a:cubicBezTo>
                <a:cubicBezTo>
                  <a:pt x="43629" y="68362"/>
                  <a:pt x="46573" y="66518"/>
                  <a:pt x="44878" y="64377"/>
                </a:cubicBezTo>
                <a:cubicBezTo>
                  <a:pt x="43183" y="62236"/>
                  <a:pt x="38188" y="55397"/>
                  <a:pt x="35958" y="52959"/>
                </a:cubicBezTo>
                <a:cubicBezTo>
                  <a:pt x="33728" y="50521"/>
                  <a:pt x="34768" y="51116"/>
                  <a:pt x="31497" y="49748"/>
                </a:cubicBezTo>
                <a:cubicBezTo>
                  <a:pt x="28226" y="48380"/>
                  <a:pt x="20703" y="47369"/>
                  <a:pt x="16332" y="44752"/>
                </a:cubicBezTo>
                <a:cubicBezTo>
                  <a:pt x="11961" y="42135"/>
                  <a:pt x="7977" y="38834"/>
                  <a:pt x="5271" y="34047"/>
                </a:cubicBezTo>
                <a:cubicBezTo>
                  <a:pt x="2565" y="29260"/>
                  <a:pt x="484" y="21261"/>
                  <a:pt x="97" y="16028"/>
                </a:cubicBezTo>
                <a:cubicBezTo>
                  <a:pt x="-289" y="10795"/>
                  <a:pt x="2357" y="5294"/>
                  <a:pt x="2952" y="2647"/>
                </a:cubicBezTo>
                <a:cubicBezTo>
                  <a:pt x="3547" y="1"/>
                  <a:pt x="3546" y="565"/>
                  <a:pt x="3665" y="149"/>
                </a:cubicBez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0" name="Google Shape;590;p47"/>
          <p:cNvSpPr txBox="1">
            <a:spLocks noGrp="1"/>
          </p:cNvSpPr>
          <p:nvPr>
            <p:ph type="title"/>
          </p:nvPr>
        </p:nvSpPr>
        <p:spPr>
          <a:xfrm>
            <a:off x="2860200" y="30509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</a:t>
            </a:r>
            <a:endParaRPr dirty="0"/>
          </a:p>
        </p:txBody>
      </p:sp>
      <p:sp>
        <p:nvSpPr>
          <p:cNvPr id="591" name="Google Shape;591;p47"/>
          <p:cNvSpPr txBox="1">
            <a:spLocks noGrp="1"/>
          </p:cNvSpPr>
          <p:nvPr>
            <p:ph type="title" idx="2"/>
          </p:nvPr>
        </p:nvSpPr>
        <p:spPr>
          <a:xfrm>
            <a:off x="3850375" y="1048277"/>
            <a:ext cx="144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/>
              <a:t>01</a:t>
            </a:r>
            <a:endParaRPr sz="9100"/>
          </a:p>
        </p:txBody>
      </p:sp>
      <p:sp>
        <p:nvSpPr>
          <p:cNvPr id="593" name="Google Shape;593;p47"/>
          <p:cNvSpPr/>
          <p:nvPr/>
        </p:nvSpPr>
        <p:spPr>
          <a:xfrm rot="10800000">
            <a:off x="3413608" y="891511"/>
            <a:ext cx="2316834" cy="2000287"/>
          </a:xfrm>
          <a:custGeom>
            <a:avLst/>
            <a:gdLst/>
            <a:ahLst/>
            <a:cxnLst/>
            <a:rect l="l" t="t" r="r" b="b"/>
            <a:pathLst>
              <a:path w="16049" h="13856" extrusionOk="0">
                <a:moveTo>
                  <a:pt x="7986" y="614"/>
                </a:moveTo>
                <a:cubicBezTo>
                  <a:pt x="8030" y="614"/>
                  <a:pt x="8077" y="633"/>
                  <a:pt x="8131" y="666"/>
                </a:cubicBezTo>
                <a:cubicBezTo>
                  <a:pt x="8161" y="696"/>
                  <a:pt x="8207" y="712"/>
                  <a:pt x="8222" y="742"/>
                </a:cubicBezTo>
                <a:cubicBezTo>
                  <a:pt x="8479" y="1090"/>
                  <a:pt x="8767" y="1408"/>
                  <a:pt x="9039" y="1756"/>
                </a:cubicBezTo>
                <a:cubicBezTo>
                  <a:pt x="9145" y="1908"/>
                  <a:pt x="9281" y="2029"/>
                  <a:pt x="9372" y="2210"/>
                </a:cubicBezTo>
                <a:cubicBezTo>
                  <a:pt x="9448" y="2347"/>
                  <a:pt x="9645" y="2422"/>
                  <a:pt x="9751" y="2559"/>
                </a:cubicBezTo>
                <a:cubicBezTo>
                  <a:pt x="9842" y="2680"/>
                  <a:pt x="9917" y="2786"/>
                  <a:pt x="10023" y="2892"/>
                </a:cubicBezTo>
                <a:cubicBezTo>
                  <a:pt x="10099" y="2983"/>
                  <a:pt x="10099" y="3073"/>
                  <a:pt x="10069" y="3164"/>
                </a:cubicBezTo>
                <a:cubicBezTo>
                  <a:pt x="10205" y="3301"/>
                  <a:pt x="10356" y="3301"/>
                  <a:pt x="10372" y="3346"/>
                </a:cubicBezTo>
                <a:cubicBezTo>
                  <a:pt x="10493" y="3376"/>
                  <a:pt x="10599" y="3391"/>
                  <a:pt x="10735" y="3391"/>
                </a:cubicBezTo>
                <a:cubicBezTo>
                  <a:pt x="11023" y="3391"/>
                  <a:pt x="11280" y="3437"/>
                  <a:pt x="11552" y="3512"/>
                </a:cubicBezTo>
                <a:cubicBezTo>
                  <a:pt x="11643" y="3528"/>
                  <a:pt x="11795" y="3512"/>
                  <a:pt x="11870" y="3588"/>
                </a:cubicBezTo>
                <a:cubicBezTo>
                  <a:pt x="11961" y="3664"/>
                  <a:pt x="12067" y="3649"/>
                  <a:pt x="12158" y="3664"/>
                </a:cubicBezTo>
                <a:cubicBezTo>
                  <a:pt x="12188" y="3679"/>
                  <a:pt x="12249" y="3694"/>
                  <a:pt x="12294" y="3724"/>
                </a:cubicBezTo>
                <a:cubicBezTo>
                  <a:pt x="12385" y="3770"/>
                  <a:pt x="12476" y="3815"/>
                  <a:pt x="12567" y="3861"/>
                </a:cubicBezTo>
                <a:cubicBezTo>
                  <a:pt x="12703" y="3936"/>
                  <a:pt x="12854" y="3936"/>
                  <a:pt x="12976" y="4058"/>
                </a:cubicBezTo>
                <a:cubicBezTo>
                  <a:pt x="13082" y="4148"/>
                  <a:pt x="13233" y="4209"/>
                  <a:pt x="13354" y="4300"/>
                </a:cubicBezTo>
                <a:cubicBezTo>
                  <a:pt x="13445" y="4375"/>
                  <a:pt x="13521" y="4451"/>
                  <a:pt x="13596" y="4542"/>
                </a:cubicBezTo>
                <a:cubicBezTo>
                  <a:pt x="13672" y="4618"/>
                  <a:pt x="13808" y="4603"/>
                  <a:pt x="13823" y="4739"/>
                </a:cubicBezTo>
                <a:cubicBezTo>
                  <a:pt x="13839" y="4830"/>
                  <a:pt x="14035" y="4769"/>
                  <a:pt x="14035" y="4905"/>
                </a:cubicBezTo>
                <a:cubicBezTo>
                  <a:pt x="14217" y="5026"/>
                  <a:pt x="14308" y="5208"/>
                  <a:pt x="14444" y="5360"/>
                </a:cubicBezTo>
                <a:cubicBezTo>
                  <a:pt x="14596" y="5511"/>
                  <a:pt x="14686" y="5708"/>
                  <a:pt x="14807" y="5874"/>
                </a:cubicBezTo>
                <a:cubicBezTo>
                  <a:pt x="14838" y="5905"/>
                  <a:pt x="14868" y="5965"/>
                  <a:pt x="14883" y="6026"/>
                </a:cubicBezTo>
                <a:cubicBezTo>
                  <a:pt x="14959" y="6177"/>
                  <a:pt x="15050" y="6283"/>
                  <a:pt x="15095" y="6434"/>
                </a:cubicBezTo>
                <a:cubicBezTo>
                  <a:pt x="15125" y="6571"/>
                  <a:pt x="15201" y="6662"/>
                  <a:pt x="15247" y="6798"/>
                </a:cubicBezTo>
                <a:cubicBezTo>
                  <a:pt x="15262" y="6889"/>
                  <a:pt x="15292" y="7010"/>
                  <a:pt x="15353" y="7085"/>
                </a:cubicBezTo>
                <a:cubicBezTo>
                  <a:pt x="15443" y="7191"/>
                  <a:pt x="15398" y="7297"/>
                  <a:pt x="15398" y="7403"/>
                </a:cubicBezTo>
                <a:lnTo>
                  <a:pt x="15398" y="7449"/>
                </a:lnTo>
                <a:cubicBezTo>
                  <a:pt x="15519" y="7600"/>
                  <a:pt x="15489" y="7797"/>
                  <a:pt x="15549" y="7979"/>
                </a:cubicBezTo>
                <a:cubicBezTo>
                  <a:pt x="15564" y="8054"/>
                  <a:pt x="15625" y="8085"/>
                  <a:pt x="15564" y="8160"/>
                </a:cubicBezTo>
                <a:cubicBezTo>
                  <a:pt x="15549" y="8176"/>
                  <a:pt x="15549" y="8221"/>
                  <a:pt x="15564" y="8236"/>
                </a:cubicBezTo>
                <a:cubicBezTo>
                  <a:pt x="15670" y="8403"/>
                  <a:pt x="15625" y="8584"/>
                  <a:pt x="15625" y="8751"/>
                </a:cubicBezTo>
                <a:cubicBezTo>
                  <a:pt x="15625" y="9160"/>
                  <a:pt x="15580" y="9584"/>
                  <a:pt x="15504" y="9977"/>
                </a:cubicBezTo>
                <a:cubicBezTo>
                  <a:pt x="15489" y="10068"/>
                  <a:pt x="15504" y="10174"/>
                  <a:pt x="15474" y="10265"/>
                </a:cubicBezTo>
                <a:cubicBezTo>
                  <a:pt x="15428" y="10341"/>
                  <a:pt x="15368" y="10416"/>
                  <a:pt x="15322" y="10507"/>
                </a:cubicBezTo>
                <a:cubicBezTo>
                  <a:pt x="15413" y="10583"/>
                  <a:pt x="15428" y="10704"/>
                  <a:pt x="15337" y="10734"/>
                </a:cubicBezTo>
                <a:cubicBezTo>
                  <a:pt x="15201" y="10795"/>
                  <a:pt x="15216" y="10946"/>
                  <a:pt x="15125" y="11037"/>
                </a:cubicBezTo>
                <a:cubicBezTo>
                  <a:pt x="15050" y="11113"/>
                  <a:pt x="14959" y="11249"/>
                  <a:pt x="14959" y="11370"/>
                </a:cubicBezTo>
                <a:cubicBezTo>
                  <a:pt x="14959" y="11521"/>
                  <a:pt x="14747" y="11521"/>
                  <a:pt x="14792" y="11673"/>
                </a:cubicBezTo>
                <a:cubicBezTo>
                  <a:pt x="14779" y="11670"/>
                  <a:pt x="14767" y="11668"/>
                  <a:pt x="14757" y="11668"/>
                </a:cubicBezTo>
                <a:cubicBezTo>
                  <a:pt x="14661" y="11668"/>
                  <a:pt x="14683" y="11785"/>
                  <a:pt x="14656" y="11839"/>
                </a:cubicBezTo>
                <a:cubicBezTo>
                  <a:pt x="14565" y="11945"/>
                  <a:pt x="14459" y="12082"/>
                  <a:pt x="14338" y="12172"/>
                </a:cubicBezTo>
                <a:cubicBezTo>
                  <a:pt x="14217" y="12248"/>
                  <a:pt x="14111" y="12384"/>
                  <a:pt x="13975" y="12475"/>
                </a:cubicBezTo>
                <a:cubicBezTo>
                  <a:pt x="13884" y="12536"/>
                  <a:pt x="13808" y="12627"/>
                  <a:pt x="13672" y="12687"/>
                </a:cubicBezTo>
                <a:cubicBezTo>
                  <a:pt x="13505" y="12763"/>
                  <a:pt x="13324" y="12884"/>
                  <a:pt x="13127" y="12914"/>
                </a:cubicBezTo>
                <a:cubicBezTo>
                  <a:pt x="12900" y="12960"/>
                  <a:pt x="12673" y="13081"/>
                  <a:pt x="12415" y="13126"/>
                </a:cubicBezTo>
                <a:cubicBezTo>
                  <a:pt x="11963" y="13208"/>
                  <a:pt x="11523" y="13390"/>
                  <a:pt x="11051" y="13390"/>
                </a:cubicBezTo>
                <a:cubicBezTo>
                  <a:pt x="11002" y="13390"/>
                  <a:pt x="10952" y="13388"/>
                  <a:pt x="10901" y="13384"/>
                </a:cubicBezTo>
                <a:cubicBezTo>
                  <a:pt x="10856" y="13384"/>
                  <a:pt x="10795" y="13384"/>
                  <a:pt x="10750" y="13414"/>
                </a:cubicBezTo>
                <a:cubicBezTo>
                  <a:pt x="10568" y="13520"/>
                  <a:pt x="10356" y="13490"/>
                  <a:pt x="10175" y="13505"/>
                </a:cubicBezTo>
                <a:cubicBezTo>
                  <a:pt x="9866" y="13545"/>
                  <a:pt x="9562" y="13560"/>
                  <a:pt x="9257" y="13560"/>
                </a:cubicBezTo>
                <a:cubicBezTo>
                  <a:pt x="8994" y="13560"/>
                  <a:pt x="8730" y="13549"/>
                  <a:pt x="8464" y="13535"/>
                </a:cubicBezTo>
                <a:cubicBezTo>
                  <a:pt x="8440" y="13533"/>
                  <a:pt x="8417" y="13532"/>
                  <a:pt x="8393" y="13532"/>
                </a:cubicBezTo>
                <a:cubicBezTo>
                  <a:pt x="8254" y="13532"/>
                  <a:pt x="8122" y="13565"/>
                  <a:pt x="7979" y="13565"/>
                </a:cubicBezTo>
                <a:cubicBezTo>
                  <a:pt x="7953" y="13567"/>
                  <a:pt x="7926" y="13567"/>
                  <a:pt x="7900" y="13567"/>
                </a:cubicBezTo>
                <a:cubicBezTo>
                  <a:pt x="7711" y="13567"/>
                  <a:pt x="7530" y="13539"/>
                  <a:pt x="7350" y="13539"/>
                </a:cubicBezTo>
                <a:cubicBezTo>
                  <a:pt x="7242" y="13539"/>
                  <a:pt x="7135" y="13549"/>
                  <a:pt x="7026" y="13580"/>
                </a:cubicBezTo>
                <a:cubicBezTo>
                  <a:pt x="6989" y="13544"/>
                  <a:pt x="6950" y="13532"/>
                  <a:pt x="6910" y="13532"/>
                </a:cubicBezTo>
                <a:cubicBezTo>
                  <a:pt x="6845" y="13532"/>
                  <a:pt x="6777" y="13562"/>
                  <a:pt x="6712" y="13562"/>
                </a:cubicBezTo>
                <a:cubicBezTo>
                  <a:pt x="6669" y="13562"/>
                  <a:pt x="6626" y="13549"/>
                  <a:pt x="6587" y="13505"/>
                </a:cubicBezTo>
                <a:cubicBezTo>
                  <a:pt x="6513" y="13529"/>
                  <a:pt x="6438" y="13538"/>
                  <a:pt x="6363" y="13538"/>
                </a:cubicBezTo>
                <a:cubicBezTo>
                  <a:pt x="6205" y="13538"/>
                  <a:pt x="6044" y="13500"/>
                  <a:pt x="5890" y="13490"/>
                </a:cubicBezTo>
                <a:cubicBezTo>
                  <a:pt x="5678" y="13459"/>
                  <a:pt x="5481" y="13459"/>
                  <a:pt x="5269" y="13384"/>
                </a:cubicBezTo>
                <a:cubicBezTo>
                  <a:pt x="5188" y="13356"/>
                  <a:pt x="5090" y="13351"/>
                  <a:pt x="4991" y="13351"/>
                </a:cubicBezTo>
                <a:cubicBezTo>
                  <a:pt x="4926" y="13351"/>
                  <a:pt x="4861" y="13353"/>
                  <a:pt x="4800" y="13353"/>
                </a:cubicBezTo>
                <a:cubicBezTo>
                  <a:pt x="4497" y="13338"/>
                  <a:pt x="4194" y="13263"/>
                  <a:pt x="3892" y="13187"/>
                </a:cubicBezTo>
                <a:cubicBezTo>
                  <a:pt x="3786" y="13157"/>
                  <a:pt x="3695" y="13141"/>
                  <a:pt x="3604" y="13111"/>
                </a:cubicBezTo>
                <a:cubicBezTo>
                  <a:pt x="3513" y="13066"/>
                  <a:pt x="3377" y="13051"/>
                  <a:pt x="3256" y="13035"/>
                </a:cubicBezTo>
                <a:cubicBezTo>
                  <a:pt x="3150" y="13005"/>
                  <a:pt x="3029" y="12975"/>
                  <a:pt x="2923" y="12960"/>
                </a:cubicBezTo>
                <a:cubicBezTo>
                  <a:pt x="2726" y="12914"/>
                  <a:pt x="2559" y="12808"/>
                  <a:pt x="2393" y="12702"/>
                </a:cubicBezTo>
                <a:cubicBezTo>
                  <a:pt x="2196" y="12596"/>
                  <a:pt x="2030" y="12400"/>
                  <a:pt x="1818" y="12294"/>
                </a:cubicBezTo>
                <a:cubicBezTo>
                  <a:pt x="1696" y="12218"/>
                  <a:pt x="1621" y="12082"/>
                  <a:pt x="1515" y="11991"/>
                </a:cubicBezTo>
                <a:cubicBezTo>
                  <a:pt x="1409" y="11870"/>
                  <a:pt x="1288" y="11718"/>
                  <a:pt x="1212" y="11567"/>
                </a:cubicBezTo>
                <a:cubicBezTo>
                  <a:pt x="1121" y="11400"/>
                  <a:pt x="970" y="11264"/>
                  <a:pt x="864" y="11113"/>
                </a:cubicBezTo>
                <a:cubicBezTo>
                  <a:pt x="788" y="11022"/>
                  <a:pt x="727" y="10916"/>
                  <a:pt x="727" y="10780"/>
                </a:cubicBezTo>
                <a:cubicBezTo>
                  <a:pt x="727" y="10658"/>
                  <a:pt x="637" y="10552"/>
                  <a:pt x="591" y="10416"/>
                </a:cubicBezTo>
                <a:cubicBezTo>
                  <a:pt x="516" y="10159"/>
                  <a:pt x="364" y="9901"/>
                  <a:pt x="410" y="9599"/>
                </a:cubicBezTo>
                <a:cubicBezTo>
                  <a:pt x="228" y="9372"/>
                  <a:pt x="410" y="9099"/>
                  <a:pt x="273" y="8872"/>
                </a:cubicBezTo>
                <a:cubicBezTo>
                  <a:pt x="349" y="8660"/>
                  <a:pt x="349" y="8433"/>
                  <a:pt x="334" y="8206"/>
                </a:cubicBezTo>
                <a:cubicBezTo>
                  <a:pt x="440" y="8145"/>
                  <a:pt x="349" y="8039"/>
                  <a:pt x="379" y="7964"/>
                </a:cubicBezTo>
                <a:cubicBezTo>
                  <a:pt x="425" y="7888"/>
                  <a:pt x="440" y="7812"/>
                  <a:pt x="455" y="7706"/>
                </a:cubicBezTo>
                <a:cubicBezTo>
                  <a:pt x="485" y="7630"/>
                  <a:pt x="485" y="7540"/>
                  <a:pt x="500" y="7464"/>
                </a:cubicBezTo>
                <a:lnTo>
                  <a:pt x="500" y="7449"/>
                </a:lnTo>
                <a:cubicBezTo>
                  <a:pt x="637" y="7388"/>
                  <a:pt x="576" y="7252"/>
                  <a:pt x="606" y="7161"/>
                </a:cubicBezTo>
                <a:cubicBezTo>
                  <a:pt x="652" y="7070"/>
                  <a:pt x="652" y="6934"/>
                  <a:pt x="682" y="6843"/>
                </a:cubicBezTo>
                <a:cubicBezTo>
                  <a:pt x="727" y="6752"/>
                  <a:pt x="879" y="6692"/>
                  <a:pt x="864" y="6540"/>
                </a:cubicBezTo>
                <a:cubicBezTo>
                  <a:pt x="1015" y="6465"/>
                  <a:pt x="939" y="6328"/>
                  <a:pt x="970" y="6238"/>
                </a:cubicBezTo>
                <a:cubicBezTo>
                  <a:pt x="1030" y="6117"/>
                  <a:pt x="1121" y="6041"/>
                  <a:pt x="1182" y="5950"/>
                </a:cubicBezTo>
                <a:cubicBezTo>
                  <a:pt x="1242" y="5844"/>
                  <a:pt x="1273" y="5738"/>
                  <a:pt x="1333" y="5632"/>
                </a:cubicBezTo>
                <a:cubicBezTo>
                  <a:pt x="1439" y="5390"/>
                  <a:pt x="1636" y="5178"/>
                  <a:pt x="1787" y="4966"/>
                </a:cubicBezTo>
                <a:cubicBezTo>
                  <a:pt x="1939" y="4739"/>
                  <a:pt x="2166" y="4572"/>
                  <a:pt x="2408" y="4436"/>
                </a:cubicBezTo>
                <a:cubicBezTo>
                  <a:pt x="2484" y="4406"/>
                  <a:pt x="2544" y="4360"/>
                  <a:pt x="2605" y="4300"/>
                </a:cubicBezTo>
                <a:cubicBezTo>
                  <a:pt x="2832" y="4073"/>
                  <a:pt x="3104" y="3921"/>
                  <a:pt x="3407" y="3815"/>
                </a:cubicBezTo>
                <a:cubicBezTo>
                  <a:pt x="3665" y="3740"/>
                  <a:pt x="3892" y="3649"/>
                  <a:pt x="4119" y="3573"/>
                </a:cubicBezTo>
                <a:cubicBezTo>
                  <a:pt x="4346" y="3512"/>
                  <a:pt x="4588" y="3422"/>
                  <a:pt x="4830" y="3422"/>
                </a:cubicBezTo>
                <a:cubicBezTo>
                  <a:pt x="5133" y="3422"/>
                  <a:pt x="5436" y="3316"/>
                  <a:pt x="5739" y="3285"/>
                </a:cubicBezTo>
                <a:cubicBezTo>
                  <a:pt x="5784" y="3285"/>
                  <a:pt x="5860" y="3225"/>
                  <a:pt x="5860" y="3210"/>
                </a:cubicBezTo>
                <a:cubicBezTo>
                  <a:pt x="5799" y="3073"/>
                  <a:pt x="5936" y="3058"/>
                  <a:pt x="5981" y="2983"/>
                </a:cubicBezTo>
                <a:cubicBezTo>
                  <a:pt x="6026" y="2922"/>
                  <a:pt x="6057" y="2846"/>
                  <a:pt x="6102" y="2786"/>
                </a:cubicBezTo>
                <a:cubicBezTo>
                  <a:pt x="6178" y="2634"/>
                  <a:pt x="6284" y="2483"/>
                  <a:pt x="6435" y="2392"/>
                </a:cubicBezTo>
                <a:cubicBezTo>
                  <a:pt x="6632" y="2256"/>
                  <a:pt x="6708" y="2059"/>
                  <a:pt x="6859" y="1908"/>
                </a:cubicBezTo>
                <a:cubicBezTo>
                  <a:pt x="6965" y="1787"/>
                  <a:pt x="7071" y="1650"/>
                  <a:pt x="7162" y="1529"/>
                </a:cubicBezTo>
                <a:cubicBezTo>
                  <a:pt x="7177" y="1484"/>
                  <a:pt x="7222" y="1453"/>
                  <a:pt x="7238" y="1408"/>
                </a:cubicBezTo>
                <a:cubicBezTo>
                  <a:pt x="7344" y="1226"/>
                  <a:pt x="7465" y="1030"/>
                  <a:pt x="7646" y="924"/>
                </a:cubicBezTo>
                <a:cubicBezTo>
                  <a:pt x="7722" y="863"/>
                  <a:pt x="7767" y="787"/>
                  <a:pt x="7828" y="712"/>
                </a:cubicBezTo>
                <a:cubicBezTo>
                  <a:pt x="7879" y="644"/>
                  <a:pt x="7930" y="614"/>
                  <a:pt x="7986" y="614"/>
                </a:cubicBezTo>
                <a:close/>
                <a:moveTo>
                  <a:pt x="7934" y="0"/>
                </a:moveTo>
                <a:cubicBezTo>
                  <a:pt x="7813" y="121"/>
                  <a:pt x="7722" y="227"/>
                  <a:pt x="7631" y="333"/>
                </a:cubicBezTo>
                <a:cubicBezTo>
                  <a:pt x="7586" y="363"/>
                  <a:pt x="7540" y="409"/>
                  <a:pt x="7495" y="439"/>
                </a:cubicBezTo>
                <a:cubicBezTo>
                  <a:pt x="7313" y="651"/>
                  <a:pt x="7132" y="878"/>
                  <a:pt x="6965" y="1105"/>
                </a:cubicBezTo>
                <a:cubicBezTo>
                  <a:pt x="6799" y="1332"/>
                  <a:pt x="6662" y="1620"/>
                  <a:pt x="6435" y="1802"/>
                </a:cubicBezTo>
                <a:cubicBezTo>
                  <a:pt x="6405" y="1847"/>
                  <a:pt x="6375" y="1908"/>
                  <a:pt x="6359" y="1938"/>
                </a:cubicBezTo>
                <a:cubicBezTo>
                  <a:pt x="6269" y="2180"/>
                  <a:pt x="6117" y="2392"/>
                  <a:pt x="5920" y="2559"/>
                </a:cubicBezTo>
                <a:cubicBezTo>
                  <a:pt x="5754" y="2725"/>
                  <a:pt x="5648" y="2907"/>
                  <a:pt x="5587" y="3134"/>
                </a:cubicBezTo>
                <a:cubicBezTo>
                  <a:pt x="5436" y="3089"/>
                  <a:pt x="5269" y="3149"/>
                  <a:pt x="5133" y="3043"/>
                </a:cubicBezTo>
                <a:cubicBezTo>
                  <a:pt x="5126" y="3020"/>
                  <a:pt x="5092" y="3009"/>
                  <a:pt x="5057" y="3009"/>
                </a:cubicBezTo>
                <a:cubicBezTo>
                  <a:pt x="5023" y="3009"/>
                  <a:pt x="4989" y="3020"/>
                  <a:pt x="4982" y="3043"/>
                </a:cubicBezTo>
                <a:cubicBezTo>
                  <a:pt x="4929" y="3107"/>
                  <a:pt x="4881" y="3130"/>
                  <a:pt x="4836" y="3130"/>
                </a:cubicBezTo>
                <a:cubicBezTo>
                  <a:pt x="4752" y="3130"/>
                  <a:pt x="4677" y="3052"/>
                  <a:pt x="4588" y="3013"/>
                </a:cubicBezTo>
                <a:cubicBezTo>
                  <a:pt x="4497" y="3089"/>
                  <a:pt x="4422" y="3164"/>
                  <a:pt x="4437" y="3179"/>
                </a:cubicBezTo>
                <a:cubicBezTo>
                  <a:pt x="4361" y="3210"/>
                  <a:pt x="4240" y="3179"/>
                  <a:pt x="4164" y="3225"/>
                </a:cubicBezTo>
                <a:cubicBezTo>
                  <a:pt x="4143" y="3237"/>
                  <a:pt x="4123" y="3242"/>
                  <a:pt x="4104" y="3242"/>
                </a:cubicBezTo>
                <a:cubicBezTo>
                  <a:pt x="4027" y="3242"/>
                  <a:pt x="3961" y="3164"/>
                  <a:pt x="3877" y="3164"/>
                </a:cubicBezTo>
                <a:lnTo>
                  <a:pt x="3831" y="3331"/>
                </a:lnTo>
                <a:cubicBezTo>
                  <a:pt x="3755" y="3270"/>
                  <a:pt x="3688" y="3248"/>
                  <a:pt x="3626" y="3248"/>
                </a:cubicBezTo>
                <a:cubicBezTo>
                  <a:pt x="3503" y="3248"/>
                  <a:pt x="3402" y="3336"/>
                  <a:pt x="3301" y="3376"/>
                </a:cubicBezTo>
                <a:cubicBezTo>
                  <a:pt x="3256" y="3452"/>
                  <a:pt x="3256" y="3482"/>
                  <a:pt x="3241" y="3528"/>
                </a:cubicBezTo>
                <a:cubicBezTo>
                  <a:pt x="3215" y="3507"/>
                  <a:pt x="3190" y="3498"/>
                  <a:pt x="3168" y="3498"/>
                </a:cubicBezTo>
                <a:cubicBezTo>
                  <a:pt x="3127" y="3498"/>
                  <a:pt x="3094" y="3528"/>
                  <a:pt x="3074" y="3558"/>
                </a:cubicBezTo>
                <a:cubicBezTo>
                  <a:pt x="3044" y="3603"/>
                  <a:pt x="2998" y="3618"/>
                  <a:pt x="2953" y="3618"/>
                </a:cubicBezTo>
                <a:cubicBezTo>
                  <a:pt x="2929" y="3615"/>
                  <a:pt x="2905" y="3613"/>
                  <a:pt x="2884" y="3613"/>
                </a:cubicBezTo>
                <a:cubicBezTo>
                  <a:pt x="2717" y="3613"/>
                  <a:pt x="2626" y="3712"/>
                  <a:pt x="2559" y="3846"/>
                </a:cubicBezTo>
                <a:cubicBezTo>
                  <a:pt x="2522" y="3896"/>
                  <a:pt x="2505" y="3925"/>
                  <a:pt x="2457" y="3925"/>
                </a:cubicBezTo>
                <a:cubicBezTo>
                  <a:pt x="2447" y="3925"/>
                  <a:pt x="2436" y="3924"/>
                  <a:pt x="2423" y="3921"/>
                </a:cubicBezTo>
                <a:cubicBezTo>
                  <a:pt x="2418" y="3919"/>
                  <a:pt x="2412" y="3917"/>
                  <a:pt x="2406" y="3917"/>
                </a:cubicBezTo>
                <a:cubicBezTo>
                  <a:pt x="2377" y="3917"/>
                  <a:pt x="2342" y="3944"/>
                  <a:pt x="2317" y="3982"/>
                </a:cubicBezTo>
                <a:cubicBezTo>
                  <a:pt x="2241" y="4058"/>
                  <a:pt x="2181" y="4148"/>
                  <a:pt x="2105" y="4209"/>
                </a:cubicBezTo>
                <a:cubicBezTo>
                  <a:pt x="1802" y="4451"/>
                  <a:pt x="1515" y="4724"/>
                  <a:pt x="1288" y="5042"/>
                </a:cubicBezTo>
                <a:cubicBezTo>
                  <a:pt x="1212" y="5132"/>
                  <a:pt x="1182" y="5254"/>
                  <a:pt x="1076" y="5329"/>
                </a:cubicBezTo>
                <a:cubicBezTo>
                  <a:pt x="833" y="5526"/>
                  <a:pt x="758" y="5814"/>
                  <a:pt x="606" y="6086"/>
                </a:cubicBezTo>
                <a:cubicBezTo>
                  <a:pt x="546" y="6207"/>
                  <a:pt x="500" y="6344"/>
                  <a:pt x="455" y="6480"/>
                </a:cubicBezTo>
                <a:cubicBezTo>
                  <a:pt x="425" y="6616"/>
                  <a:pt x="364" y="6737"/>
                  <a:pt x="319" y="6889"/>
                </a:cubicBezTo>
                <a:cubicBezTo>
                  <a:pt x="288" y="7085"/>
                  <a:pt x="167" y="7252"/>
                  <a:pt x="198" y="7449"/>
                </a:cubicBezTo>
                <a:cubicBezTo>
                  <a:pt x="213" y="7630"/>
                  <a:pt x="1" y="7782"/>
                  <a:pt x="122" y="7994"/>
                </a:cubicBezTo>
                <a:cubicBezTo>
                  <a:pt x="61" y="8327"/>
                  <a:pt x="46" y="8660"/>
                  <a:pt x="61" y="8993"/>
                </a:cubicBezTo>
                <a:cubicBezTo>
                  <a:pt x="76" y="9084"/>
                  <a:pt x="137" y="9220"/>
                  <a:pt x="76" y="9296"/>
                </a:cubicBezTo>
                <a:cubicBezTo>
                  <a:pt x="1" y="9432"/>
                  <a:pt x="167" y="9508"/>
                  <a:pt x="92" y="9614"/>
                </a:cubicBezTo>
                <a:cubicBezTo>
                  <a:pt x="1" y="9735"/>
                  <a:pt x="198" y="9795"/>
                  <a:pt x="152" y="9901"/>
                </a:cubicBezTo>
                <a:cubicBezTo>
                  <a:pt x="137" y="9947"/>
                  <a:pt x="228" y="10023"/>
                  <a:pt x="213" y="10038"/>
                </a:cubicBezTo>
                <a:cubicBezTo>
                  <a:pt x="122" y="10219"/>
                  <a:pt x="379" y="10356"/>
                  <a:pt x="273" y="10522"/>
                </a:cubicBezTo>
                <a:cubicBezTo>
                  <a:pt x="394" y="10583"/>
                  <a:pt x="349" y="10734"/>
                  <a:pt x="425" y="10810"/>
                </a:cubicBezTo>
                <a:cubicBezTo>
                  <a:pt x="516" y="10931"/>
                  <a:pt x="470" y="11082"/>
                  <a:pt x="546" y="11158"/>
                </a:cubicBezTo>
                <a:cubicBezTo>
                  <a:pt x="758" y="11355"/>
                  <a:pt x="803" y="11703"/>
                  <a:pt x="1045" y="11870"/>
                </a:cubicBezTo>
                <a:cubicBezTo>
                  <a:pt x="1076" y="11885"/>
                  <a:pt x="1076" y="11960"/>
                  <a:pt x="1106" y="12006"/>
                </a:cubicBezTo>
                <a:cubicBezTo>
                  <a:pt x="1136" y="12066"/>
                  <a:pt x="1197" y="12097"/>
                  <a:pt x="1227" y="12142"/>
                </a:cubicBezTo>
                <a:cubicBezTo>
                  <a:pt x="1333" y="12248"/>
                  <a:pt x="1409" y="12400"/>
                  <a:pt x="1560" y="12490"/>
                </a:cubicBezTo>
                <a:cubicBezTo>
                  <a:pt x="1666" y="12566"/>
                  <a:pt x="1757" y="12687"/>
                  <a:pt x="1878" y="12763"/>
                </a:cubicBezTo>
                <a:cubicBezTo>
                  <a:pt x="2135" y="12929"/>
                  <a:pt x="2363" y="13172"/>
                  <a:pt x="2696" y="13217"/>
                </a:cubicBezTo>
                <a:cubicBezTo>
                  <a:pt x="2771" y="13323"/>
                  <a:pt x="2923" y="13232"/>
                  <a:pt x="2998" y="13323"/>
                </a:cubicBezTo>
                <a:cubicBezTo>
                  <a:pt x="3150" y="13505"/>
                  <a:pt x="3392" y="13444"/>
                  <a:pt x="3574" y="13520"/>
                </a:cubicBezTo>
                <a:cubicBezTo>
                  <a:pt x="3649" y="13550"/>
                  <a:pt x="3737" y="13550"/>
                  <a:pt x="3824" y="13550"/>
                </a:cubicBezTo>
                <a:cubicBezTo>
                  <a:pt x="3911" y="13550"/>
                  <a:pt x="3998" y="13550"/>
                  <a:pt x="4073" y="13580"/>
                </a:cubicBezTo>
                <a:cubicBezTo>
                  <a:pt x="4210" y="13626"/>
                  <a:pt x="4376" y="13580"/>
                  <a:pt x="4512" y="13686"/>
                </a:cubicBezTo>
                <a:cubicBezTo>
                  <a:pt x="4528" y="13708"/>
                  <a:pt x="4555" y="13714"/>
                  <a:pt x="4587" y="13714"/>
                </a:cubicBezTo>
                <a:cubicBezTo>
                  <a:pt x="4637" y="13714"/>
                  <a:pt x="4698" y="13699"/>
                  <a:pt x="4751" y="13699"/>
                </a:cubicBezTo>
                <a:cubicBezTo>
                  <a:pt x="4763" y="13699"/>
                  <a:pt x="4774" y="13700"/>
                  <a:pt x="4785" y="13702"/>
                </a:cubicBezTo>
                <a:cubicBezTo>
                  <a:pt x="5133" y="13823"/>
                  <a:pt x="5497" y="13762"/>
                  <a:pt x="5845" y="13823"/>
                </a:cubicBezTo>
                <a:cubicBezTo>
                  <a:pt x="5900" y="13823"/>
                  <a:pt x="5979" y="13791"/>
                  <a:pt x="6030" y="13791"/>
                </a:cubicBezTo>
                <a:cubicBezTo>
                  <a:pt x="6049" y="13791"/>
                  <a:pt x="6064" y="13795"/>
                  <a:pt x="6072" y="13808"/>
                </a:cubicBezTo>
                <a:cubicBezTo>
                  <a:pt x="6106" y="13833"/>
                  <a:pt x="6138" y="13842"/>
                  <a:pt x="6168" y="13842"/>
                </a:cubicBezTo>
                <a:cubicBezTo>
                  <a:pt x="6232" y="13842"/>
                  <a:pt x="6288" y="13803"/>
                  <a:pt x="6343" y="13803"/>
                </a:cubicBezTo>
                <a:cubicBezTo>
                  <a:pt x="6354" y="13803"/>
                  <a:pt x="6364" y="13804"/>
                  <a:pt x="6375" y="13808"/>
                </a:cubicBezTo>
                <a:cubicBezTo>
                  <a:pt x="6481" y="13823"/>
                  <a:pt x="6587" y="13838"/>
                  <a:pt x="6677" y="13838"/>
                </a:cubicBezTo>
                <a:cubicBezTo>
                  <a:pt x="6691" y="13839"/>
                  <a:pt x="6705" y="13839"/>
                  <a:pt x="6719" y="13839"/>
                </a:cubicBezTo>
                <a:cubicBezTo>
                  <a:pt x="6857" y="13839"/>
                  <a:pt x="7005" y="13799"/>
                  <a:pt x="7149" y="13799"/>
                </a:cubicBezTo>
                <a:cubicBezTo>
                  <a:pt x="7231" y="13799"/>
                  <a:pt x="7312" y="13812"/>
                  <a:pt x="7389" y="13853"/>
                </a:cubicBezTo>
                <a:lnTo>
                  <a:pt x="7419" y="13853"/>
                </a:lnTo>
                <a:cubicBezTo>
                  <a:pt x="7525" y="13845"/>
                  <a:pt x="7635" y="13845"/>
                  <a:pt x="7745" y="13845"/>
                </a:cubicBezTo>
                <a:cubicBezTo>
                  <a:pt x="7855" y="13845"/>
                  <a:pt x="7964" y="13845"/>
                  <a:pt x="8070" y="13838"/>
                </a:cubicBezTo>
                <a:cubicBezTo>
                  <a:pt x="8088" y="13836"/>
                  <a:pt x="8105" y="13835"/>
                  <a:pt x="8123" y="13835"/>
                </a:cubicBezTo>
                <a:cubicBezTo>
                  <a:pt x="8214" y="13835"/>
                  <a:pt x="8303" y="13855"/>
                  <a:pt x="8385" y="13855"/>
                </a:cubicBezTo>
                <a:cubicBezTo>
                  <a:pt x="8423" y="13855"/>
                  <a:pt x="8460" y="13851"/>
                  <a:pt x="8494" y="13838"/>
                </a:cubicBezTo>
                <a:cubicBezTo>
                  <a:pt x="8706" y="13777"/>
                  <a:pt x="8903" y="13808"/>
                  <a:pt x="9100" y="13777"/>
                </a:cubicBezTo>
                <a:lnTo>
                  <a:pt x="9463" y="13777"/>
                </a:lnTo>
                <a:cubicBezTo>
                  <a:pt x="9569" y="13772"/>
                  <a:pt x="9677" y="13771"/>
                  <a:pt x="9785" y="13771"/>
                </a:cubicBezTo>
                <a:cubicBezTo>
                  <a:pt x="10001" y="13771"/>
                  <a:pt x="10220" y="13777"/>
                  <a:pt x="10432" y="13777"/>
                </a:cubicBezTo>
                <a:cubicBezTo>
                  <a:pt x="10735" y="13777"/>
                  <a:pt x="11038" y="13747"/>
                  <a:pt x="11325" y="13702"/>
                </a:cubicBezTo>
                <a:cubicBezTo>
                  <a:pt x="11552" y="13686"/>
                  <a:pt x="11749" y="13611"/>
                  <a:pt x="11976" y="13580"/>
                </a:cubicBezTo>
                <a:cubicBezTo>
                  <a:pt x="12188" y="13535"/>
                  <a:pt x="12355" y="13474"/>
                  <a:pt x="12567" y="13459"/>
                </a:cubicBezTo>
                <a:cubicBezTo>
                  <a:pt x="12779" y="13444"/>
                  <a:pt x="12991" y="13263"/>
                  <a:pt x="13188" y="13217"/>
                </a:cubicBezTo>
                <a:cubicBezTo>
                  <a:pt x="13445" y="13157"/>
                  <a:pt x="13627" y="13051"/>
                  <a:pt x="13839" y="12945"/>
                </a:cubicBezTo>
                <a:cubicBezTo>
                  <a:pt x="14141" y="12808"/>
                  <a:pt x="14384" y="12611"/>
                  <a:pt x="14611" y="12384"/>
                </a:cubicBezTo>
                <a:cubicBezTo>
                  <a:pt x="14626" y="12369"/>
                  <a:pt x="14671" y="12324"/>
                  <a:pt x="14686" y="12294"/>
                </a:cubicBezTo>
                <a:cubicBezTo>
                  <a:pt x="14823" y="12082"/>
                  <a:pt x="15065" y="11945"/>
                  <a:pt x="15156" y="11703"/>
                </a:cubicBezTo>
                <a:cubicBezTo>
                  <a:pt x="15201" y="11627"/>
                  <a:pt x="15216" y="11552"/>
                  <a:pt x="15262" y="11491"/>
                </a:cubicBezTo>
                <a:cubicBezTo>
                  <a:pt x="15307" y="11431"/>
                  <a:pt x="15413" y="11400"/>
                  <a:pt x="15428" y="11340"/>
                </a:cubicBezTo>
                <a:cubicBezTo>
                  <a:pt x="15519" y="11037"/>
                  <a:pt x="15731" y="10795"/>
                  <a:pt x="15792" y="10477"/>
                </a:cubicBezTo>
                <a:cubicBezTo>
                  <a:pt x="15837" y="10189"/>
                  <a:pt x="15913" y="9886"/>
                  <a:pt x="15973" y="9599"/>
                </a:cubicBezTo>
                <a:cubicBezTo>
                  <a:pt x="16019" y="9356"/>
                  <a:pt x="15958" y="9084"/>
                  <a:pt x="16019" y="8842"/>
                </a:cubicBezTo>
                <a:cubicBezTo>
                  <a:pt x="16049" y="8705"/>
                  <a:pt x="16049" y="8554"/>
                  <a:pt x="15988" y="8433"/>
                </a:cubicBezTo>
                <a:cubicBezTo>
                  <a:pt x="15973" y="8387"/>
                  <a:pt x="16019" y="8297"/>
                  <a:pt x="16034" y="8236"/>
                </a:cubicBezTo>
                <a:lnTo>
                  <a:pt x="15943" y="8145"/>
                </a:lnTo>
                <a:cubicBezTo>
                  <a:pt x="15958" y="8009"/>
                  <a:pt x="16019" y="7873"/>
                  <a:pt x="15973" y="7827"/>
                </a:cubicBezTo>
                <a:cubicBezTo>
                  <a:pt x="15837" y="7600"/>
                  <a:pt x="15898" y="7313"/>
                  <a:pt x="15731" y="7101"/>
                </a:cubicBezTo>
                <a:cubicBezTo>
                  <a:pt x="15655" y="7010"/>
                  <a:pt x="15822" y="7040"/>
                  <a:pt x="15807" y="6949"/>
                </a:cubicBezTo>
                <a:cubicBezTo>
                  <a:pt x="15655" y="6889"/>
                  <a:pt x="15595" y="6768"/>
                  <a:pt x="15580" y="6586"/>
                </a:cubicBezTo>
                <a:cubicBezTo>
                  <a:pt x="15564" y="6404"/>
                  <a:pt x="15504" y="6238"/>
                  <a:pt x="15353" y="6086"/>
                </a:cubicBezTo>
                <a:cubicBezTo>
                  <a:pt x="15262" y="5980"/>
                  <a:pt x="15231" y="5829"/>
                  <a:pt x="15186" y="5723"/>
                </a:cubicBezTo>
                <a:cubicBezTo>
                  <a:pt x="15141" y="5662"/>
                  <a:pt x="15141" y="5571"/>
                  <a:pt x="15110" y="5511"/>
                </a:cubicBezTo>
                <a:cubicBezTo>
                  <a:pt x="14974" y="5344"/>
                  <a:pt x="14823" y="5193"/>
                  <a:pt x="14686" y="5042"/>
                </a:cubicBezTo>
                <a:cubicBezTo>
                  <a:pt x="14550" y="4905"/>
                  <a:pt x="14444" y="4754"/>
                  <a:pt x="14323" y="4603"/>
                </a:cubicBezTo>
                <a:cubicBezTo>
                  <a:pt x="14247" y="4512"/>
                  <a:pt x="14202" y="4451"/>
                  <a:pt x="14081" y="4421"/>
                </a:cubicBezTo>
                <a:cubicBezTo>
                  <a:pt x="13945" y="4360"/>
                  <a:pt x="13823" y="4285"/>
                  <a:pt x="13763" y="4118"/>
                </a:cubicBezTo>
                <a:cubicBezTo>
                  <a:pt x="13748" y="4073"/>
                  <a:pt x="13702" y="4042"/>
                  <a:pt x="13672" y="4012"/>
                </a:cubicBezTo>
                <a:cubicBezTo>
                  <a:pt x="13536" y="3921"/>
                  <a:pt x="13309" y="3936"/>
                  <a:pt x="13248" y="3709"/>
                </a:cubicBezTo>
                <a:cubicBezTo>
                  <a:pt x="13248" y="3694"/>
                  <a:pt x="13188" y="3694"/>
                  <a:pt x="13172" y="3694"/>
                </a:cubicBezTo>
                <a:cubicBezTo>
                  <a:pt x="13021" y="3634"/>
                  <a:pt x="12854" y="3603"/>
                  <a:pt x="12703" y="3528"/>
                </a:cubicBezTo>
                <a:cubicBezTo>
                  <a:pt x="12415" y="3376"/>
                  <a:pt x="12158" y="3285"/>
                  <a:pt x="11825" y="3225"/>
                </a:cubicBezTo>
                <a:cubicBezTo>
                  <a:pt x="11431" y="3149"/>
                  <a:pt x="11038" y="3089"/>
                  <a:pt x="10614" y="3028"/>
                </a:cubicBezTo>
                <a:cubicBezTo>
                  <a:pt x="10523" y="3013"/>
                  <a:pt x="10432" y="2983"/>
                  <a:pt x="10341" y="2922"/>
                </a:cubicBezTo>
                <a:cubicBezTo>
                  <a:pt x="10220" y="2861"/>
                  <a:pt x="10220" y="2710"/>
                  <a:pt x="10144" y="2619"/>
                </a:cubicBezTo>
                <a:cubicBezTo>
                  <a:pt x="10069" y="2498"/>
                  <a:pt x="9917" y="2498"/>
                  <a:pt x="9857" y="2347"/>
                </a:cubicBezTo>
                <a:cubicBezTo>
                  <a:pt x="9781" y="2165"/>
                  <a:pt x="9660" y="1968"/>
                  <a:pt x="9524" y="1802"/>
                </a:cubicBezTo>
                <a:cubicBezTo>
                  <a:pt x="9433" y="1665"/>
                  <a:pt x="9297" y="1514"/>
                  <a:pt x="9175" y="1393"/>
                </a:cubicBezTo>
                <a:cubicBezTo>
                  <a:pt x="9054" y="1257"/>
                  <a:pt x="9009" y="1045"/>
                  <a:pt x="8842" y="954"/>
                </a:cubicBezTo>
                <a:cubicBezTo>
                  <a:pt x="8797" y="939"/>
                  <a:pt x="8782" y="863"/>
                  <a:pt x="8767" y="802"/>
                </a:cubicBezTo>
                <a:cubicBezTo>
                  <a:pt x="8752" y="757"/>
                  <a:pt x="8721" y="681"/>
                  <a:pt x="8691" y="681"/>
                </a:cubicBezTo>
                <a:cubicBezTo>
                  <a:pt x="8570" y="666"/>
                  <a:pt x="8570" y="560"/>
                  <a:pt x="8524" y="500"/>
                </a:cubicBezTo>
                <a:cubicBezTo>
                  <a:pt x="8464" y="439"/>
                  <a:pt x="8328" y="409"/>
                  <a:pt x="8328" y="363"/>
                </a:cubicBezTo>
                <a:cubicBezTo>
                  <a:pt x="8343" y="212"/>
                  <a:pt x="8191" y="288"/>
                  <a:pt x="8176" y="212"/>
                </a:cubicBezTo>
                <a:cubicBezTo>
                  <a:pt x="8161" y="45"/>
                  <a:pt x="8025" y="30"/>
                  <a:pt x="79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EDD285-C904-8470-EAAE-325147BD0A71}"/>
              </a:ext>
            </a:extLst>
          </p:cNvPr>
          <p:cNvSpPr txBox="1">
            <a:spLocks/>
          </p:cNvSpPr>
          <p:nvPr/>
        </p:nvSpPr>
        <p:spPr>
          <a:xfrm>
            <a:off x="2245371" y="1288035"/>
            <a:ext cx="2819610" cy="400753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500" dirty="0">
                <a:latin typeface="Calibri" panose="020F0502020204030204" pitchFamily="34" charset="0"/>
                <a:cs typeface="Calibri" panose="020F0502020204030204" pitchFamily="34" charset="0"/>
              </a:rPr>
              <a:t>Mục tiêu chính là để hiểu rõ hơn về quy trình tiền xử lý dữ liệu và phân tích dữ liệu.</a:t>
            </a:r>
          </a:p>
          <a:p>
            <a:r>
              <a:rPr lang="vi-VN" sz="1500" dirty="0">
                <a:latin typeface="Calibri" panose="020F0502020204030204" pitchFamily="34" charset="0"/>
                <a:cs typeface="Calibri" panose="020F0502020204030204" pitchFamily="34" charset="0"/>
              </a:rPr>
              <a:t>Chúng em muốn đánh giá các yếu tố ảnh hưởng đến tỷ lệ sống sót của hành khách trên tàu Titanic.</a:t>
            </a:r>
          </a:p>
          <a:p>
            <a:r>
              <a:rPr lang="vi-VN" sz="1500" dirty="0">
                <a:latin typeface="Calibri" panose="020F0502020204030204" pitchFamily="34" charset="0"/>
                <a:cs typeface="Calibri" panose="020F0502020204030204" pitchFamily="34" charset="0"/>
              </a:rPr>
              <a:t>Sử dụng mô hình máy học để dự đoán xem một hành khách có sống sót hay không dựa trên một số thuộc tính nhất định</a:t>
            </a:r>
          </a:p>
          <a:p>
            <a:r>
              <a:rPr lang="vi-VN" sz="1500" dirty="0">
                <a:latin typeface="Calibri" panose="020F0502020204030204" pitchFamily="34" charset="0"/>
                <a:cs typeface="Calibri" panose="020F0502020204030204" pitchFamily="34" charset="0"/>
              </a:rPr>
              <a:t>Sử dụng Python và các thư viện liên quan với pandas, numpy, scikit-learn, etc để tiền xử lý và phân tích dữ liệu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9FBC7A-239A-2295-FF10-E414FC68AD66}"/>
              </a:ext>
            </a:extLst>
          </p:cNvPr>
          <p:cNvSpPr txBox="1">
            <a:spLocks/>
          </p:cNvSpPr>
          <p:nvPr/>
        </p:nvSpPr>
        <p:spPr>
          <a:xfrm>
            <a:off x="-68387" y="1288035"/>
            <a:ext cx="2173870" cy="43176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thuyết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bày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quá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trích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hữu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ích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Titanic. </a:t>
            </a:r>
            <a:r>
              <a:rPr lang="vi-VN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Dữ liệu được lấy từ Kaggle - tập dữ liệu Titanic: 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Titanic - Machine Learning from Disaster | Kaggle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9731CA-297D-2F3F-4F57-B4387B41DFCA}"/>
              </a:ext>
            </a:extLst>
          </p:cNvPr>
          <p:cNvSpPr txBox="1">
            <a:spLocks/>
          </p:cNvSpPr>
          <p:nvPr/>
        </p:nvSpPr>
        <p:spPr>
          <a:xfrm>
            <a:off x="5204869" y="1277149"/>
            <a:ext cx="3646411" cy="386635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500" dirty="0">
                <a:latin typeface="Calibri" panose="020F0502020204030204" pitchFamily="34" charset="0"/>
                <a:cs typeface="Calibri" panose="020F0502020204030204" pitchFamily="34" charset="0"/>
              </a:rPr>
              <a:t>Mong muốn qua quá trình phân tích này, chúng em có thể hiểu rõ hơn về quy trình phân tích dữ liệu và xây dựng mô hình máy học.</a:t>
            </a:r>
          </a:p>
          <a:p>
            <a:r>
              <a:rPr lang="vi-VN" sz="1500" dirty="0">
                <a:latin typeface="Calibri" panose="020F0502020204030204" pitchFamily="34" charset="0"/>
                <a:cs typeface="Calibri" panose="020F0502020204030204" pitchFamily="34" charset="0"/>
              </a:rPr>
              <a:t>Chúng em hy vọng xây dựng được một mô hình dự đoán với độ chính xác cao.</a:t>
            </a:r>
          </a:p>
          <a:p>
            <a:r>
              <a:rPr lang="vi-VN" sz="1500" dirty="0">
                <a:latin typeface="Calibri" panose="020F0502020204030204" pitchFamily="34" charset="0"/>
                <a:cs typeface="Calibri" panose="020F0502020204030204" pitchFamily="34" charset="0"/>
              </a:rPr>
              <a:t>Cuối cùng, chúng em muốn nhận biết được những yếu tố quan trọng ảnh hưởng đến tỷ lệ sống sót trên tàu Titanic.</a:t>
            </a: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oogle Shape;887;p59">
            <a:extLst>
              <a:ext uri="{FF2B5EF4-FFF2-40B4-BE49-F238E27FC236}">
                <a16:creationId xmlns:a16="http://schemas.microsoft.com/office/drawing/2014/main" id="{50139E77-A602-E5DD-6960-294C40229909}"/>
              </a:ext>
            </a:extLst>
          </p:cNvPr>
          <p:cNvGrpSpPr/>
          <p:nvPr/>
        </p:nvGrpSpPr>
        <p:grpSpPr>
          <a:xfrm>
            <a:off x="3387800" y="279535"/>
            <a:ext cx="679084" cy="663359"/>
            <a:chOff x="6847429" y="4017953"/>
            <a:chExt cx="679084" cy="663359"/>
          </a:xfrm>
        </p:grpSpPr>
        <p:sp>
          <p:nvSpPr>
            <p:cNvPr id="7" name="Google Shape;888;p59">
              <a:extLst>
                <a:ext uri="{FF2B5EF4-FFF2-40B4-BE49-F238E27FC236}">
                  <a16:creationId xmlns:a16="http://schemas.microsoft.com/office/drawing/2014/main" id="{16C64AA3-5CDE-7241-3162-561CC7660264}"/>
                </a:ext>
              </a:extLst>
            </p:cNvPr>
            <p:cNvSpPr/>
            <p:nvPr/>
          </p:nvSpPr>
          <p:spPr>
            <a:xfrm>
              <a:off x="6923629" y="4017953"/>
              <a:ext cx="602884" cy="663359"/>
            </a:xfrm>
            <a:custGeom>
              <a:avLst/>
              <a:gdLst/>
              <a:ahLst/>
              <a:cxnLst/>
              <a:rect l="l" t="t" r="r" b="b"/>
              <a:pathLst>
                <a:path w="7859" h="9164" extrusionOk="0">
                  <a:moveTo>
                    <a:pt x="1051" y="0"/>
                  </a:moveTo>
                  <a:cubicBezTo>
                    <a:pt x="1004" y="0"/>
                    <a:pt x="957" y="1"/>
                    <a:pt x="909" y="3"/>
                  </a:cubicBezTo>
                  <a:cubicBezTo>
                    <a:pt x="773" y="3"/>
                    <a:pt x="697" y="33"/>
                    <a:pt x="622" y="139"/>
                  </a:cubicBezTo>
                  <a:cubicBezTo>
                    <a:pt x="516" y="290"/>
                    <a:pt x="531" y="487"/>
                    <a:pt x="485" y="654"/>
                  </a:cubicBezTo>
                  <a:cubicBezTo>
                    <a:pt x="455" y="866"/>
                    <a:pt x="394" y="1062"/>
                    <a:pt x="364" y="1274"/>
                  </a:cubicBezTo>
                  <a:cubicBezTo>
                    <a:pt x="334" y="1426"/>
                    <a:pt x="334" y="1592"/>
                    <a:pt x="289" y="1729"/>
                  </a:cubicBezTo>
                  <a:cubicBezTo>
                    <a:pt x="167" y="1956"/>
                    <a:pt x="183" y="2243"/>
                    <a:pt x="137" y="2486"/>
                  </a:cubicBezTo>
                  <a:cubicBezTo>
                    <a:pt x="77" y="2713"/>
                    <a:pt x="61" y="2985"/>
                    <a:pt x="31" y="3227"/>
                  </a:cubicBezTo>
                  <a:cubicBezTo>
                    <a:pt x="16" y="3455"/>
                    <a:pt x="16" y="3697"/>
                    <a:pt x="16" y="3924"/>
                  </a:cubicBezTo>
                  <a:cubicBezTo>
                    <a:pt x="16" y="4212"/>
                    <a:pt x="61" y="4514"/>
                    <a:pt x="16" y="4802"/>
                  </a:cubicBezTo>
                  <a:cubicBezTo>
                    <a:pt x="1" y="4938"/>
                    <a:pt x="137" y="5044"/>
                    <a:pt x="107" y="5135"/>
                  </a:cubicBezTo>
                  <a:cubicBezTo>
                    <a:pt x="61" y="5438"/>
                    <a:pt x="183" y="5665"/>
                    <a:pt x="289" y="5937"/>
                  </a:cubicBezTo>
                  <a:cubicBezTo>
                    <a:pt x="364" y="6165"/>
                    <a:pt x="470" y="6346"/>
                    <a:pt x="516" y="6573"/>
                  </a:cubicBezTo>
                  <a:cubicBezTo>
                    <a:pt x="531" y="6800"/>
                    <a:pt x="758" y="6891"/>
                    <a:pt x="773" y="7134"/>
                  </a:cubicBezTo>
                  <a:cubicBezTo>
                    <a:pt x="788" y="7300"/>
                    <a:pt x="1000" y="7406"/>
                    <a:pt x="1121" y="7542"/>
                  </a:cubicBezTo>
                  <a:cubicBezTo>
                    <a:pt x="1439" y="7921"/>
                    <a:pt x="1772" y="8284"/>
                    <a:pt x="2196" y="8542"/>
                  </a:cubicBezTo>
                  <a:cubicBezTo>
                    <a:pt x="2378" y="8663"/>
                    <a:pt x="2650" y="8678"/>
                    <a:pt x="2787" y="8890"/>
                  </a:cubicBezTo>
                  <a:cubicBezTo>
                    <a:pt x="2813" y="8882"/>
                    <a:pt x="2839" y="8878"/>
                    <a:pt x="2864" y="8878"/>
                  </a:cubicBezTo>
                  <a:cubicBezTo>
                    <a:pt x="3012" y="8878"/>
                    <a:pt x="3138" y="8999"/>
                    <a:pt x="3290" y="8999"/>
                  </a:cubicBezTo>
                  <a:cubicBezTo>
                    <a:pt x="3303" y="8999"/>
                    <a:pt x="3317" y="8998"/>
                    <a:pt x="3332" y="8996"/>
                  </a:cubicBezTo>
                  <a:cubicBezTo>
                    <a:pt x="3386" y="8996"/>
                    <a:pt x="3440" y="9073"/>
                    <a:pt x="3494" y="9073"/>
                  </a:cubicBezTo>
                  <a:cubicBezTo>
                    <a:pt x="3515" y="9073"/>
                    <a:pt x="3537" y="9061"/>
                    <a:pt x="3559" y="9026"/>
                  </a:cubicBezTo>
                  <a:cubicBezTo>
                    <a:pt x="3586" y="9094"/>
                    <a:pt x="3622" y="9116"/>
                    <a:pt x="3661" y="9116"/>
                  </a:cubicBezTo>
                  <a:cubicBezTo>
                    <a:pt x="3711" y="9116"/>
                    <a:pt x="3766" y="9081"/>
                    <a:pt x="3816" y="9056"/>
                  </a:cubicBezTo>
                  <a:cubicBezTo>
                    <a:pt x="3826" y="9054"/>
                    <a:pt x="3836" y="9053"/>
                    <a:pt x="3846" y="9053"/>
                  </a:cubicBezTo>
                  <a:cubicBezTo>
                    <a:pt x="3932" y="9053"/>
                    <a:pt x="4023" y="9124"/>
                    <a:pt x="4112" y="9124"/>
                  </a:cubicBezTo>
                  <a:cubicBezTo>
                    <a:pt x="4156" y="9124"/>
                    <a:pt x="4199" y="9107"/>
                    <a:pt x="4240" y="9056"/>
                  </a:cubicBezTo>
                  <a:lnTo>
                    <a:pt x="4255" y="9071"/>
                  </a:lnTo>
                  <a:cubicBezTo>
                    <a:pt x="4300" y="9139"/>
                    <a:pt x="4332" y="9164"/>
                    <a:pt x="4356" y="9164"/>
                  </a:cubicBezTo>
                  <a:cubicBezTo>
                    <a:pt x="4413" y="9164"/>
                    <a:pt x="4429" y="9028"/>
                    <a:pt x="4482" y="8996"/>
                  </a:cubicBezTo>
                  <a:cubicBezTo>
                    <a:pt x="4492" y="9042"/>
                    <a:pt x="4512" y="9106"/>
                    <a:pt x="4544" y="9106"/>
                  </a:cubicBezTo>
                  <a:cubicBezTo>
                    <a:pt x="4565" y="9106"/>
                    <a:pt x="4589" y="9081"/>
                    <a:pt x="4618" y="9011"/>
                  </a:cubicBezTo>
                  <a:cubicBezTo>
                    <a:pt x="4618" y="8997"/>
                    <a:pt x="4635" y="8986"/>
                    <a:pt x="4652" y="8986"/>
                  </a:cubicBezTo>
                  <a:cubicBezTo>
                    <a:pt x="4672" y="8986"/>
                    <a:pt x="4694" y="9001"/>
                    <a:pt x="4694" y="9041"/>
                  </a:cubicBezTo>
                  <a:cubicBezTo>
                    <a:pt x="4694" y="9083"/>
                    <a:pt x="4699" y="9097"/>
                    <a:pt x="4708" y="9097"/>
                  </a:cubicBezTo>
                  <a:cubicBezTo>
                    <a:pt x="4721" y="9097"/>
                    <a:pt x="4742" y="9065"/>
                    <a:pt x="4770" y="9056"/>
                  </a:cubicBezTo>
                  <a:cubicBezTo>
                    <a:pt x="4876" y="8996"/>
                    <a:pt x="5012" y="8965"/>
                    <a:pt x="5133" y="8920"/>
                  </a:cubicBezTo>
                  <a:cubicBezTo>
                    <a:pt x="5200" y="8909"/>
                    <a:pt x="5250" y="8809"/>
                    <a:pt x="5319" y="8809"/>
                  </a:cubicBezTo>
                  <a:cubicBezTo>
                    <a:pt x="5345" y="8809"/>
                    <a:pt x="5373" y="8823"/>
                    <a:pt x="5406" y="8859"/>
                  </a:cubicBezTo>
                  <a:cubicBezTo>
                    <a:pt x="5512" y="8708"/>
                    <a:pt x="5678" y="8738"/>
                    <a:pt x="5815" y="8663"/>
                  </a:cubicBezTo>
                  <a:cubicBezTo>
                    <a:pt x="5936" y="8587"/>
                    <a:pt x="6072" y="8511"/>
                    <a:pt x="6193" y="8405"/>
                  </a:cubicBezTo>
                  <a:cubicBezTo>
                    <a:pt x="6344" y="8299"/>
                    <a:pt x="6466" y="8148"/>
                    <a:pt x="6647" y="8057"/>
                  </a:cubicBezTo>
                  <a:cubicBezTo>
                    <a:pt x="6889" y="7921"/>
                    <a:pt x="6965" y="7618"/>
                    <a:pt x="7177" y="7436"/>
                  </a:cubicBezTo>
                  <a:cubicBezTo>
                    <a:pt x="7374" y="7255"/>
                    <a:pt x="7450" y="6997"/>
                    <a:pt x="7556" y="6785"/>
                  </a:cubicBezTo>
                  <a:cubicBezTo>
                    <a:pt x="7707" y="6467"/>
                    <a:pt x="7783" y="6104"/>
                    <a:pt x="7813" y="5726"/>
                  </a:cubicBezTo>
                  <a:cubicBezTo>
                    <a:pt x="7858" y="5286"/>
                    <a:pt x="7813" y="4878"/>
                    <a:pt x="7722" y="4454"/>
                  </a:cubicBezTo>
                  <a:cubicBezTo>
                    <a:pt x="7586" y="3894"/>
                    <a:pt x="7374" y="3349"/>
                    <a:pt x="7071" y="2834"/>
                  </a:cubicBezTo>
                  <a:cubicBezTo>
                    <a:pt x="6905" y="2531"/>
                    <a:pt x="6693" y="2243"/>
                    <a:pt x="6450" y="2016"/>
                  </a:cubicBezTo>
                  <a:cubicBezTo>
                    <a:pt x="6087" y="1698"/>
                    <a:pt x="5678" y="1426"/>
                    <a:pt x="5254" y="1168"/>
                  </a:cubicBezTo>
                  <a:cubicBezTo>
                    <a:pt x="4770" y="866"/>
                    <a:pt x="4225" y="654"/>
                    <a:pt x="3665" y="487"/>
                  </a:cubicBezTo>
                  <a:cubicBezTo>
                    <a:pt x="3195" y="351"/>
                    <a:pt x="2726" y="215"/>
                    <a:pt x="2226" y="124"/>
                  </a:cubicBezTo>
                  <a:cubicBezTo>
                    <a:pt x="1847" y="56"/>
                    <a:pt x="1455" y="0"/>
                    <a:pt x="10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89;p59">
              <a:extLst>
                <a:ext uri="{FF2B5EF4-FFF2-40B4-BE49-F238E27FC236}">
                  <a16:creationId xmlns:a16="http://schemas.microsoft.com/office/drawing/2014/main" id="{9579C29A-A1BC-5276-AF01-8CB016DC24A5}"/>
                </a:ext>
              </a:extLst>
            </p:cNvPr>
            <p:cNvSpPr/>
            <p:nvPr/>
          </p:nvSpPr>
          <p:spPr>
            <a:xfrm>
              <a:off x="6847429" y="4017953"/>
              <a:ext cx="602884" cy="663359"/>
            </a:xfrm>
            <a:custGeom>
              <a:avLst/>
              <a:gdLst/>
              <a:ahLst/>
              <a:cxnLst/>
              <a:rect l="l" t="t" r="r" b="b"/>
              <a:pathLst>
                <a:path w="7859" h="9164" extrusionOk="0">
                  <a:moveTo>
                    <a:pt x="1040" y="487"/>
                  </a:moveTo>
                  <a:cubicBezTo>
                    <a:pt x="1087" y="487"/>
                    <a:pt x="1144" y="497"/>
                    <a:pt x="1212" y="517"/>
                  </a:cubicBezTo>
                  <a:cubicBezTo>
                    <a:pt x="1288" y="548"/>
                    <a:pt x="1348" y="548"/>
                    <a:pt x="1424" y="548"/>
                  </a:cubicBezTo>
                  <a:cubicBezTo>
                    <a:pt x="1479" y="538"/>
                    <a:pt x="1533" y="534"/>
                    <a:pt x="1587" y="534"/>
                  </a:cubicBezTo>
                  <a:cubicBezTo>
                    <a:pt x="1786" y="534"/>
                    <a:pt x="1982" y="591"/>
                    <a:pt x="2196" y="639"/>
                  </a:cubicBezTo>
                  <a:cubicBezTo>
                    <a:pt x="2363" y="669"/>
                    <a:pt x="2559" y="714"/>
                    <a:pt x="2726" y="745"/>
                  </a:cubicBezTo>
                  <a:cubicBezTo>
                    <a:pt x="2908" y="775"/>
                    <a:pt x="3089" y="820"/>
                    <a:pt x="3241" y="926"/>
                  </a:cubicBezTo>
                  <a:cubicBezTo>
                    <a:pt x="3286" y="956"/>
                    <a:pt x="3392" y="941"/>
                    <a:pt x="3438" y="956"/>
                  </a:cubicBezTo>
                  <a:cubicBezTo>
                    <a:pt x="3740" y="1032"/>
                    <a:pt x="4013" y="1199"/>
                    <a:pt x="4270" y="1350"/>
                  </a:cubicBezTo>
                  <a:cubicBezTo>
                    <a:pt x="4467" y="1456"/>
                    <a:pt x="4679" y="1502"/>
                    <a:pt x="4830" y="1623"/>
                  </a:cubicBezTo>
                  <a:cubicBezTo>
                    <a:pt x="5073" y="1804"/>
                    <a:pt x="5360" y="1956"/>
                    <a:pt x="5603" y="2168"/>
                  </a:cubicBezTo>
                  <a:cubicBezTo>
                    <a:pt x="5845" y="2380"/>
                    <a:pt x="6072" y="2592"/>
                    <a:pt x="6284" y="2788"/>
                  </a:cubicBezTo>
                  <a:cubicBezTo>
                    <a:pt x="6360" y="2849"/>
                    <a:pt x="6541" y="2940"/>
                    <a:pt x="6511" y="3121"/>
                  </a:cubicBezTo>
                  <a:lnTo>
                    <a:pt x="6511" y="3152"/>
                  </a:lnTo>
                  <a:cubicBezTo>
                    <a:pt x="6723" y="3167"/>
                    <a:pt x="6693" y="3394"/>
                    <a:pt x="6814" y="3500"/>
                  </a:cubicBezTo>
                  <a:cubicBezTo>
                    <a:pt x="6965" y="3651"/>
                    <a:pt x="6995" y="3833"/>
                    <a:pt x="7101" y="4000"/>
                  </a:cubicBezTo>
                  <a:cubicBezTo>
                    <a:pt x="7253" y="4272"/>
                    <a:pt x="7359" y="4560"/>
                    <a:pt x="7359" y="4878"/>
                  </a:cubicBezTo>
                  <a:cubicBezTo>
                    <a:pt x="7359" y="4953"/>
                    <a:pt x="7480" y="5029"/>
                    <a:pt x="7434" y="5120"/>
                  </a:cubicBezTo>
                  <a:cubicBezTo>
                    <a:pt x="7434" y="5544"/>
                    <a:pt x="7480" y="5968"/>
                    <a:pt x="7253" y="6377"/>
                  </a:cubicBezTo>
                  <a:cubicBezTo>
                    <a:pt x="7101" y="6649"/>
                    <a:pt x="7026" y="6982"/>
                    <a:pt x="6753" y="7224"/>
                  </a:cubicBezTo>
                  <a:cubicBezTo>
                    <a:pt x="6496" y="7467"/>
                    <a:pt x="6299" y="7815"/>
                    <a:pt x="5966" y="7981"/>
                  </a:cubicBezTo>
                  <a:cubicBezTo>
                    <a:pt x="5481" y="8224"/>
                    <a:pt x="5027" y="8542"/>
                    <a:pt x="4452" y="8587"/>
                  </a:cubicBezTo>
                  <a:cubicBezTo>
                    <a:pt x="4299" y="8597"/>
                    <a:pt x="4148" y="8604"/>
                    <a:pt x="3999" y="8604"/>
                  </a:cubicBezTo>
                  <a:cubicBezTo>
                    <a:pt x="3721" y="8604"/>
                    <a:pt x="3452" y="8580"/>
                    <a:pt x="3195" y="8511"/>
                  </a:cubicBezTo>
                  <a:cubicBezTo>
                    <a:pt x="2968" y="8436"/>
                    <a:pt x="2711" y="8390"/>
                    <a:pt x="2514" y="8208"/>
                  </a:cubicBezTo>
                  <a:cubicBezTo>
                    <a:pt x="2363" y="8057"/>
                    <a:pt x="2136" y="8012"/>
                    <a:pt x="1984" y="7845"/>
                  </a:cubicBezTo>
                  <a:cubicBezTo>
                    <a:pt x="1621" y="7467"/>
                    <a:pt x="1242" y="7149"/>
                    <a:pt x="1015" y="6679"/>
                  </a:cubicBezTo>
                  <a:cubicBezTo>
                    <a:pt x="955" y="6558"/>
                    <a:pt x="909" y="6422"/>
                    <a:pt x="788" y="6346"/>
                  </a:cubicBezTo>
                  <a:cubicBezTo>
                    <a:pt x="712" y="6301"/>
                    <a:pt x="849" y="6149"/>
                    <a:pt x="697" y="6119"/>
                  </a:cubicBezTo>
                  <a:cubicBezTo>
                    <a:pt x="667" y="5786"/>
                    <a:pt x="455" y="5498"/>
                    <a:pt x="516" y="5165"/>
                  </a:cubicBezTo>
                  <a:cubicBezTo>
                    <a:pt x="531" y="5029"/>
                    <a:pt x="410" y="5014"/>
                    <a:pt x="410" y="4908"/>
                  </a:cubicBezTo>
                  <a:lnTo>
                    <a:pt x="410" y="4257"/>
                  </a:lnTo>
                  <a:cubicBezTo>
                    <a:pt x="410" y="4060"/>
                    <a:pt x="410" y="3878"/>
                    <a:pt x="394" y="3682"/>
                  </a:cubicBezTo>
                  <a:cubicBezTo>
                    <a:pt x="379" y="3530"/>
                    <a:pt x="455" y="3379"/>
                    <a:pt x="455" y="3212"/>
                  </a:cubicBezTo>
                  <a:cubicBezTo>
                    <a:pt x="455" y="2925"/>
                    <a:pt x="531" y="2637"/>
                    <a:pt x="546" y="2334"/>
                  </a:cubicBezTo>
                  <a:cubicBezTo>
                    <a:pt x="561" y="2062"/>
                    <a:pt x="682" y="1759"/>
                    <a:pt x="712" y="1456"/>
                  </a:cubicBezTo>
                  <a:cubicBezTo>
                    <a:pt x="728" y="1229"/>
                    <a:pt x="788" y="972"/>
                    <a:pt x="834" y="745"/>
                  </a:cubicBezTo>
                  <a:cubicBezTo>
                    <a:pt x="856" y="567"/>
                    <a:pt x="911" y="487"/>
                    <a:pt x="1040" y="487"/>
                  </a:cubicBezTo>
                  <a:close/>
                  <a:moveTo>
                    <a:pt x="1051" y="0"/>
                  </a:moveTo>
                  <a:cubicBezTo>
                    <a:pt x="1004" y="0"/>
                    <a:pt x="957" y="1"/>
                    <a:pt x="909" y="3"/>
                  </a:cubicBezTo>
                  <a:cubicBezTo>
                    <a:pt x="773" y="3"/>
                    <a:pt x="697" y="33"/>
                    <a:pt x="622" y="139"/>
                  </a:cubicBezTo>
                  <a:cubicBezTo>
                    <a:pt x="516" y="290"/>
                    <a:pt x="531" y="487"/>
                    <a:pt x="485" y="654"/>
                  </a:cubicBezTo>
                  <a:cubicBezTo>
                    <a:pt x="455" y="866"/>
                    <a:pt x="394" y="1062"/>
                    <a:pt x="364" y="1274"/>
                  </a:cubicBezTo>
                  <a:cubicBezTo>
                    <a:pt x="334" y="1426"/>
                    <a:pt x="334" y="1592"/>
                    <a:pt x="289" y="1729"/>
                  </a:cubicBezTo>
                  <a:cubicBezTo>
                    <a:pt x="167" y="1956"/>
                    <a:pt x="183" y="2243"/>
                    <a:pt x="137" y="2486"/>
                  </a:cubicBezTo>
                  <a:cubicBezTo>
                    <a:pt x="77" y="2713"/>
                    <a:pt x="61" y="2985"/>
                    <a:pt x="31" y="3227"/>
                  </a:cubicBezTo>
                  <a:cubicBezTo>
                    <a:pt x="16" y="3455"/>
                    <a:pt x="16" y="3697"/>
                    <a:pt x="16" y="3924"/>
                  </a:cubicBezTo>
                  <a:cubicBezTo>
                    <a:pt x="16" y="4212"/>
                    <a:pt x="61" y="4514"/>
                    <a:pt x="16" y="4802"/>
                  </a:cubicBezTo>
                  <a:cubicBezTo>
                    <a:pt x="1" y="4938"/>
                    <a:pt x="137" y="5044"/>
                    <a:pt x="107" y="5135"/>
                  </a:cubicBezTo>
                  <a:cubicBezTo>
                    <a:pt x="61" y="5438"/>
                    <a:pt x="183" y="5665"/>
                    <a:pt x="289" y="5937"/>
                  </a:cubicBezTo>
                  <a:cubicBezTo>
                    <a:pt x="364" y="6165"/>
                    <a:pt x="470" y="6346"/>
                    <a:pt x="516" y="6573"/>
                  </a:cubicBezTo>
                  <a:cubicBezTo>
                    <a:pt x="531" y="6800"/>
                    <a:pt x="758" y="6891"/>
                    <a:pt x="773" y="7134"/>
                  </a:cubicBezTo>
                  <a:cubicBezTo>
                    <a:pt x="788" y="7300"/>
                    <a:pt x="1000" y="7406"/>
                    <a:pt x="1121" y="7542"/>
                  </a:cubicBezTo>
                  <a:cubicBezTo>
                    <a:pt x="1439" y="7921"/>
                    <a:pt x="1772" y="8284"/>
                    <a:pt x="2196" y="8542"/>
                  </a:cubicBezTo>
                  <a:cubicBezTo>
                    <a:pt x="2378" y="8663"/>
                    <a:pt x="2650" y="8678"/>
                    <a:pt x="2787" y="8890"/>
                  </a:cubicBezTo>
                  <a:cubicBezTo>
                    <a:pt x="2813" y="8882"/>
                    <a:pt x="2839" y="8878"/>
                    <a:pt x="2864" y="8878"/>
                  </a:cubicBezTo>
                  <a:cubicBezTo>
                    <a:pt x="3012" y="8878"/>
                    <a:pt x="3138" y="8999"/>
                    <a:pt x="3290" y="8999"/>
                  </a:cubicBezTo>
                  <a:cubicBezTo>
                    <a:pt x="3303" y="8999"/>
                    <a:pt x="3317" y="8998"/>
                    <a:pt x="3332" y="8996"/>
                  </a:cubicBezTo>
                  <a:cubicBezTo>
                    <a:pt x="3386" y="8996"/>
                    <a:pt x="3440" y="9073"/>
                    <a:pt x="3494" y="9073"/>
                  </a:cubicBezTo>
                  <a:cubicBezTo>
                    <a:pt x="3515" y="9073"/>
                    <a:pt x="3537" y="9061"/>
                    <a:pt x="3559" y="9026"/>
                  </a:cubicBezTo>
                  <a:cubicBezTo>
                    <a:pt x="3586" y="9094"/>
                    <a:pt x="3622" y="9116"/>
                    <a:pt x="3661" y="9116"/>
                  </a:cubicBezTo>
                  <a:cubicBezTo>
                    <a:pt x="3711" y="9116"/>
                    <a:pt x="3766" y="9081"/>
                    <a:pt x="3816" y="9056"/>
                  </a:cubicBezTo>
                  <a:cubicBezTo>
                    <a:pt x="3826" y="9054"/>
                    <a:pt x="3836" y="9053"/>
                    <a:pt x="3846" y="9053"/>
                  </a:cubicBezTo>
                  <a:cubicBezTo>
                    <a:pt x="3932" y="9053"/>
                    <a:pt x="4023" y="9124"/>
                    <a:pt x="4112" y="9124"/>
                  </a:cubicBezTo>
                  <a:cubicBezTo>
                    <a:pt x="4156" y="9124"/>
                    <a:pt x="4199" y="9107"/>
                    <a:pt x="4240" y="9056"/>
                  </a:cubicBezTo>
                  <a:lnTo>
                    <a:pt x="4255" y="9071"/>
                  </a:lnTo>
                  <a:cubicBezTo>
                    <a:pt x="4300" y="9139"/>
                    <a:pt x="4332" y="9164"/>
                    <a:pt x="4356" y="9164"/>
                  </a:cubicBezTo>
                  <a:cubicBezTo>
                    <a:pt x="4413" y="9164"/>
                    <a:pt x="4429" y="9028"/>
                    <a:pt x="4482" y="8996"/>
                  </a:cubicBezTo>
                  <a:cubicBezTo>
                    <a:pt x="4492" y="9042"/>
                    <a:pt x="4512" y="9106"/>
                    <a:pt x="4544" y="9106"/>
                  </a:cubicBezTo>
                  <a:cubicBezTo>
                    <a:pt x="4565" y="9106"/>
                    <a:pt x="4589" y="9081"/>
                    <a:pt x="4618" y="9011"/>
                  </a:cubicBezTo>
                  <a:cubicBezTo>
                    <a:pt x="4618" y="8997"/>
                    <a:pt x="4635" y="8986"/>
                    <a:pt x="4652" y="8986"/>
                  </a:cubicBezTo>
                  <a:cubicBezTo>
                    <a:pt x="4672" y="8986"/>
                    <a:pt x="4694" y="9001"/>
                    <a:pt x="4694" y="9041"/>
                  </a:cubicBezTo>
                  <a:cubicBezTo>
                    <a:pt x="4694" y="9083"/>
                    <a:pt x="4699" y="9097"/>
                    <a:pt x="4708" y="9097"/>
                  </a:cubicBezTo>
                  <a:cubicBezTo>
                    <a:pt x="4721" y="9097"/>
                    <a:pt x="4742" y="9065"/>
                    <a:pt x="4770" y="9056"/>
                  </a:cubicBezTo>
                  <a:cubicBezTo>
                    <a:pt x="4876" y="8996"/>
                    <a:pt x="5012" y="8965"/>
                    <a:pt x="5133" y="8920"/>
                  </a:cubicBezTo>
                  <a:cubicBezTo>
                    <a:pt x="5200" y="8909"/>
                    <a:pt x="5250" y="8809"/>
                    <a:pt x="5319" y="8809"/>
                  </a:cubicBezTo>
                  <a:cubicBezTo>
                    <a:pt x="5345" y="8809"/>
                    <a:pt x="5373" y="8823"/>
                    <a:pt x="5406" y="8859"/>
                  </a:cubicBezTo>
                  <a:cubicBezTo>
                    <a:pt x="5512" y="8708"/>
                    <a:pt x="5678" y="8738"/>
                    <a:pt x="5815" y="8663"/>
                  </a:cubicBezTo>
                  <a:cubicBezTo>
                    <a:pt x="5936" y="8587"/>
                    <a:pt x="6072" y="8511"/>
                    <a:pt x="6193" y="8405"/>
                  </a:cubicBezTo>
                  <a:cubicBezTo>
                    <a:pt x="6344" y="8299"/>
                    <a:pt x="6466" y="8148"/>
                    <a:pt x="6647" y="8057"/>
                  </a:cubicBezTo>
                  <a:cubicBezTo>
                    <a:pt x="6889" y="7921"/>
                    <a:pt x="6965" y="7618"/>
                    <a:pt x="7177" y="7436"/>
                  </a:cubicBezTo>
                  <a:cubicBezTo>
                    <a:pt x="7374" y="7255"/>
                    <a:pt x="7450" y="6997"/>
                    <a:pt x="7556" y="6785"/>
                  </a:cubicBezTo>
                  <a:cubicBezTo>
                    <a:pt x="7707" y="6467"/>
                    <a:pt x="7783" y="6104"/>
                    <a:pt x="7813" y="5726"/>
                  </a:cubicBezTo>
                  <a:cubicBezTo>
                    <a:pt x="7858" y="5286"/>
                    <a:pt x="7813" y="4878"/>
                    <a:pt x="7722" y="4454"/>
                  </a:cubicBezTo>
                  <a:cubicBezTo>
                    <a:pt x="7586" y="3894"/>
                    <a:pt x="7374" y="3349"/>
                    <a:pt x="7071" y="2834"/>
                  </a:cubicBezTo>
                  <a:cubicBezTo>
                    <a:pt x="6905" y="2531"/>
                    <a:pt x="6693" y="2243"/>
                    <a:pt x="6450" y="2016"/>
                  </a:cubicBezTo>
                  <a:cubicBezTo>
                    <a:pt x="6087" y="1698"/>
                    <a:pt x="5678" y="1426"/>
                    <a:pt x="5254" y="1168"/>
                  </a:cubicBezTo>
                  <a:cubicBezTo>
                    <a:pt x="4770" y="866"/>
                    <a:pt x="4225" y="654"/>
                    <a:pt x="3665" y="487"/>
                  </a:cubicBezTo>
                  <a:cubicBezTo>
                    <a:pt x="3195" y="351"/>
                    <a:pt x="2726" y="215"/>
                    <a:pt x="2226" y="124"/>
                  </a:cubicBezTo>
                  <a:cubicBezTo>
                    <a:pt x="1847" y="56"/>
                    <a:pt x="1455" y="0"/>
                    <a:pt x="1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890;p59">
              <a:extLst>
                <a:ext uri="{FF2B5EF4-FFF2-40B4-BE49-F238E27FC236}">
                  <a16:creationId xmlns:a16="http://schemas.microsoft.com/office/drawing/2014/main" id="{1BF8132C-B064-B388-AA62-967359F46D44}"/>
                </a:ext>
              </a:extLst>
            </p:cNvPr>
            <p:cNvGrpSpPr/>
            <p:nvPr/>
          </p:nvGrpSpPr>
          <p:grpSpPr>
            <a:xfrm>
              <a:off x="6939174" y="4125593"/>
              <a:ext cx="363613" cy="443520"/>
              <a:chOff x="6939174" y="4125593"/>
              <a:chExt cx="363613" cy="443520"/>
            </a:xfrm>
          </p:grpSpPr>
          <p:sp>
            <p:nvSpPr>
              <p:cNvPr id="10" name="Google Shape;891;p59">
                <a:extLst>
                  <a:ext uri="{FF2B5EF4-FFF2-40B4-BE49-F238E27FC236}">
                    <a16:creationId xmlns:a16="http://schemas.microsoft.com/office/drawing/2014/main" id="{9032E2F5-E6C9-C936-3411-947D02EC7EF7}"/>
                  </a:ext>
                </a:extLst>
              </p:cNvPr>
              <p:cNvSpPr/>
              <p:nvPr/>
            </p:nvSpPr>
            <p:spPr>
              <a:xfrm>
                <a:off x="7028617" y="4220060"/>
                <a:ext cx="274170" cy="349053"/>
              </a:xfrm>
              <a:custGeom>
                <a:avLst/>
                <a:gdLst/>
                <a:ahLst/>
                <a:cxnLst/>
                <a:rect l="l" t="t" r="r" b="b"/>
                <a:pathLst>
                  <a:path w="3574" h="4822" extrusionOk="0">
                    <a:moveTo>
                      <a:pt x="1680" y="409"/>
                    </a:moveTo>
                    <a:cubicBezTo>
                      <a:pt x="1725" y="409"/>
                      <a:pt x="1770" y="413"/>
                      <a:pt x="1817" y="420"/>
                    </a:cubicBezTo>
                    <a:cubicBezTo>
                      <a:pt x="1969" y="420"/>
                      <a:pt x="2120" y="451"/>
                      <a:pt x="2211" y="587"/>
                    </a:cubicBezTo>
                    <a:cubicBezTo>
                      <a:pt x="2332" y="708"/>
                      <a:pt x="2529" y="678"/>
                      <a:pt x="2650" y="799"/>
                    </a:cubicBezTo>
                    <a:cubicBezTo>
                      <a:pt x="3013" y="1162"/>
                      <a:pt x="3256" y="1571"/>
                      <a:pt x="3225" y="2116"/>
                    </a:cubicBezTo>
                    <a:cubicBezTo>
                      <a:pt x="3195" y="2540"/>
                      <a:pt x="2786" y="3009"/>
                      <a:pt x="2362" y="3130"/>
                    </a:cubicBezTo>
                    <a:cubicBezTo>
                      <a:pt x="2228" y="3164"/>
                      <a:pt x="2094" y="3181"/>
                      <a:pt x="1963" y="3181"/>
                    </a:cubicBezTo>
                    <a:cubicBezTo>
                      <a:pt x="1681" y="3181"/>
                      <a:pt x="1409" y="3104"/>
                      <a:pt x="1151" y="2949"/>
                    </a:cubicBezTo>
                    <a:cubicBezTo>
                      <a:pt x="894" y="2782"/>
                      <a:pt x="818" y="2706"/>
                      <a:pt x="652" y="2449"/>
                    </a:cubicBezTo>
                    <a:cubicBezTo>
                      <a:pt x="500" y="2222"/>
                      <a:pt x="455" y="1995"/>
                      <a:pt x="455" y="1722"/>
                    </a:cubicBezTo>
                    <a:cubicBezTo>
                      <a:pt x="455" y="1344"/>
                      <a:pt x="606" y="1026"/>
                      <a:pt x="894" y="784"/>
                    </a:cubicBezTo>
                    <a:cubicBezTo>
                      <a:pt x="1119" y="585"/>
                      <a:pt x="1368" y="409"/>
                      <a:pt x="1680" y="409"/>
                    </a:cubicBezTo>
                    <a:close/>
                    <a:moveTo>
                      <a:pt x="1974" y="1"/>
                    </a:moveTo>
                    <a:cubicBezTo>
                      <a:pt x="1600" y="1"/>
                      <a:pt x="1246" y="192"/>
                      <a:pt x="909" y="345"/>
                    </a:cubicBezTo>
                    <a:cubicBezTo>
                      <a:pt x="591" y="481"/>
                      <a:pt x="440" y="799"/>
                      <a:pt x="243" y="1056"/>
                    </a:cubicBezTo>
                    <a:cubicBezTo>
                      <a:pt x="61" y="1329"/>
                      <a:pt x="1" y="1692"/>
                      <a:pt x="61" y="1995"/>
                    </a:cubicBezTo>
                    <a:cubicBezTo>
                      <a:pt x="122" y="2388"/>
                      <a:pt x="243" y="2782"/>
                      <a:pt x="576" y="3070"/>
                    </a:cubicBezTo>
                    <a:cubicBezTo>
                      <a:pt x="677" y="3171"/>
                      <a:pt x="833" y="3313"/>
                      <a:pt x="952" y="3313"/>
                    </a:cubicBezTo>
                    <a:cubicBezTo>
                      <a:pt x="958" y="3313"/>
                      <a:pt x="964" y="3313"/>
                      <a:pt x="970" y="3312"/>
                    </a:cubicBezTo>
                    <a:cubicBezTo>
                      <a:pt x="995" y="3308"/>
                      <a:pt x="1016" y="3307"/>
                      <a:pt x="1034" y="3307"/>
                    </a:cubicBezTo>
                    <a:cubicBezTo>
                      <a:pt x="1165" y="3307"/>
                      <a:pt x="1108" y="3397"/>
                      <a:pt x="1121" y="3463"/>
                    </a:cubicBezTo>
                    <a:cubicBezTo>
                      <a:pt x="1136" y="3524"/>
                      <a:pt x="1121" y="3600"/>
                      <a:pt x="1106" y="3660"/>
                    </a:cubicBezTo>
                    <a:cubicBezTo>
                      <a:pt x="1045" y="3918"/>
                      <a:pt x="954" y="4205"/>
                      <a:pt x="894" y="4463"/>
                    </a:cubicBezTo>
                    <a:cubicBezTo>
                      <a:pt x="879" y="4599"/>
                      <a:pt x="879" y="4735"/>
                      <a:pt x="1000" y="4796"/>
                    </a:cubicBezTo>
                    <a:cubicBezTo>
                      <a:pt x="1042" y="4814"/>
                      <a:pt x="1075" y="4822"/>
                      <a:pt x="1101" y="4822"/>
                    </a:cubicBezTo>
                    <a:cubicBezTo>
                      <a:pt x="1208" y="4822"/>
                      <a:pt x="1203" y="4693"/>
                      <a:pt x="1227" y="4584"/>
                    </a:cubicBezTo>
                    <a:cubicBezTo>
                      <a:pt x="1303" y="4281"/>
                      <a:pt x="1378" y="3993"/>
                      <a:pt x="1454" y="3706"/>
                    </a:cubicBezTo>
                    <a:cubicBezTo>
                      <a:pt x="1496" y="3609"/>
                      <a:pt x="1550" y="3537"/>
                      <a:pt x="1686" y="3537"/>
                    </a:cubicBezTo>
                    <a:cubicBezTo>
                      <a:pt x="1699" y="3537"/>
                      <a:pt x="1712" y="3538"/>
                      <a:pt x="1727" y="3539"/>
                    </a:cubicBezTo>
                    <a:cubicBezTo>
                      <a:pt x="1777" y="3543"/>
                      <a:pt x="1828" y="3545"/>
                      <a:pt x="1879" y="3545"/>
                    </a:cubicBezTo>
                    <a:cubicBezTo>
                      <a:pt x="2046" y="3545"/>
                      <a:pt x="2219" y="3525"/>
                      <a:pt x="2393" y="3479"/>
                    </a:cubicBezTo>
                    <a:lnTo>
                      <a:pt x="2393" y="3479"/>
                    </a:lnTo>
                    <a:cubicBezTo>
                      <a:pt x="2347" y="3660"/>
                      <a:pt x="2559" y="3781"/>
                      <a:pt x="2484" y="3933"/>
                    </a:cubicBezTo>
                    <a:cubicBezTo>
                      <a:pt x="2408" y="4160"/>
                      <a:pt x="2559" y="4266"/>
                      <a:pt x="2635" y="4417"/>
                    </a:cubicBezTo>
                    <a:cubicBezTo>
                      <a:pt x="2648" y="4484"/>
                      <a:pt x="2720" y="4574"/>
                      <a:pt x="2789" y="4574"/>
                    </a:cubicBezTo>
                    <a:cubicBezTo>
                      <a:pt x="2798" y="4574"/>
                      <a:pt x="2808" y="4572"/>
                      <a:pt x="2817" y="4569"/>
                    </a:cubicBezTo>
                    <a:cubicBezTo>
                      <a:pt x="2923" y="4508"/>
                      <a:pt x="2968" y="4387"/>
                      <a:pt x="2968" y="4266"/>
                    </a:cubicBezTo>
                    <a:cubicBezTo>
                      <a:pt x="2968" y="4236"/>
                      <a:pt x="2953" y="4220"/>
                      <a:pt x="2953" y="4205"/>
                    </a:cubicBezTo>
                    <a:cubicBezTo>
                      <a:pt x="2892" y="3963"/>
                      <a:pt x="2786" y="3736"/>
                      <a:pt x="2771" y="3479"/>
                    </a:cubicBezTo>
                    <a:cubicBezTo>
                      <a:pt x="2771" y="3327"/>
                      <a:pt x="2817" y="3221"/>
                      <a:pt x="2892" y="3206"/>
                    </a:cubicBezTo>
                    <a:cubicBezTo>
                      <a:pt x="3029" y="3161"/>
                      <a:pt x="3044" y="3070"/>
                      <a:pt x="3119" y="2994"/>
                    </a:cubicBezTo>
                    <a:cubicBezTo>
                      <a:pt x="3256" y="2843"/>
                      <a:pt x="3377" y="2691"/>
                      <a:pt x="3453" y="2494"/>
                    </a:cubicBezTo>
                    <a:cubicBezTo>
                      <a:pt x="3528" y="2313"/>
                      <a:pt x="3574" y="2101"/>
                      <a:pt x="3574" y="1919"/>
                    </a:cubicBezTo>
                    <a:cubicBezTo>
                      <a:pt x="3574" y="1768"/>
                      <a:pt x="3483" y="1586"/>
                      <a:pt x="3528" y="1420"/>
                    </a:cubicBezTo>
                    <a:cubicBezTo>
                      <a:pt x="3559" y="1268"/>
                      <a:pt x="3407" y="1238"/>
                      <a:pt x="3377" y="1132"/>
                    </a:cubicBezTo>
                    <a:cubicBezTo>
                      <a:pt x="3316" y="1011"/>
                      <a:pt x="3316" y="799"/>
                      <a:pt x="3165" y="738"/>
                    </a:cubicBezTo>
                    <a:cubicBezTo>
                      <a:pt x="3013" y="678"/>
                      <a:pt x="2923" y="511"/>
                      <a:pt x="2877" y="435"/>
                    </a:cubicBezTo>
                    <a:cubicBezTo>
                      <a:pt x="2786" y="208"/>
                      <a:pt x="2574" y="178"/>
                      <a:pt x="2423" y="102"/>
                    </a:cubicBezTo>
                    <a:cubicBezTo>
                      <a:pt x="2270" y="30"/>
                      <a:pt x="2120" y="1"/>
                      <a:pt x="19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92;p59">
                <a:extLst>
                  <a:ext uri="{FF2B5EF4-FFF2-40B4-BE49-F238E27FC236}">
                    <a16:creationId xmlns:a16="http://schemas.microsoft.com/office/drawing/2014/main" id="{2A00FC8D-F1EC-FBBD-A89C-0A6C5487F2FA}"/>
                  </a:ext>
                </a:extLst>
              </p:cNvPr>
              <p:cNvSpPr/>
              <p:nvPr/>
            </p:nvSpPr>
            <p:spPr>
              <a:xfrm>
                <a:off x="7007752" y="4125593"/>
                <a:ext cx="65052" cy="99822"/>
              </a:xfrm>
              <a:custGeom>
                <a:avLst/>
                <a:gdLst/>
                <a:ahLst/>
                <a:cxnLst/>
                <a:rect l="l" t="t" r="r" b="b"/>
                <a:pathLst>
                  <a:path w="848" h="1379" extrusionOk="0">
                    <a:moveTo>
                      <a:pt x="165" y="0"/>
                    </a:moveTo>
                    <a:cubicBezTo>
                      <a:pt x="127" y="0"/>
                      <a:pt x="91" y="48"/>
                      <a:pt x="91" y="60"/>
                    </a:cubicBezTo>
                    <a:cubicBezTo>
                      <a:pt x="91" y="151"/>
                      <a:pt x="0" y="242"/>
                      <a:pt x="61" y="363"/>
                    </a:cubicBezTo>
                    <a:cubicBezTo>
                      <a:pt x="212" y="681"/>
                      <a:pt x="333" y="1029"/>
                      <a:pt x="560" y="1301"/>
                    </a:cubicBezTo>
                    <a:cubicBezTo>
                      <a:pt x="572" y="1335"/>
                      <a:pt x="575" y="1378"/>
                      <a:pt x="607" y="1378"/>
                    </a:cubicBezTo>
                    <a:cubicBezTo>
                      <a:pt x="618" y="1378"/>
                      <a:pt x="632" y="1373"/>
                      <a:pt x="651" y="1362"/>
                    </a:cubicBezTo>
                    <a:cubicBezTo>
                      <a:pt x="712" y="1332"/>
                      <a:pt x="818" y="1332"/>
                      <a:pt x="848" y="1256"/>
                    </a:cubicBezTo>
                    <a:cubicBezTo>
                      <a:pt x="803" y="1180"/>
                      <a:pt x="803" y="1120"/>
                      <a:pt x="787" y="1059"/>
                    </a:cubicBezTo>
                    <a:cubicBezTo>
                      <a:pt x="727" y="832"/>
                      <a:pt x="545" y="650"/>
                      <a:pt x="500" y="423"/>
                    </a:cubicBezTo>
                    <a:cubicBezTo>
                      <a:pt x="469" y="226"/>
                      <a:pt x="288" y="151"/>
                      <a:pt x="197" y="15"/>
                    </a:cubicBezTo>
                    <a:cubicBezTo>
                      <a:pt x="187" y="4"/>
                      <a:pt x="176" y="0"/>
                      <a:pt x="1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93;p59">
                <a:extLst>
                  <a:ext uri="{FF2B5EF4-FFF2-40B4-BE49-F238E27FC236}">
                    <a16:creationId xmlns:a16="http://schemas.microsoft.com/office/drawing/2014/main" id="{C77D0D39-65E7-3E29-EA70-A3C9CD51DD78}"/>
                  </a:ext>
                </a:extLst>
              </p:cNvPr>
              <p:cNvSpPr/>
              <p:nvPr/>
            </p:nvSpPr>
            <p:spPr>
              <a:xfrm>
                <a:off x="6939174" y="4192190"/>
                <a:ext cx="87222" cy="62905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869" extrusionOk="0">
                    <a:moveTo>
                      <a:pt x="219" y="1"/>
                    </a:moveTo>
                    <a:cubicBezTo>
                      <a:pt x="147" y="1"/>
                      <a:pt x="85" y="31"/>
                      <a:pt x="46" y="79"/>
                    </a:cubicBezTo>
                    <a:cubicBezTo>
                      <a:pt x="1" y="154"/>
                      <a:pt x="31" y="260"/>
                      <a:pt x="122" y="336"/>
                    </a:cubicBezTo>
                    <a:cubicBezTo>
                      <a:pt x="273" y="427"/>
                      <a:pt x="410" y="578"/>
                      <a:pt x="561" y="669"/>
                    </a:cubicBezTo>
                    <a:cubicBezTo>
                      <a:pt x="676" y="741"/>
                      <a:pt x="764" y="867"/>
                      <a:pt x="888" y="867"/>
                    </a:cubicBezTo>
                    <a:cubicBezTo>
                      <a:pt x="895" y="867"/>
                      <a:pt x="902" y="867"/>
                      <a:pt x="909" y="866"/>
                    </a:cubicBezTo>
                    <a:cubicBezTo>
                      <a:pt x="921" y="868"/>
                      <a:pt x="934" y="869"/>
                      <a:pt x="946" y="869"/>
                    </a:cubicBezTo>
                    <a:cubicBezTo>
                      <a:pt x="1027" y="869"/>
                      <a:pt x="1110" y="830"/>
                      <a:pt x="1136" y="790"/>
                    </a:cubicBezTo>
                    <a:cubicBezTo>
                      <a:pt x="1136" y="669"/>
                      <a:pt x="1091" y="518"/>
                      <a:pt x="1000" y="457"/>
                    </a:cubicBezTo>
                    <a:cubicBezTo>
                      <a:pt x="773" y="336"/>
                      <a:pt x="606" y="139"/>
                      <a:pt x="349" y="33"/>
                    </a:cubicBezTo>
                    <a:cubicBezTo>
                      <a:pt x="305" y="11"/>
                      <a:pt x="260" y="1"/>
                      <a:pt x="2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94;p59">
                <a:extLst>
                  <a:ext uri="{FF2B5EF4-FFF2-40B4-BE49-F238E27FC236}">
                    <a16:creationId xmlns:a16="http://schemas.microsoft.com/office/drawing/2014/main" id="{12565BA4-68B1-B7CD-0E16-10E20004DB68}"/>
                  </a:ext>
                </a:extLst>
              </p:cNvPr>
              <p:cNvSpPr/>
              <p:nvPr/>
            </p:nvSpPr>
            <p:spPr>
              <a:xfrm>
                <a:off x="6947305" y="4274567"/>
                <a:ext cx="68658" cy="40754"/>
              </a:xfrm>
              <a:custGeom>
                <a:avLst/>
                <a:gdLst/>
                <a:ahLst/>
                <a:cxnLst/>
                <a:rect l="l" t="t" r="r" b="b"/>
                <a:pathLst>
                  <a:path w="895" h="563" extrusionOk="0">
                    <a:moveTo>
                      <a:pt x="304" y="46"/>
                    </a:moveTo>
                    <a:cubicBezTo>
                      <a:pt x="273" y="61"/>
                      <a:pt x="243" y="61"/>
                      <a:pt x="228" y="76"/>
                    </a:cubicBezTo>
                    <a:cubicBezTo>
                      <a:pt x="122" y="106"/>
                      <a:pt x="1" y="137"/>
                      <a:pt x="1" y="258"/>
                    </a:cubicBezTo>
                    <a:cubicBezTo>
                      <a:pt x="1" y="364"/>
                      <a:pt x="77" y="424"/>
                      <a:pt x="213" y="439"/>
                    </a:cubicBezTo>
                    <a:cubicBezTo>
                      <a:pt x="349" y="455"/>
                      <a:pt x="500" y="485"/>
                      <a:pt x="622" y="530"/>
                    </a:cubicBezTo>
                    <a:cubicBezTo>
                      <a:pt x="662" y="546"/>
                      <a:pt x="711" y="563"/>
                      <a:pt x="753" y="563"/>
                    </a:cubicBezTo>
                    <a:cubicBezTo>
                      <a:pt x="789" y="563"/>
                      <a:pt x="819" y="550"/>
                      <a:pt x="834" y="515"/>
                    </a:cubicBezTo>
                    <a:cubicBezTo>
                      <a:pt x="879" y="439"/>
                      <a:pt x="894" y="364"/>
                      <a:pt x="834" y="258"/>
                    </a:cubicBezTo>
                    <a:cubicBezTo>
                      <a:pt x="697" y="0"/>
                      <a:pt x="455" y="137"/>
                      <a:pt x="304" y="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95;p59">
                <a:extLst>
                  <a:ext uri="{FF2B5EF4-FFF2-40B4-BE49-F238E27FC236}">
                    <a16:creationId xmlns:a16="http://schemas.microsoft.com/office/drawing/2014/main" id="{DC0C181B-2671-7472-C241-2974E08762E7}"/>
                  </a:ext>
                </a:extLst>
              </p:cNvPr>
              <p:cNvSpPr/>
              <p:nvPr/>
            </p:nvSpPr>
            <p:spPr>
              <a:xfrm>
                <a:off x="7102948" y="4278838"/>
                <a:ext cx="132482" cy="12689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53" extrusionOk="0">
                    <a:moveTo>
                      <a:pt x="945" y="356"/>
                    </a:moveTo>
                    <a:cubicBezTo>
                      <a:pt x="1082" y="356"/>
                      <a:pt x="1199" y="402"/>
                      <a:pt x="1303" y="547"/>
                    </a:cubicBezTo>
                    <a:cubicBezTo>
                      <a:pt x="1378" y="683"/>
                      <a:pt x="1424" y="835"/>
                      <a:pt x="1469" y="971"/>
                    </a:cubicBezTo>
                    <a:cubicBezTo>
                      <a:pt x="1424" y="1122"/>
                      <a:pt x="1424" y="1289"/>
                      <a:pt x="1272" y="1380"/>
                    </a:cubicBezTo>
                    <a:cubicBezTo>
                      <a:pt x="1136" y="1455"/>
                      <a:pt x="1000" y="1531"/>
                      <a:pt x="864" y="1592"/>
                    </a:cubicBezTo>
                    <a:cubicBezTo>
                      <a:pt x="849" y="1599"/>
                      <a:pt x="834" y="1602"/>
                      <a:pt x="820" y="1602"/>
                    </a:cubicBezTo>
                    <a:cubicBezTo>
                      <a:pt x="722" y="1602"/>
                      <a:pt x="644" y="1438"/>
                      <a:pt x="485" y="1425"/>
                    </a:cubicBezTo>
                    <a:cubicBezTo>
                      <a:pt x="394" y="1395"/>
                      <a:pt x="288" y="1243"/>
                      <a:pt x="243" y="1092"/>
                    </a:cubicBezTo>
                    <a:cubicBezTo>
                      <a:pt x="167" y="759"/>
                      <a:pt x="409" y="426"/>
                      <a:pt x="742" y="380"/>
                    </a:cubicBezTo>
                    <a:cubicBezTo>
                      <a:pt x="814" y="366"/>
                      <a:pt x="882" y="356"/>
                      <a:pt x="945" y="356"/>
                    </a:cubicBezTo>
                    <a:close/>
                    <a:moveTo>
                      <a:pt x="910" y="1"/>
                    </a:moveTo>
                    <a:cubicBezTo>
                      <a:pt x="765" y="1"/>
                      <a:pt x="596" y="100"/>
                      <a:pt x="455" y="199"/>
                    </a:cubicBezTo>
                    <a:cubicBezTo>
                      <a:pt x="107" y="380"/>
                      <a:pt x="61" y="744"/>
                      <a:pt x="1" y="1122"/>
                    </a:cubicBezTo>
                    <a:cubicBezTo>
                      <a:pt x="107" y="1198"/>
                      <a:pt x="76" y="1380"/>
                      <a:pt x="182" y="1486"/>
                    </a:cubicBezTo>
                    <a:cubicBezTo>
                      <a:pt x="350" y="1667"/>
                      <a:pt x="582" y="1752"/>
                      <a:pt x="815" y="1752"/>
                    </a:cubicBezTo>
                    <a:cubicBezTo>
                      <a:pt x="1087" y="1752"/>
                      <a:pt x="1359" y="1637"/>
                      <a:pt x="1530" y="1425"/>
                    </a:cubicBezTo>
                    <a:cubicBezTo>
                      <a:pt x="1651" y="1289"/>
                      <a:pt x="1727" y="1077"/>
                      <a:pt x="1696" y="910"/>
                    </a:cubicBezTo>
                    <a:cubicBezTo>
                      <a:pt x="1666" y="698"/>
                      <a:pt x="1590" y="471"/>
                      <a:pt x="1454" y="290"/>
                    </a:cubicBezTo>
                    <a:cubicBezTo>
                      <a:pt x="1318" y="78"/>
                      <a:pt x="1121" y="17"/>
                      <a:pt x="939" y="2"/>
                    </a:cubicBezTo>
                    <a:cubicBezTo>
                      <a:pt x="930" y="1"/>
                      <a:pt x="920" y="1"/>
                      <a:pt x="9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96;p59">
                <a:extLst>
                  <a:ext uri="{FF2B5EF4-FFF2-40B4-BE49-F238E27FC236}">
                    <a16:creationId xmlns:a16="http://schemas.microsoft.com/office/drawing/2014/main" id="{520C6139-D958-0E61-3C99-3C46F7D47F1C}"/>
                  </a:ext>
                </a:extLst>
              </p:cNvPr>
              <p:cNvSpPr/>
              <p:nvPr/>
            </p:nvSpPr>
            <p:spPr>
              <a:xfrm>
                <a:off x="7143604" y="4323791"/>
                <a:ext cx="48866" cy="37497"/>
              </a:xfrm>
              <a:custGeom>
                <a:avLst/>
                <a:gdLst/>
                <a:ahLst/>
                <a:cxnLst/>
                <a:rect l="l" t="t" r="r" b="b"/>
                <a:pathLst>
                  <a:path w="637" h="518" extrusionOk="0">
                    <a:moveTo>
                      <a:pt x="296" y="1"/>
                    </a:moveTo>
                    <a:cubicBezTo>
                      <a:pt x="145" y="1"/>
                      <a:pt x="74" y="144"/>
                      <a:pt x="31" y="259"/>
                    </a:cubicBezTo>
                    <a:cubicBezTo>
                      <a:pt x="1" y="365"/>
                      <a:pt x="182" y="501"/>
                      <a:pt x="394" y="516"/>
                    </a:cubicBezTo>
                    <a:cubicBezTo>
                      <a:pt x="403" y="517"/>
                      <a:pt x="412" y="517"/>
                      <a:pt x="420" y="517"/>
                    </a:cubicBezTo>
                    <a:cubicBezTo>
                      <a:pt x="588" y="517"/>
                      <a:pt x="562" y="375"/>
                      <a:pt x="591" y="274"/>
                    </a:cubicBezTo>
                    <a:cubicBezTo>
                      <a:pt x="636" y="47"/>
                      <a:pt x="485" y="32"/>
                      <a:pt x="318" y="2"/>
                    </a:cubicBezTo>
                    <a:cubicBezTo>
                      <a:pt x="311" y="1"/>
                      <a:pt x="303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871;p59">
            <a:extLst>
              <a:ext uri="{FF2B5EF4-FFF2-40B4-BE49-F238E27FC236}">
                <a16:creationId xmlns:a16="http://schemas.microsoft.com/office/drawing/2014/main" id="{01A252D6-FC46-06BF-91FA-87DD6B0C9742}"/>
              </a:ext>
            </a:extLst>
          </p:cNvPr>
          <p:cNvSpPr/>
          <p:nvPr/>
        </p:nvSpPr>
        <p:spPr>
          <a:xfrm>
            <a:off x="651900" y="347461"/>
            <a:ext cx="733295" cy="560134"/>
          </a:xfrm>
          <a:custGeom>
            <a:avLst/>
            <a:gdLst/>
            <a:ahLst/>
            <a:cxnLst/>
            <a:rect l="l" t="t" r="r" b="b"/>
            <a:pathLst>
              <a:path w="9559" h="7738" extrusionOk="0">
                <a:moveTo>
                  <a:pt x="4720" y="0"/>
                </a:moveTo>
                <a:cubicBezTo>
                  <a:pt x="4497" y="0"/>
                  <a:pt x="4275" y="17"/>
                  <a:pt x="4047" y="35"/>
                </a:cubicBezTo>
                <a:cubicBezTo>
                  <a:pt x="3835" y="50"/>
                  <a:pt x="3654" y="141"/>
                  <a:pt x="3442" y="156"/>
                </a:cubicBezTo>
                <a:cubicBezTo>
                  <a:pt x="3078" y="202"/>
                  <a:pt x="2791" y="383"/>
                  <a:pt x="2458" y="459"/>
                </a:cubicBezTo>
                <a:cubicBezTo>
                  <a:pt x="2306" y="504"/>
                  <a:pt x="2155" y="656"/>
                  <a:pt x="2019" y="747"/>
                </a:cubicBezTo>
                <a:cubicBezTo>
                  <a:pt x="1701" y="974"/>
                  <a:pt x="1383" y="1186"/>
                  <a:pt x="1110" y="1473"/>
                </a:cubicBezTo>
                <a:cubicBezTo>
                  <a:pt x="883" y="1715"/>
                  <a:pt x="671" y="1973"/>
                  <a:pt x="505" y="2245"/>
                </a:cubicBezTo>
                <a:cubicBezTo>
                  <a:pt x="353" y="2488"/>
                  <a:pt x="293" y="2790"/>
                  <a:pt x="172" y="3063"/>
                </a:cubicBezTo>
                <a:cubicBezTo>
                  <a:pt x="172" y="3078"/>
                  <a:pt x="187" y="3108"/>
                  <a:pt x="187" y="3139"/>
                </a:cubicBezTo>
                <a:cubicBezTo>
                  <a:pt x="202" y="3245"/>
                  <a:pt x="202" y="3320"/>
                  <a:pt x="126" y="3441"/>
                </a:cubicBezTo>
                <a:cubicBezTo>
                  <a:pt x="66" y="3517"/>
                  <a:pt x="172" y="3669"/>
                  <a:pt x="50" y="3759"/>
                </a:cubicBezTo>
                <a:cubicBezTo>
                  <a:pt x="50" y="3759"/>
                  <a:pt x="66" y="3790"/>
                  <a:pt x="96" y="3820"/>
                </a:cubicBezTo>
                <a:cubicBezTo>
                  <a:pt x="172" y="3896"/>
                  <a:pt x="35" y="4002"/>
                  <a:pt x="141" y="4077"/>
                </a:cubicBezTo>
                <a:cubicBezTo>
                  <a:pt x="126" y="4092"/>
                  <a:pt x="111" y="4092"/>
                  <a:pt x="96" y="4092"/>
                </a:cubicBezTo>
                <a:cubicBezTo>
                  <a:pt x="82" y="4089"/>
                  <a:pt x="68" y="4087"/>
                  <a:pt x="56" y="4087"/>
                </a:cubicBezTo>
                <a:cubicBezTo>
                  <a:pt x="19" y="4087"/>
                  <a:pt x="1" y="4107"/>
                  <a:pt x="35" y="4153"/>
                </a:cubicBezTo>
                <a:cubicBezTo>
                  <a:pt x="96" y="4244"/>
                  <a:pt x="96" y="4380"/>
                  <a:pt x="96" y="4441"/>
                </a:cubicBezTo>
                <a:cubicBezTo>
                  <a:pt x="66" y="4592"/>
                  <a:pt x="353" y="4698"/>
                  <a:pt x="141" y="4849"/>
                </a:cubicBezTo>
                <a:lnTo>
                  <a:pt x="141" y="4880"/>
                </a:lnTo>
                <a:cubicBezTo>
                  <a:pt x="262" y="4971"/>
                  <a:pt x="217" y="5137"/>
                  <a:pt x="278" y="5228"/>
                </a:cubicBezTo>
                <a:cubicBezTo>
                  <a:pt x="338" y="5379"/>
                  <a:pt x="278" y="5606"/>
                  <a:pt x="505" y="5667"/>
                </a:cubicBezTo>
                <a:cubicBezTo>
                  <a:pt x="489" y="5879"/>
                  <a:pt x="701" y="5955"/>
                  <a:pt x="747" y="6121"/>
                </a:cubicBezTo>
                <a:cubicBezTo>
                  <a:pt x="868" y="6409"/>
                  <a:pt x="1171" y="6545"/>
                  <a:pt x="1337" y="6787"/>
                </a:cubicBezTo>
                <a:cubicBezTo>
                  <a:pt x="1504" y="6999"/>
                  <a:pt x="1776" y="7090"/>
                  <a:pt x="1988" y="7257"/>
                </a:cubicBezTo>
                <a:cubicBezTo>
                  <a:pt x="2155" y="7393"/>
                  <a:pt x="2382" y="7423"/>
                  <a:pt x="2564" y="7529"/>
                </a:cubicBezTo>
                <a:cubicBezTo>
                  <a:pt x="2791" y="7635"/>
                  <a:pt x="3048" y="7681"/>
                  <a:pt x="3290" y="7696"/>
                </a:cubicBezTo>
                <a:cubicBezTo>
                  <a:pt x="3444" y="7714"/>
                  <a:pt x="3608" y="7737"/>
                  <a:pt x="3766" y="7737"/>
                </a:cubicBezTo>
                <a:cubicBezTo>
                  <a:pt x="3874" y="7737"/>
                  <a:pt x="3980" y="7726"/>
                  <a:pt x="4078" y="7696"/>
                </a:cubicBezTo>
                <a:cubicBezTo>
                  <a:pt x="4108" y="7703"/>
                  <a:pt x="4127" y="7707"/>
                  <a:pt x="4146" y="7707"/>
                </a:cubicBezTo>
                <a:cubicBezTo>
                  <a:pt x="4165" y="7707"/>
                  <a:pt x="4184" y="7703"/>
                  <a:pt x="4214" y="7696"/>
                </a:cubicBezTo>
                <a:cubicBezTo>
                  <a:pt x="4819" y="7620"/>
                  <a:pt x="5425" y="7499"/>
                  <a:pt x="5970" y="7242"/>
                </a:cubicBezTo>
                <a:cubicBezTo>
                  <a:pt x="6379" y="7030"/>
                  <a:pt x="6772" y="6802"/>
                  <a:pt x="7090" y="6469"/>
                </a:cubicBezTo>
                <a:cubicBezTo>
                  <a:pt x="7318" y="6242"/>
                  <a:pt x="7469" y="5970"/>
                  <a:pt x="7696" y="5758"/>
                </a:cubicBezTo>
                <a:cubicBezTo>
                  <a:pt x="7969" y="5516"/>
                  <a:pt x="8165" y="5228"/>
                  <a:pt x="8317" y="4925"/>
                </a:cubicBezTo>
                <a:cubicBezTo>
                  <a:pt x="8468" y="4607"/>
                  <a:pt x="8665" y="4304"/>
                  <a:pt x="8771" y="3971"/>
                </a:cubicBezTo>
                <a:cubicBezTo>
                  <a:pt x="8907" y="3563"/>
                  <a:pt x="9074" y="3184"/>
                  <a:pt x="9225" y="2806"/>
                </a:cubicBezTo>
                <a:cubicBezTo>
                  <a:pt x="9377" y="2382"/>
                  <a:pt x="9498" y="1927"/>
                  <a:pt x="9528" y="1473"/>
                </a:cubicBezTo>
                <a:cubicBezTo>
                  <a:pt x="9558" y="1352"/>
                  <a:pt x="9528" y="1261"/>
                  <a:pt x="9422" y="1170"/>
                </a:cubicBezTo>
                <a:cubicBezTo>
                  <a:pt x="9286" y="1049"/>
                  <a:pt x="9104" y="1064"/>
                  <a:pt x="8968" y="989"/>
                </a:cubicBezTo>
                <a:cubicBezTo>
                  <a:pt x="8589" y="807"/>
                  <a:pt x="8165" y="762"/>
                  <a:pt x="7817" y="580"/>
                </a:cubicBezTo>
                <a:cubicBezTo>
                  <a:pt x="7725" y="545"/>
                  <a:pt x="7623" y="484"/>
                  <a:pt x="7513" y="484"/>
                </a:cubicBezTo>
                <a:cubicBezTo>
                  <a:pt x="7479" y="484"/>
                  <a:pt x="7444" y="490"/>
                  <a:pt x="7408" y="504"/>
                </a:cubicBezTo>
                <a:cubicBezTo>
                  <a:pt x="7401" y="508"/>
                  <a:pt x="7393" y="510"/>
                  <a:pt x="7385" y="510"/>
                </a:cubicBezTo>
                <a:cubicBezTo>
                  <a:pt x="7357" y="510"/>
                  <a:pt x="7326" y="490"/>
                  <a:pt x="7302" y="444"/>
                </a:cubicBezTo>
                <a:cubicBezTo>
                  <a:pt x="7242" y="368"/>
                  <a:pt x="7166" y="368"/>
                  <a:pt x="7090" y="368"/>
                </a:cubicBezTo>
                <a:cubicBezTo>
                  <a:pt x="7075" y="369"/>
                  <a:pt x="7059" y="370"/>
                  <a:pt x="7044" y="370"/>
                </a:cubicBezTo>
                <a:cubicBezTo>
                  <a:pt x="6854" y="370"/>
                  <a:pt x="6700" y="287"/>
                  <a:pt x="6545" y="217"/>
                </a:cubicBezTo>
                <a:cubicBezTo>
                  <a:pt x="6333" y="126"/>
                  <a:pt x="6106" y="141"/>
                  <a:pt x="5894" y="80"/>
                </a:cubicBezTo>
                <a:cubicBezTo>
                  <a:pt x="5698" y="50"/>
                  <a:pt x="5440" y="65"/>
                  <a:pt x="5213" y="35"/>
                </a:cubicBezTo>
                <a:cubicBezTo>
                  <a:pt x="5047" y="9"/>
                  <a:pt x="4883" y="0"/>
                  <a:pt x="47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879;p59">
            <a:extLst>
              <a:ext uri="{FF2B5EF4-FFF2-40B4-BE49-F238E27FC236}">
                <a16:creationId xmlns:a16="http://schemas.microsoft.com/office/drawing/2014/main" id="{B49159E4-A430-10EE-D12B-100BF9A2ABB4}"/>
              </a:ext>
            </a:extLst>
          </p:cNvPr>
          <p:cNvGrpSpPr/>
          <p:nvPr/>
        </p:nvGrpSpPr>
        <p:grpSpPr>
          <a:xfrm>
            <a:off x="6610067" y="279535"/>
            <a:ext cx="836013" cy="644484"/>
            <a:chOff x="7168382" y="337828"/>
            <a:chExt cx="836013" cy="644484"/>
          </a:xfrm>
        </p:grpSpPr>
        <p:sp>
          <p:nvSpPr>
            <p:cNvPr id="18" name="Google Shape;880;p59">
              <a:extLst>
                <a:ext uri="{FF2B5EF4-FFF2-40B4-BE49-F238E27FC236}">
                  <a16:creationId xmlns:a16="http://schemas.microsoft.com/office/drawing/2014/main" id="{0DEFD8F2-9E66-CB8B-B4E6-2C7D03D9D143}"/>
                </a:ext>
              </a:extLst>
            </p:cNvPr>
            <p:cNvSpPr/>
            <p:nvPr/>
          </p:nvSpPr>
          <p:spPr>
            <a:xfrm>
              <a:off x="7302782" y="337828"/>
              <a:ext cx="701613" cy="569834"/>
            </a:xfrm>
            <a:custGeom>
              <a:avLst/>
              <a:gdLst/>
              <a:ahLst/>
              <a:cxnLst/>
              <a:rect l="l" t="t" r="r" b="b"/>
              <a:pathLst>
                <a:path w="9146" h="7872" extrusionOk="0">
                  <a:moveTo>
                    <a:pt x="5306" y="1"/>
                  </a:moveTo>
                  <a:cubicBezTo>
                    <a:pt x="5163" y="1"/>
                    <a:pt x="5019" y="9"/>
                    <a:pt x="4876" y="28"/>
                  </a:cubicBezTo>
                  <a:cubicBezTo>
                    <a:pt x="4225" y="103"/>
                    <a:pt x="3619" y="330"/>
                    <a:pt x="3059" y="633"/>
                  </a:cubicBezTo>
                  <a:cubicBezTo>
                    <a:pt x="2605" y="876"/>
                    <a:pt x="2166" y="1193"/>
                    <a:pt x="1818" y="1633"/>
                  </a:cubicBezTo>
                  <a:cubicBezTo>
                    <a:pt x="1560" y="1981"/>
                    <a:pt x="1333" y="2359"/>
                    <a:pt x="1121" y="2707"/>
                  </a:cubicBezTo>
                  <a:cubicBezTo>
                    <a:pt x="909" y="3041"/>
                    <a:pt x="743" y="3389"/>
                    <a:pt x="652" y="3767"/>
                  </a:cubicBezTo>
                  <a:cubicBezTo>
                    <a:pt x="561" y="4176"/>
                    <a:pt x="425" y="4555"/>
                    <a:pt x="334" y="4948"/>
                  </a:cubicBezTo>
                  <a:cubicBezTo>
                    <a:pt x="183" y="5629"/>
                    <a:pt x="1" y="6326"/>
                    <a:pt x="77" y="7053"/>
                  </a:cubicBezTo>
                  <a:cubicBezTo>
                    <a:pt x="107" y="7265"/>
                    <a:pt x="213" y="7431"/>
                    <a:pt x="425" y="7446"/>
                  </a:cubicBezTo>
                  <a:cubicBezTo>
                    <a:pt x="682" y="7461"/>
                    <a:pt x="955" y="7537"/>
                    <a:pt x="1212" y="7582"/>
                  </a:cubicBezTo>
                  <a:cubicBezTo>
                    <a:pt x="1651" y="7643"/>
                    <a:pt x="2105" y="7688"/>
                    <a:pt x="2544" y="7794"/>
                  </a:cubicBezTo>
                  <a:cubicBezTo>
                    <a:pt x="2550" y="7795"/>
                    <a:pt x="2555" y="7796"/>
                    <a:pt x="2561" y="7796"/>
                  </a:cubicBezTo>
                  <a:cubicBezTo>
                    <a:pt x="2628" y="7796"/>
                    <a:pt x="2694" y="7732"/>
                    <a:pt x="2754" y="7732"/>
                  </a:cubicBezTo>
                  <a:cubicBezTo>
                    <a:pt x="2770" y="7732"/>
                    <a:pt x="2786" y="7737"/>
                    <a:pt x="2802" y="7749"/>
                  </a:cubicBezTo>
                  <a:cubicBezTo>
                    <a:pt x="2893" y="7794"/>
                    <a:pt x="2983" y="7798"/>
                    <a:pt x="3072" y="7798"/>
                  </a:cubicBezTo>
                  <a:cubicBezTo>
                    <a:pt x="3090" y="7798"/>
                    <a:pt x="3108" y="7798"/>
                    <a:pt x="3126" y="7798"/>
                  </a:cubicBezTo>
                  <a:cubicBezTo>
                    <a:pt x="3196" y="7798"/>
                    <a:pt x="3265" y="7800"/>
                    <a:pt x="3332" y="7825"/>
                  </a:cubicBezTo>
                  <a:cubicBezTo>
                    <a:pt x="3376" y="7836"/>
                    <a:pt x="3421" y="7872"/>
                    <a:pt x="3471" y="7872"/>
                  </a:cubicBezTo>
                  <a:cubicBezTo>
                    <a:pt x="3490" y="7872"/>
                    <a:pt x="3508" y="7867"/>
                    <a:pt x="3528" y="7855"/>
                  </a:cubicBezTo>
                  <a:cubicBezTo>
                    <a:pt x="3577" y="7829"/>
                    <a:pt x="3625" y="7820"/>
                    <a:pt x="3673" y="7820"/>
                  </a:cubicBezTo>
                  <a:cubicBezTo>
                    <a:pt x="3765" y="7820"/>
                    <a:pt x="3859" y="7850"/>
                    <a:pt x="3961" y="7850"/>
                  </a:cubicBezTo>
                  <a:cubicBezTo>
                    <a:pt x="3993" y="7850"/>
                    <a:pt x="4025" y="7848"/>
                    <a:pt x="4058" y="7840"/>
                  </a:cubicBezTo>
                  <a:cubicBezTo>
                    <a:pt x="4361" y="7764"/>
                    <a:pt x="4679" y="7810"/>
                    <a:pt x="4982" y="7779"/>
                  </a:cubicBezTo>
                  <a:cubicBezTo>
                    <a:pt x="5061" y="7779"/>
                    <a:pt x="5129" y="7698"/>
                    <a:pt x="5226" y="7698"/>
                  </a:cubicBezTo>
                  <a:cubicBezTo>
                    <a:pt x="5240" y="7698"/>
                    <a:pt x="5254" y="7700"/>
                    <a:pt x="5270" y="7704"/>
                  </a:cubicBezTo>
                  <a:cubicBezTo>
                    <a:pt x="5304" y="7715"/>
                    <a:pt x="5339" y="7720"/>
                    <a:pt x="5374" y="7720"/>
                  </a:cubicBezTo>
                  <a:cubicBezTo>
                    <a:pt x="5480" y="7720"/>
                    <a:pt x="5587" y="7677"/>
                    <a:pt x="5678" y="7643"/>
                  </a:cubicBezTo>
                  <a:cubicBezTo>
                    <a:pt x="5890" y="7537"/>
                    <a:pt x="6117" y="7446"/>
                    <a:pt x="6344" y="7371"/>
                  </a:cubicBezTo>
                  <a:cubicBezTo>
                    <a:pt x="6647" y="7280"/>
                    <a:pt x="6920" y="7113"/>
                    <a:pt x="7177" y="6962"/>
                  </a:cubicBezTo>
                  <a:cubicBezTo>
                    <a:pt x="7450" y="6825"/>
                    <a:pt x="7647" y="6583"/>
                    <a:pt x="7858" y="6356"/>
                  </a:cubicBezTo>
                  <a:cubicBezTo>
                    <a:pt x="7995" y="6220"/>
                    <a:pt x="8161" y="6129"/>
                    <a:pt x="8252" y="5947"/>
                  </a:cubicBezTo>
                  <a:cubicBezTo>
                    <a:pt x="8403" y="5629"/>
                    <a:pt x="8631" y="5372"/>
                    <a:pt x="8767" y="5039"/>
                  </a:cubicBezTo>
                  <a:cubicBezTo>
                    <a:pt x="8858" y="4857"/>
                    <a:pt x="8933" y="4645"/>
                    <a:pt x="8964" y="4449"/>
                  </a:cubicBezTo>
                  <a:cubicBezTo>
                    <a:pt x="8979" y="4267"/>
                    <a:pt x="9130" y="4040"/>
                    <a:pt x="8994" y="3813"/>
                  </a:cubicBezTo>
                  <a:cubicBezTo>
                    <a:pt x="8979" y="3782"/>
                    <a:pt x="8994" y="3722"/>
                    <a:pt x="9039" y="3676"/>
                  </a:cubicBezTo>
                  <a:cubicBezTo>
                    <a:pt x="9100" y="3570"/>
                    <a:pt x="8933" y="3434"/>
                    <a:pt x="9070" y="3343"/>
                  </a:cubicBezTo>
                  <a:cubicBezTo>
                    <a:pt x="9055" y="3343"/>
                    <a:pt x="9055" y="3313"/>
                    <a:pt x="9039" y="3313"/>
                  </a:cubicBezTo>
                  <a:cubicBezTo>
                    <a:pt x="8812" y="3268"/>
                    <a:pt x="8964" y="3207"/>
                    <a:pt x="9055" y="3147"/>
                  </a:cubicBezTo>
                  <a:cubicBezTo>
                    <a:pt x="9012" y="3115"/>
                    <a:pt x="8925" y="3076"/>
                    <a:pt x="8929" y="3076"/>
                  </a:cubicBezTo>
                  <a:lnTo>
                    <a:pt x="8929" y="3076"/>
                  </a:lnTo>
                  <a:cubicBezTo>
                    <a:pt x="8930" y="3076"/>
                    <a:pt x="8948" y="3083"/>
                    <a:pt x="8994" y="3101"/>
                  </a:cubicBezTo>
                  <a:cubicBezTo>
                    <a:pt x="9145" y="3056"/>
                    <a:pt x="9055" y="3056"/>
                    <a:pt x="9039" y="2980"/>
                  </a:cubicBezTo>
                  <a:cubicBezTo>
                    <a:pt x="8994" y="2768"/>
                    <a:pt x="8903" y="2617"/>
                    <a:pt x="8782" y="2465"/>
                  </a:cubicBezTo>
                  <a:cubicBezTo>
                    <a:pt x="8767" y="2450"/>
                    <a:pt x="8767" y="2435"/>
                    <a:pt x="8752" y="2405"/>
                  </a:cubicBezTo>
                  <a:cubicBezTo>
                    <a:pt x="8933" y="2284"/>
                    <a:pt x="8691" y="2284"/>
                    <a:pt x="8691" y="2208"/>
                  </a:cubicBezTo>
                  <a:cubicBezTo>
                    <a:pt x="8691" y="2162"/>
                    <a:pt x="8615" y="2147"/>
                    <a:pt x="8631" y="2087"/>
                  </a:cubicBezTo>
                  <a:cubicBezTo>
                    <a:pt x="8706" y="1875"/>
                    <a:pt x="8525" y="1754"/>
                    <a:pt x="8449" y="1633"/>
                  </a:cubicBezTo>
                  <a:cubicBezTo>
                    <a:pt x="8358" y="1481"/>
                    <a:pt x="8176" y="1345"/>
                    <a:pt x="8070" y="1193"/>
                  </a:cubicBezTo>
                  <a:cubicBezTo>
                    <a:pt x="7828" y="876"/>
                    <a:pt x="7480" y="664"/>
                    <a:pt x="7162" y="482"/>
                  </a:cubicBezTo>
                  <a:cubicBezTo>
                    <a:pt x="6920" y="330"/>
                    <a:pt x="6617" y="194"/>
                    <a:pt x="6284" y="119"/>
                  </a:cubicBezTo>
                  <a:cubicBezTo>
                    <a:pt x="5958" y="45"/>
                    <a:pt x="5632" y="1"/>
                    <a:pt x="5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81;p59">
              <a:extLst>
                <a:ext uri="{FF2B5EF4-FFF2-40B4-BE49-F238E27FC236}">
                  <a16:creationId xmlns:a16="http://schemas.microsoft.com/office/drawing/2014/main" id="{52B0A906-8EC7-6FA7-A2F7-9EDB2C1C9C34}"/>
                </a:ext>
              </a:extLst>
            </p:cNvPr>
            <p:cNvSpPr/>
            <p:nvPr/>
          </p:nvSpPr>
          <p:spPr>
            <a:xfrm>
              <a:off x="7168382" y="412478"/>
              <a:ext cx="701613" cy="569834"/>
            </a:xfrm>
            <a:custGeom>
              <a:avLst/>
              <a:gdLst/>
              <a:ahLst/>
              <a:cxnLst/>
              <a:rect l="l" t="t" r="r" b="b"/>
              <a:pathLst>
                <a:path w="9146" h="7872" extrusionOk="0">
                  <a:moveTo>
                    <a:pt x="5156" y="362"/>
                  </a:moveTo>
                  <a:cubicBezTo>
                    <a:pt x="5284" y="362"/>
                    <a:pt x="5416" y="374"/>
                    <a:pt x="5557" y="391"/>
                  </a:cubicBezTo>
                  <a:cubicBezTo>
                    <a:pt x="5724" y="391"/>
                    <a:pt x="5905" y="421"/>
                    <a:pt x="6087" y="452"/>
                  </a:cubicBezTo>
                  <a:cubicBezTo>
                    <a:pt x="6193" y="467"/>
                    <a:pt x="6239" y="542"/>
                    <a:pt x="6314" y="573"/>
                  </a:cubicBezTo>
                  <a:cubicBezTo>
                    <a:pt x="6511" y="694"/>
                    <a:pt x="6784" y="709"/>
                    <a:pt x="6965" y="921"/>
                  </a:cubicBezTo>
                  <a:cubicBezTo>
                    <a:pt x="7147" y="1087"/>
                    <a:pt x="7374" y="1239"/>
                    <a:pt x="7556" y="1405"/>
                  </a:cubicBezTo>
                  <a:cubicBezTo>
                    <a:pt x="7828" y="1663"/>
                    <a:pt x="7949" y="1981"/>
                    <a:pt x="8131" y="2284"/>
                  </a:cubicBezTo>
                  <a:cubicBezTo>
                    <a:pt x="8282" y="2526"/>
                    <a:pt x="8449" y="2798"/>
                    <a:pt x="8449" y="3101"/>
                  </a:cubicBezTo>
                  <a:cubicBezTo>
                    <a:pt x="8464" y="3116"/>
                    <a:pt x="8479" y="3147"/>
                    <a:pt x="8479" y="3177"/>
                  </a:cubicBezTo>
                  <a:cubicBezTo>
                    <a:pt x="8479" y="3192"/>
                    <a:pt x="8479" y="3207"/>
                    <a:pt x="8464" y="3252"/>
                  </a:cubicBezTo>
                  <a:cubicBezTo>
                    <a:pt x="8540" y="3480"/>
                    <a:pt x="8555" y="3737"/>
                    <a:pt x="8525" y="3964"/>
                  </a:cubicBezTo>
                  <a:cubicBezTo>
                    <a:pt x="8464" y="4373"/>
                    <a:pt x="8403" y="4797"/>
                    <a:pt x="8161" y="5160"/>
                  </a:cubicBezTo>
                  <a:cubicBezTo>
                    <a:pt x="8025" y="5327"/>
                    <a:pt x="7995" y="5539"/>
                    <a:pt x="7828" y="5705"/>
                  </a:cubicBezTo>
                  <a:cubicBezTo>
                    <a:pt x="7450" y="6084"/>
                    <a:pt x="7117" y="6492"/>
                    <a:pt x="6632" y="6719"/>
                  </a:cubicBezTo>
                  <a:cubicBezTo>
                    <a:pt x="6541" y="6780"/>
                    <a:pt x="6405" y="6795"/>
                    <a:pt x="6344" y="6931"/>
                  </a:cubicBezTo>
                  <a:cubicBezTo>
                    <a:pt x="6314" y="7007"/>
                    <a:pt x="6178" y="7007"/>
                    <a:pt x="6117" y="7022"/>
                  </a:cubicBezTo>
                  <a:cubicBezTo>
                    <a:pt x="5831" y="7118"/>
                    <a:pt x="5570" y="7286"/>
                    <a:pt x="5278" y="7286"/>
                  </a:cubicBezTo>
                  <a:cubicBezTo>
                    <a:pt x="5245" y="7286"/>
                    <a:pt x="5212" y="7284"/>
                    <a:pt x="5179" y="7280"/>
                  </a:cubicBezTo>
                  <a:cubicBezTo>
                    <a:pt x="5159" y="7273"/>
                    <a:pt x="5142" y="7270"/>
                    <a:pt x="5127" y="7270"/>
                  </a:cubicBezTo>
                  <a:cubicBezTo>
                    <a:pt x="5036" y="7270"/>
                    <a:pt x="5012" y="7371"/>
                    <a:pt x="4921" y="7371"/>
                  </a:cubicBezTo>
                  <a:cubicBezTo>
                    <a:pt x="4754" y="7381"/>
                    <a:pt x="4594" y="7399"/>
                    <a:pt x="4432" y="7399"/>
                  </a:cubicBezTo>
                  <a:cubicBezTo>
                    <a:pt x="4359" y="7399"/>
                    <a:pt x="4285" y="7395"/>
                    <a:pt x="4210" y="7386"/>
                  </a:cubicBezTo>
                  <a:cubicBezTo>
                    <a:pt x="4190" y="7383"/>
                    <a:pt x="4171" y="7383"/>
                    <a:pt x="4153" y="7383"/>
                  </a:cubicBezTo>
                  <a:cubicBezTo>
                    <a:pt x="4043" y="7383"/>
                    <a:pt x="3948" y="7416"/>
                    <a:pt x="3831" y="7416"/>
                  </a:cubicBezTo>
                  <a:cubicBezTo>
                    <a:pt x="3797" y="7417"/>
                    <a:pt x="3763" y="7418"/>
                    <a:pt x="3729" y="7418"/>
                  </a:cubicBezTo>
                  <a:cubicBezTo>
                    <a:pt x="3385" y="7418"/>
                    <a:pt x="3040" y="7354"/>
                    <a:pt x="2696" y="7340"/>
                  </a:cubicBezTo>
                  <a:cubicBezTo>
                    <a:pt x="2120" y="7310"/>
                    <a:pt x="1560" y="7143"/>
                    <a:pt x="985" y="7113"/>
                  </a:cubicBezTo>
                  <a:cubicBezTo>
                    <a:pt x="834" y="7083"/>
                    <a:pt x="637" y="7128"/>
                    <a:pt x="501" y="6962"/>
                  </a:cubicBezTo>
                  <a:cubicBezTo>
                    <a:pt x="440" y="6901"/>
                    <a:pt x="410" y="6810"/>
                    <a:pt x="455" y="6765"/>
                  </a:cubicBezTo>
                  <a:cubicBezTo>
                    <a:pt x="561" y="6689"/>
                    <a:pt x="516" y="6583"/>
                    <a:pt x="516" y="6508"/>
                  </a:cubicBezTo>
                  <a:cubicBezTo>
                    <a:pt x="501" y="6250"/>
                    <a:pt x="531" y="6008"/>
                    <a:pt x="591" y="5766"/>
                  </a:cubicBezTo>
                  <a:cubicBezTo>
                    <a:pt x="652" y="5599"/>
                    <a:pt x="652" y="5448"/>
                    <a:pt x="682" y="5266"/>
                  </a:cubicBezTo>
                  <a:cubicBezTo>
                    <a:pt x="728" y="5069"/>
                    <a:pt x="803" y="4857"/>
                    <a:pt x="864" y="4645"/>
                  </a:cubicBezTo>
                  <a:cubicBezTo>
                    <a:pt x="909" y="4388"/>
                    <a:pt x="1030" y="4131"/>
                    <a:pt x="1121" y="3888"/>
                  </a:cubicBezTo>
                  <a:cubicBezTo>
                    <a:pt x="1182" y="3782"/>
                    <a:pt x="1212" y="3661"/>
                    <a:pt x="1318" y="3570"/>
                  </a:cubicBezTo>
                  <a:cubicBezTo>
                    <a:pt x="1409" y="3449"/>
                    <a:pt x="1409" y="3298"/>
                    <a:pt x="1485" y="3177"/>
                  </a:cubicBezTo>
                  <a:cubicBezTo>
                    <a:pt x="1651" y="2874"/>
                    <a:pt x="1818" y="2556"/>
                    <a:pt x="2030" y="2299"/>
                  </a:cubicBezTo>
                  <a:cubicBezTo>
                    <a:pt x="2226" y="2056"/>
                    <a:pt x="2408" y="1784"/>
                    <a:pt x="2635" y="1587"/>
                  </a:cubicBezTo>
                  <a:cubicBezTo>
                    <a:pt x="2711" y="1511"/>
                    <a:pt x="2787" y="1360"/>
                    <a:pt x="2938" y="1360"/>
                  </a:cubicBezTo>
                  <a:cubicBezTo>
                    <a:pt x="2953" y="1360"/>
                    <a:pt x="2999" y="1330"/>
                    <a:pt x="2999" y="1330"/>
                  </a:cubicBezTo>
                  <a:cubicBezTo>
                    <a:pt x="3014" y="1072"/>
                    <a:pt x="3301" y="1072"/>
                    <a:pt x="3438" y="936"/>
                  </a:cubicBezTo>
                  <a:cubicBezTo>
                    <a:pt x="3589" y="785"/>
                    <a:pt x="3831" y="709"/>
                    <a:pt x="4058" y="618"/>
                  </a:cubicBezTo>
                  <a:cubicBezTo>
                    <a:pt x="4301" y="512"/>
                    <a:pt x="4588" y="452"/>
                    <a:pt x="4846" y="391"/>
                  </a:cubicBezTo>
                  <a:cubicBezTo>
                    <a:pt x="4948" y="371"/>
                    <a:pt x="5051" y="362"/>
                    <a:pt x="5156" y="362"/>
                  </a:cubicBezTo>
                  <a:close/>
                  <a:moveTo>
                    <a:pt x="5306" y="1"/>
                  </a:moveTo>
                  <a:cubicBezTo>
                    <a:pt x="5163" y="1"/>
                    <a:pt x="5019" y="9"/>
                    <a:pt x="4876" y="28"/>
                  </a:cubicBezTo>
                  <a:cubicBezTo>
                    <a:pt x="4225" y="103"/>
                    <a:pt x="3619" y="330"/>
                    <a:pt x="3059" y="633"/>
                  </a:cubicBezTo>
                  <a:cubicBezTo>
                    <a:pt x="2605" y="876"/>
                    <a:pt x="2166" y="1193"/>
                    <a:pt x="1818" y="1633"/>
                  </a:cubicBezTo>
                  <a:cubicBezTo>
                    <a:pt x="1560" y="1981"/>
                    <a:pt x="1333" y="2359"/>
                    <a:pt x="1121" y="2707"/>
                  </a:cubicBezTo>
                  <a:cubicBezTo>
                    <a:pt x="909" y="3041"/>
                    <a:pt x="743" y="3389"/>
                    <a:pt x="652" y="3767"/>
                  </a:cubicBezTo>
                  <a:cubicBezTo>
                    <a:pt x="561" y="4176"/>
                    <a:pt x="425" y="4555"/>
                    <a:pt x="334" y="4948"/>
                  </a:cubicBezTo>
                  <a:cubicBezTo>
                    <a:pt x="183" y="5629"/>
                    <a:pt x="1" y="6326"/>
                    <a:pt x="77" y="7053"/>
                  </a:cubicBezTo>
                  <a:cubicBezTo>
                    <a:pt x="107" y="7265"/>
                    <a:pt x="213" y="7431"/>
                    <a:pt x="425" y="7446"/>
                  </a:cubicBezTo>
                  <a:cubicBezTo>
                    <a:pt x="682" y="7461"/>
                    <a:pt x="955" y="7537"/>
                    <a:pt x="1212" y="7582"/>
                  </a:cubicBezTo>
                  <a:cubicBezTo>
                    <a:pt x="1651" y="7643"/>
                    <a:pt x="2105" y="7688"/>
                    <a:pt x="2544" y="7794"/>
                  </a:cubicBezTo>
                  <a:cubicBezTo>
                    <a:pt x="2550" y="7795"/>
                    <a:pt x="2555" y="7796"/>
                    <a:pt x="2561" y="7796"/>
                  </a:cubicBezTo>
                  <a:cubicBezTo>
                    <a:pt x="2628" y="7796"/>
                    <a:pt x="2694" y="7732"/>
                    <a:pt x="2754" y="7732"/>
                  </a:cubicBezTo>
                  <a:cubicBezTo>
                    <a:pt x="2770" y="7732"/>
                    <a:pt x="2786" y="7737"/>
                    <a:pt x="2802" y="7749"/>
                  </a:cubicBezTo>
                  <a:cubicBezTo>
                    <a:pt x="2893" y="7794"/>
                    <a:pt x="2983" y="7798"/>
                    <a:pt x="3072" y="7798"/>
                  </a:cubicBezTo>
                  <a:cubicBezTo>
                    <a:pt x="3090" y="7798"/>
                    <a:pt x="3108" y="7798"/>
                    <a:pt x="3126" y="7798"/>
                  </a:cubicBezTo>
                  <a:cubicBezTo>
                    <a:pt x="3196" y="7798"/>
                    <a:pt x="3265" y="7800"/>
                    <a:pt x="3332" y="7825"/>
                  </a:cubicBezTo>
                  <a:cubicBezTo>
                    <a:pt x="3376" y="7836"/>
                    <a:pt x="3421" y="7872"/>
                    <a:pt x="3471" y="7872"/>
                  </a:cubicBezTo>
                  <a:cubicBezTo>
                    <a:pt x="3490" y="7872"/>
                    <a:pt x="3508" y="7867"/>
                    <a:pt x="3528" y="7855"/>
                  </a:cubicBezTo>
                  <a:cubicBezTo>
                    <a:pt x="3577" y="7829"/>
                    <a:pt x="3625" y="7820"/>
                    <a:pt x="3673" y="7820"/>
                  </a:cubicBezTo>
                  <a:cubicBezTo>
                    <a:pt x="3765" y="7820"/>
                    <a:pt x="3859" y="7850"/>
                    <a:pt x="3961" y="7850"/>
                  </a:cubicBezTo>
                  <a:cubicBezTo>
                    <a:pt x="3993" y="7850"/>
                    <a:pt x="4025" y="7848"/>
                    <a:pt x="4058" y="7840"/>
                  </a:cubicBezTo>
                  <a:cubicBezTo>
                    <a:pt x="4361" y="7764"/>
                    <a:pt x="4679" y="7810"/>
                    <a:pt x="4982" y="7779"/>
                  </a:cubicBezTo>
                  <a:cubicBezTo>
                    <a:pt x="5061" y="7779"/>
                    <a:pt x="5129" y="7698"/>
                    <a:pt x="5226" y="7698"/>
                  </a:cubicBezTo>
                  <a:cubicBezTo>
                    <a:pt x="5240" y="7698"/>
                    <a:pt x="5254" y="7700"/>
                    <a:pt x="5270" y="7704"/>
                  </a:cubicBezTo>
                  <a:cubicBezTo>
                    <a:pt x="5304" y="7715"/>
                    <a:pt x="5339" y="7720"/>
                    <a:pt x="5374" y="7720"/>
                  </a:cubicBezTo>
                  <a:cubicBezTo>
                    <a:pt x="5480" y="7720"/>
                    <a:pt x="5587" y="7677"/>
                    <a:pt x="5678" y="7643"/>
                  </a:cubicBezTo>
                  <a:cubicBezTo>
                    <a:pt x="5890" y="7537"/>
                    <a:pt x="6117" y="7446"/>
                    <a:pt x="6344" y="7371"/>
                  </a:cubicBezTo>
                  <a:cubicBezTo>
                    <a:pt x="6647" y="7280"/>
                    <a:pt x="6920" y="7113"/>
                    <a:pt x="7177" y="6962"/>
                  </a:cubicBezTo>
                  <a:cubicBezTo>
                    <a:pt x="7450" y="6825"/>
                    <a:pt x="7647" y="6583"/>
                    <a:pt x="7858" y="6356"/>
                  </a:cubicBezTo>
                  <a:cubicBezTo>
                    <a:pt x="7995" y="6220"/>
                    <a:pt x="8161" y="6129"/>
                    <a:pt x="8252" y="5947"/>
                  </a:cubicBezTo>
                  <a:cubicBezTo>
                    <a:pt x="8403" y="5629"/>
                    <a:pt x="8631" y="5372"/>
                    <a:pt x="8767" y="5039"/>
                  </a:cubicBezTo>
                  <a:cubicBezTo>
                    <a:pt x="8858" y="4857"/>
                    <a:pt x="8933" y="4645"/>
                    <a:pt x="8964" y="4449"/>
                  </a:cubicBezTo>
                  <a:cubicBezTo>
                    <a:pt x="8979" y="4267"/>
                    <a:pt x="9130" y="4040"/>
                    <a:pt x="8994" y="3813"/>
                  </a:cubicBezTo>
                  <a:cubicBezTo>
                    <a:pt x="8979" y="3782"/>
                    <a:pt x="8994" y="3722"/>
                    <a:pt x="9039" y="3676"/>
                  </a:cubicBezTo>
                  <a:cubicBezTo>
                    <a:pt x="9100" y="3570"/>
                    <a:pt x="8933" y="3434"/>
                    <a:pt x="9070" y="3343"/>
                  </a:cubicBezTo>
                  <a:cubicBezTo>
                    <a:pt x="9055" y="3343"/>
                    <a:pt x="9055" y="3313"/>
                    <a:pt x="9039" y="3313"/>
                  </a:cubicBezTo>
                  <a:cubicBezTo>
                    <a:pt x="8812" y="3268"/>
                    <a:pt x="8964" y="3207"/>
                    <a:pt x="9055" y="3147"/>
                  </a:cubicBezTo>
                  <a:cubicBezTo>
                    <a:pt x="9012" y="3115"/>
                    <a:pt x="8925" y="3076"/>
                    <a:pt x="8929" y="3076"/>
                  </a:cubicBezTo>
                  <a:lnTo>
                    <a:pt x="8929" y="3076"/>
                  </a:lnTo>
                  <a:cubicBezTo>
                    <a:pt x="8930" y="3076"/>
                    <a:pt x="8948" y="3083"/>
                    <a:pt x="8994" y="3101"/>
                  </a:cubicBezTo>
                  <a:cubicBezTo>
                    <a:pt x="9145" y="3056"/>
                    <a:pt x="9055" y="3056"/>
                    <a:pt x="9039" y="2980"/>
                  </a:cubicBezTo>
                  <a:cubicBezTo>
                    <a:pt x="8994" y="2768"/>
                    <a:pt x="8903" y="2617"/>
                    <a:pt x="8782" y="2465"/>
                  </a:cubicBezTo>
                  <a:cubicBezTo>
                    <a:pt x="8767" y="2450"/>
                    <a:pt x="8767" y="2435"/>
                    <a:pt x="8752" y="2405"/>
                  </a:cubicBezTo>
                  <a:cubicBezTo>
                    <a:pt x="8933" y="2284"/>
                    <a:pt x="8691" y="2284"/>
                    <a:pt x="8691" y="2208"/>
                  </a:cubicBezTo>
                  <a:cubicBezTo>
                    <a:pt x="8691" y="2162"/>
                    <a:pt x="8615" y="2147"/>
                    <a:pt x="8631" y="2087"/>
                  </a:cubicBezTo>
                  <a:cubicBezTo>
                    <a:pt x="8706" y="1875"/>
                    <a:pt x="8525" y="1754"/>
                    <a:pt x="8449" y="1633"/>
                  </a:cubicBezTo>
                  <a:cubicBezTo>
                    <a:pt x="8358" y="1481"/>
                    <a:pt x="8176" y="1345"/>
                    <a:pt x="8070" y="1193"/>
                  </a:cubicBezTo>
                  <a:cubicBezTo>
                    <a:pt x="7828" y="876"/>
                    <a:pt x="7480" y="664"/>
                    <a:pt x="7162" y="482"/>
                  </a:cubicBezTo>
                  <a:cubicBezTo>
                    <a:pt x="6920" y="330"/>
                    <a:pt x="6617" y="194"/>
                    <a:pt x="6284" y="119"/>
                  </a:cubicBezTo>
                  <a:cubicBezTo>
                    <a:pt x="5958" y="45"/>
                    <a:pt x="5632" y="1"/>
                    <a:pt x="5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882;p59">
              <a:extLst>
                <a:ext uri="{FF2B5EF4-FFF2-40B4-BE49-F238E27FC236}">
                  <a16:creationId xmlns:a16="http://schemas.microsoft.com/office/drawing/2014/main" id="{DC784FB1-B386-2CDB-B285-75D749B073FA}"/>
                </a:ext>
              </a:extLst>
            </p:cNvPr>
            <p:cNvGrpSpPr/>
            <p:nvPr/>
          </p:nvGrpSpPr>
          <p:grpSpPr>
            <a:xfrm>
              <a:off x="7357701" y="496376"/>
              <a:ext cx="312527" cy="411307"/>
              <a:chOff x="7357701" y="496376"/>
              <a:chExt cx="312527" cy="411307"/>
            </a:xfrm>
          </p:grpSpPr>
          <p:sp>
            <p:nvSpPr>
              <p:cNvPr id="21" name="Google Shape;883;p59">
                <a:extLst>
                  <a:ext uri="{FF2B5EF4-FFF2-40B4-BE49-F238E27FC236}">
                    <a16:creationId xmlns:a16="http://schemas.microsoft.com/office/drawing/2014/main" id="{F7DF2690-531C-0117-1C0C-2B44C500061C}"/>
                  </a:ext>
                </a:extLst>
              </p:cNvPr>
              <p:cNvSpPr/>
              <p:nvPr/>
            </p:nvSpPr>
            <p:spPr>
              <a:xfrm>
                <a:off x="7357701" y="496376"/>
                <a:ext cx="312527" cy="358391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4951" extrusionOk="0">
                    <a:moveTo>
                      <a:pt x="2375" y="595"/>
                    </a:moveTo>
                    <a:cubicBezTo>
                      <a:pt x="2424" y="595"/>
                      <a:pt x="2475" y="612"/>
                      <a:pt x="2529" y="655"/>
                    </a:cubicBezTo>
                    <a:cubicBezTo>
                      <a:pt x="2539" y="660"/>
                      <a:pt x="2549" y="662"/>
                      <a:pt x="2560" y="662"/>
                    </a:cubicBezTo>
                    <a:cubicBezTo>
                      <a:pt x="2581" y="662"/>
                      <a:pt x="2605" y="655"/>
                      <a:pt x="2635" y="655"/>
                    </a:cubicBezTo>
                    <a:cubicBezTo>
                      <a:pt x="2658" y="648"/>
                      <a:pt x="2680" y="645"/>
                      <a:pt x="2701" y="645"/>
                    </a:cubicBezTo>
                    <a:cubicBezTo>
                      <a:pt x="2816" y="645"/>
                      <a:pt x="2898" y="736"/>
                      <a:pt x="3014" y="761"/>
                    </a:cubicBezTo>
                    <a:cubicBezTo>
                      <a:pt x="3195" y="822"/>
                      <a:pt x="3286" y="928"/>
                      <a:pt x="3362" y="1079"/>
                    </a:cubicBezTo>
                    <a:cubicBezTo>
                      <a:pt x="3437" y="1215"/>
                      <a:pt x="3498" y="1352"/>
                      <a:pt x="3559" y="1503"/>
                    </a:cubicBezTo>
                    <a:lnTo>
                      <a:pt x="3559" y="1564"/>
                    </a:lnTo>
                    <a:cubicBezTo>
                      <a:pt x="3498" y="1685"/>
                      <a:pt x="3543" y="1866"/>
                      <a:pt x="3574" y="2033"/>
                    </a:cubicBezTo>
                    <a:cubicBezTo>
                      <a:pt x="3559" y="2260"/>
                      <a:pt x="3407" y="2427"/>
                      <a:pt x="3241" y="2563"/>
                    </a:cubicBezTo>
                    <a:cubicBezTo>
                      <a:pt x="3104" y="2669"/>
                      <a:pt x="2968" y="2775"/>
                      <a:pt x="2802" y="2850"/>
                    </a:cubicBezTo>
                    <a:cubicBezTo>
                      <a:pt x="2595" y="2936"/>
                      <a:pt x="2395" y="2991"/>
                      <a:pt x="2213" y="2991"/>
                    </a:cubicBezTo>
                    <a:cubicBezTo>
                      <a:pt x="2008" y="2991"/>
                      <a:pt x="1826" y="2921"/>
                      <a:pt x="1681" y="2744"/>
                    </a:cubicBezTo>
                    <a:cubicBezTo>
                      <a:pt x="1515" y="2563"/>
                      <a:pt x="1303" y="2351"/>
                      <a:pt x="1348" y="2048"/>
                    </a:cubicBezTo>
                    <a:cubicBezTo>
                      <a:pt x="1348" y="1912"/>
                      <a:pt x="1318" y="1806"/>
                      <a:pt x="1318" y="1670"/>
                    </a:cubicBezTo>
                    <a:cubicBezTo>
                      <a:pt x="1318" y="1564"/>
                      <a:pt x="1318" y="1442"/>
                      <a:pt x="1394" y="1336"/>
                    </a:cubicBezTo>
                    <a:cubicBezTo>
                      <a:pt x="1575" y="1049"/>
                      <a:pt x="1802" y="822"/>
                      <a:pt x="2120" y="685"/>
                    </a:cubicBezTo>
                    <a:cubicBezTo>
                      <a:pt x="2208" y="647"/>
                      <a:pt x="2289" y="595"/>
                      <a:pt x="2375" y="595"/>
                    </a:cubicBezTo>
                    <a:close/>
                    <a:moveTo>
                      <a:pt x="2283" y="0"/>
                    </a:moveTo>
                    <a:cubicBezTo>
                      <a:pt x="2279" y="0"/>
                      <a:pt x="2279" y="4"/>
                      <a:pt x="2287" y="4"/>
                    </a:cubicBezTo>
                    <a:cubicBezTo>
                      <a:pt x="1878" y="80"/>
                      <a:pt x="1515" y="322"/>
                      <a:pt x="1242" y="610"/>
                    </a:cubicBezTo>
                    <a:cubicBezTo>
                      <a:pt x="924" y="928"/>
                      <a:pt x="758" y="1367"/>
                      <a:pt x="818" y="1866"/>
                    </a:cubicBezTo>
                    <a:cubicBezTo>
                      <a:pt x="833" y="2169"/>
                      <a:pt x="924" y="2427"/>
                      <a:pt x="1060" y="2699"/>
                    </a:cubicBezTo>
                    <a:cubicBezTo>
                      <a:pt x="1197" y="2941"/>
                      <a:pt x="1197" y="3017"/>
                      <a:pt x="1000" y="3229"/>
                    </a:cubicBezTo>
                    <a:cubicBezTo>
                      <a:pt x="894" y="3335"/>
                      <a:pt x="773" y="3456"/>
                      <a:pt x="697" y="3577"/>
                    </a:cubicBezTo>
                    <a:cubicBezTo>
                      <a:pt x="531" y="3835"/>
                      <a:pt x="334" y="4062"/>
                      <a:pt x="213" y="4319"/>
                    </a:cubicBezTo>
                    <a:cubicBezTo>
                      <a:pt x="152" y="4440"/>
                      <a:pt x="16" y="4531"/>
                      <a:pt x="76" y="4698"/>
                    </a:cubicBezTo>
                    <a:cubicBezTo>
                      <a:pt x="92" y="4758"/>
                      <a:pt x="1" y="4849"/>
                      <a:pt x="107" y="4909"/>
                    </a:cubicBezTo>
                    <a:cubicBezTo>
                      <a:pt x="159" y="4936"/>
                      <a:pt x="208" y="4950"/>
                      <a:pt x="256" y="4950"/>
                    </a:cubicBezTo>
                    <a:cubicBezTo>
                      <a:pt x="319" y="4950"/>
                      <a:pt x="379" y="4924"/>
                      <a:pt x="440" y="4864"/>
                    </a:cubicBezTo>
                    <a:cubicBezTo>
                      <a:pt x="591" y="4713"/>
                      <a:pt x="773" y="4546"/>
                      <a:pt x="894" y="4364"/>
                    </a:cubicBezTo>
                    <a:cubicBezTo>
                      <a:pt x="1076" y="4031"/>
                      <a:pt x="1318" y="3759"/>
                      <a:pt x="1515" y="3426"/>
                    </a:cubicBezTo>
                    <a:cubicBezTo>
                      <a:pt x="1544" y="3379"/>
                      <a:pt x="1584" y="3366"/>
                      <a:pt x="1628" y="3366"/>
                    </a:cubicBezTo>
                    <a:cubicBezTo>
                      <a:pt x="1683" y="3366"/>
                      <a:pt x="1742" y="3386"/>
                      <a:pt x="1793" y="3386"/>
                    </a:cubicBezTo>
                    <a:cubicBezTo>
                      <a:pt x="1807" y="3386"/>
                      <a:pt x="1820" y="3384"/>
                      <a:pt x="1833" y="3380"/>
                    </a:cubicBezTo>
                    <a:cubicBezTo>
                      <a:pt x="1869" y="3484"/>
                      <a:pt x="1928" y="3511"/>
                      <a:pt x="1994" y="3511"/>
                    </a:cubicBezTo>
                    <a:cubicBezTo>
                      <a:pt x="2071" y="3511"/>
                      <a:pt x="2159" y="3475"/>
                      <a:pt x="2236" y="3475"/>
                    </a:cubicBezTo>
                    <a:cubicBezTo>
                      <a:pt x="2259" y="3475"/>
                      <a:pt x="2281" y="3478"/>
                      <a:pt x="2302" y="3486"/>
                    </a:cubicBezTo>
                    <a:cubicBezTo>
                      <a:pt x="2348" y="3496"/>
                      <a:pt x="2411" y="3510"/>
                      <a:pt x="2470" y="3510"/>
                    </a:cubicBezTo>
                    <a:cubicBezTo>
                      <a:pt x="2508" y="3510"/>
                      <a:pt x="2545" y="3504"/>
                      <a:pt x="2574" y="3486"/>
                    </a:cubicBezTo>
                    <a:cubicBezTo>
                      <a:pt x="2786" y="3380"/>
                      <a:pt x="3029" y="3380"/>
                      <a:pt x="3210" y="3153"/>
                    </a:cubicBezTo>
                    <a:cubicBezTo>
                      <a:pt x="3407" y="2941"/>
                      <a:pt x="3649" y="2805"/>
                      <a:pt x="3801" y="2517"/>
                    </a:cubicBezTo>
                    <a:cubicBezTo>
                      <a:pt x="3937" y="2260"/>
                      <a:pt x="3952" y="1972"/>
                      <a:pt x="4028" y="1715"/>
                    </a:cubicBezTo>
                    <a:cubicBezTo>
                      <a:pt x="4043" y="1639"/>
                      <a:pt x="4073" y="1503"/>
                      <a:pt x="4028" y="1442"/>
                    </a:cubicBezTo>
                    <a:cubicBezTo>
                      <a:pt x="3952" y="1306"/>
                      <a:pt x="3937" y="1140"/>
                      <a:pt x="3892" y="1003"/>
                    </a:cubicBezTo>
                    <a:cubicBezTo>
                      <a:pt x="3816" y="807"/>
                      <a:pt x="3710" y="655"/>
                      <a:pt x="3559" y="519"/>
                    </a:cubicBezTo>
                    <a:cubicBezTo>
                      <a:pt x="3207" y="240"/>
                      <a:pt x="2826" y="19"/>
                      <a:pt x="2349" y="19"/>
                    </a:cubicBezTo>
                    <a:cubicBezTo>
                      <a:pt x="2333" y="19"/>
                      <a:pt x="2318" y="19"/>
                      <a:pt x="2302" y="19"/>
                    </a:cubicBezTo>
                    <a:cubicBezTo>
                      <a:pt x="2294" y="4"/>
                      <a:pt x="2287" y="0"/>
                      <a:pt x="22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84;p59">
                <a:extLst>
                  <a:ext uri="{FF2B5EF4-FFF2-40B4-BE49-F238E27FC236}">
                    <a16:creationId xmlns:a16="http://schemas.microsoft.com/office/drawing/2014/main" id="{9C3F3112-0AE8-5A46-B4C5-EB51ADCC906B}"/>
                  </a:ext>
                </a:extLst>
              </p:cNvPr>
              <p:cNvSpPr/>
              <p:nvPr/>
            </p:nvSpPr>
            <p:spPr>
              <a:xfrm>
                <a:off x="7492403" y="806413"/>
                <a:ext cx="45414" cy="101270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399" extrusionOk="0">
                    <a:moveTo>
                      <a:pt x="278" y="1"/>
                    </a:moveTo>
                    <a:cubicBezTo>
                      <a:pt x="263" y="1"/>
                      <a:pt x="246" y="2"/>
                      <a:pt x="228" y="6"/>
                    </a:cubicBezTo>
                    <a:cubicBezTo>
                      <a:pt x="92" y="6"/>
                      <a:pt x="1" y="51"/>
                      <a:pt x="16" y="172"/>
                    </a:cubicBezTo>
                    <a:cubicBezTo>
                      <a:pt x="61" y="536"/>
                      <a:pt x="61" y="914"/>
                      <a:pt x="137" y="1262"/>
                    </a:cubicBezTo>
                    <a:cubicBezTo>
                      <a:pt x="152" y="1323"/>
                      <a:pt x="137" y="1399"/>
                      <a:pt x="213" y="1399"/>
                    </a:cubicBezTo>
                    <a:cubicBezTo>
                      <a:pt x="273" y="1399"/>
                      <a:pt x="304" y="1383"/>
                      <a:pt x="349" y="1323"/>
                    </a:cubicBezTo>
                    <a:cubicBezTo>
                      <a:pt x="440" y="1172"/>
                      <a:pt x="591" y="1035"/>
                      <a:pt x="501" y="854"/>
                    </a:cubicBezTo>
                    <a:cubicBezTo>
                      <a:pt x="501" y="626"/>
                      <a:pt x="501" y="399"/>
                      <a:pt x="455" y="187"/>
                    </a:cubicBezTo>
                    <a:cubicBezTo>
                      <a:pt x="455" y="94"/>
                      <a:pt x="396" y="1"/>
                      <a:pt x="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85;p59">
                <a:extLst>
                  <a:ext uri="{FF2B5EF4-FFF2-40B4-BE49-F238E27FC236}">
                    <a16:creationId xmlns:a16="http://schemas.microsoft.com/office/drawing/2014/main" id="{A108BF6C-6344-DCC0-1919-6E202D54C19A}"/>
                  </a:ext>
                </a:extLst>
              </p:cNvPr>
              <p:cNvSpPr/>
              <p:nvPr/>
            </p:nvSpPr>
            <p:spPr>
              <a:xfrm>
                <a:off x="7551699" y="803155"/>
                <a:ext cx="54619" cy="7702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1064" extrusionOk="0">
                    <a:moveTo>
                      <a:pt x="246" y="0"/>
                    </a:moveTo>
                    <a:cubicBezTo>
                      <a:pt x="231" y="0"/>
                      <a:pt x="215" y="2"/>
                      <a:pt x="197" y="5"/>
                    </a:cubicBezTo>
                    <a:cubicBezTo>
                      <a:pt x="61" y="51"/>
                      <a:pt x="30" y="142"/>
                      <a:pt x="0" y="293"/>
                    </a:cubicBezTo>
                    <a:cubicBezTo>
                      <a:pt x="121" y="505"/>
                      <a:pt x="151" y="747"/>
                      <a:pt x="257" y="959"/>
                    </a:cubicBezTo>
                    <a:cubicBezTo>
                      <a:pt x="279" y="1034"/>
                      <a:pt x="369" y="1064"/>
                      <a:pt x="463" y="1064"/>
                    </a:cubicBezTo>
                    <a:cubicBezTo>
                      <a:pt x="501" y="1064"/>
                      <a:pt x="540" y="1059"/>
                      <a:pt x="575" y="1050"/>
                    </a:cubicBezTo>
                    <a:cubicBezTo>
                      <a:pt x="712" y="989"/>
                      <a:pt x="651" y="899"/>
                      <a:pt x="606" y="808"/>
                    </a:cubicBezTo>
                    <a:cubicBezTo>
                      <a:pt x="530" y="596"/>
                      <a:pt x="500" y="384"/>
                      <a:pt x="424" y="172"/>
                    </a:cubicBezTo>
                    <a:cubicBezTo>
                      <a:pt x="384" y="92"/>
                      <a:pt x="356" y="0"/>
                      <a:pt x="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86;p59">
                <a:extLst>
                  <a:ext uri="{FF2B5EF4-FFF2-40B4-BE49-F238E27FC236}">
                    <a16:creationId xmlns:a16="http://schemas.microsoft.com/office/drawing/2014/main" id="{ACF3121D-29D4-9190-0A8A-F0A98B452D82}"/>
                  </a:ext>
                </a:extLst>
              </p:cNvPr>
              <p:cNvSpPr/>
              <p:nvPr/>
            </p:nvSpPr>
            <p:spPr>
              <a:xfrm>
                <a:off x="7591128" y="773693"/>
                <a:ext cx="73260" cy="54725"/>
              </a:xfrm>
              <a:custGeom>
                <a:avLst/>
                <a:gdLst/>
                <a:ahLst/>
                <a:cxnLst/>
                <a:rect l="l" t="t" r="r" b="b"/>
                <a:pathLst>
                  <a:path w="955" h="756" extrusionOk="0">
                    <a:moveTo>
                      <a:pt x="253" y="1"/>
                    </a:moveTo>
                    <a:cubicBezTo>
                      <a:pt x="99" y="1"/>
                      <a:pt x="146" y="188"/>
                      <a:pt x="61" y="231"/>
                    </a:cubicBezTo>
                    <a:cubicBezTo>
                      <a:pt x="1" y="261"/>
                      <a:pt x="46" y="321"/>
                      <a:pt x="76" y="337"/>
                    </a:cubicBezTo>
                    <a:cubicBezTo>
                      <a:pt x="288" y="458"/>
                      <a:pt x="425" y="715"/>
                      <a:pt x="682" y="715"/>
                    </a:cubicBezTo>
                    <a:cubicBezTo>
                      <a:pt x="722" y="715"/>
                      <a:pt x="770" y="756"/>
                      <a:pt x="805" y="756"/>
                    </a:cubicBezTo>
                    <a:cubicBezTo>
                      <a:pt x="823" y="756"/>
                      <a:pt x="839" y="745"/>
                      <a:pt x="849" y="715"/>
                    </a:cubicBezTo>
                    <a:cubicBezTo>
                      <a:pt x="894" y="639"/>
                      <a:pt x="955" y="564"/>
                      <a:pt x="849" y="473"/>
                    </a:cubicBezTo>
                    <a:cubicBezTo>
                      <a:pt x="743" y="352"/>
                      <a:pt x="622" y="231"/>
                      <a:pt x="470" y="125"/>
                    </a:cubicBezTo>
                    <a:cubicBezTo>
                      <a:pt x="394" y="94"/>
                      <a:pt x="364" y="4"/>
                      <a:pt x="288" y="4"/>
                    </a:cubicBezTo>
                    <a:cubicBezTo>
                      <a:pt x="275" y="2"/>
                      <a:pt x="264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874;p59">
            <a:extLst>
              <a:ext uri="{FF2B5EF4-FFF2-40B4-BE49-F238E27FC236}">
                <a16:creationId xmlns:a16="http://schemas.microsoft.com/office/drawing/2014/main" id="{15CB6FCA-5C90-8299-ACF6-3291E4986507}"/>
              </a:ext>
            </a:extLst>
          </p:cNvPr>
          <p:cNvSpPr/>
          <p:nvPr/>
        </p:nvSpPr>
        <p:spPr>
          <a:xfrm>
            <a:off x="786417" y="465372"/>
            <a:ext cx="374050" cy="347460"/>
          </a:xfrm>
          <a:custGeom>
            <a:avLst/>
            <a:gdLst/>
            <a:ahLst/>
            <a:cxnLst/>
            <a:rect l="l" t="t" r="r" b="b"/>
            <a:pathLst>
              <a:path w="4876" h="4800" extrusionOk="0">
                <a:moveTo>
                  <a:pt x="1350" y="1336"/>
                </a:moveTo>
                <a:cubicBezTo>
                  <a:pt x="1407" y="1336"/>
                  <a:pt x="1467" y="1345"/>
                  <a:pt x="1530" y="1364"/>
                </a:cubicBezTo>
                <a:cubicBezTo>
                  <a:pt x="1542" y="1369"/>
                  <a:pt x="1556" y="1370"/>
                  <a:pt x="1572" y="1370"/>
                </a:cubicBezTo>
                <a:cubicBezTo>
                  <a:pt x="1607" y="1370"/>
                  <a:pt x="1647" y="1361"/>
                  <a:pt x="1683" y="1361"/>
                </a:cubicBezTo>
                <a:cubicBezTo>
                  <a:pt x="1728" y="1361"/>
                  <a:pt x="1765" y="1376"/>
                  <a:pt x="1772" y="1439"/>
                </a:cubicBezTo>
                <a:cubicBezTo>
                  <a:pt x="1772" y="1515"/>
                  <a:pt x="1681" y="1606"/>
                  <a:pt x="1605" y="1682"/>
                </a:cubicBezTo>
                <a:cubicBezTo>
                  <a:pt x="1545" y="1742"/>
                  <a:pt x="1454" y="1818"/>
                  <a:pt x="1454" y="1924"/>
                </a:cubicBezTo>
                <a:cubicBezTo>
                  <a:pt x="1469" y="1984"/>
                  <a:pt x="1439" y="1999"/>
                  <a:pt x="1378" y="1999"/>
                </a:cubicBezTo>
                <a:cubicBezTo>
                  <a:pt x="1354" y="1997"/>
                  <a:pt x="1330" y="1995"/>
                  <a:pt x="1306" y="1995"/>
                </a:cubicBezTo>
                <a:cubicBezTo>
                  <a:pt x="1065" y="1995"/>
                  <a:pt x="857" y="2126"/>
                  <a:pt x="636" y="2181"/>
                </a:cubicBezTo>
                <a:cubicBezTo>
                  <a:pt x="545" y="2196"/>
                  <a:pt x="439" y="2272"/>
                  <a:pt x="318" y="2363"/>
                </a:cubicBezTo>
                <a:cubicBezTo>
                  <a:pt x="455" y="2015"/>
                  <a:pt x="591" y="1772"/>
                  <a:pt x="803" y="1591"/>
                </a:cubicBezTo>
                <a:cubicBezTo>
                  <a:pt x="959" y="1459"/>
                  <a:pt x="1134" y="1336"/>
                  <a:pt x="1350" y="1336"/>
                </a:cubicBezTo>
                <a:close/>
                <a:moveTo>
                  <a:pt x="4414" y="271"/>
                </a:moveTo>
                <a:cubicBezTo>
                  <a:pt x="4478" y="271"/>
                  <a:pt x="4525" y="310"/>
                  <a:pt x="4497" y="440"/>
                </a:cubicBezTo>
                <a:cubicBezTo>
                  <a:pt x="4406" y="758"/>
                  <a:pt x="4330" y="1091"/>
                  <a:pt x="4209" y="1454"/>
                </a:cubicBezTo>
                <a:cubicBezTo>
                  <a:pt x="4058" y="1893"/>
                  <a:pt x="3816" y="2272"/>
                  <a:pt x="3513" y="2605"/>
                </a:cubicBezTo>
                <a:cubicBezTo>
                  <a:pt x="3361" y="2756"/>
                  <a:pt x="3195" y="2908"/>
                  <a:pt x="3059" y="3074"/>
                </a:cubicBezTo>
                <a:cubicBezTo>
                  <a:pt x="3010" y="3123"/>
                  <a:pt x="2986" y="3165"/>
                  <a:pt x="2940" y="3165"/>
                </a:cubicBezTo>
                <a:cubicBezTo>
                  <a:pt x="2914" y="3165"/>
                  <a:pt x="2880" y="3152"/>
                  <a:pt x="2832" y="3120"/>
                </a:cubicBezTo>
                <a:cubicBezTo>
                  <a:pt x="2741" y="3044"/>
                  <a:pt x="2620" y="2953"/>
                  <a:pt x="2514" y="2893"/>
                </a:cubicBezTo>
                <a:cubicBezTo>
                  <a:pt x="2347" y="2772"/>
                  <a:pt x="2377" y="2650"/>
                  <a:pt x="2423" y="2529"/>
                </a:cubicBezTo>
                <a:cubicBezTo>
                  <a:pt x="2453" y="2454"/>
                  <a:pt x="2423" y="2423"/>
                  <a:pt x="2377" y="2378"/>
                </a:cubicBezTo>
                <a:cubicBezTo>
                  <a:pt x="2361" y="2362"/>
                  <a:pt x="2348" y="2355"/>
                  <a:pt x="2337" y="2355"/>
                </a:cubicBezTo>
                <a:cubicBezTo>
                  <a:pt x="2307" y="2355"/>
                  <a:pt x="2293" y="2401"/>
                  <a:pt x="2271" y="2423"/>
                </a:cubicBezTo>
                <a:cubicBezTo>
                  <a:pt x="2237" y="2439"/>
                  <a:pt x="2197" y="2446"/>
                  <a:pt x="2153" y="2446"/>
                </a:cubicBezTo>
                <a:cubicBezTo>
                  <a:pt x="1945" y="2446"/>
                  <a:pt x="1661" y="2283"/>
                  <a:pt x="1636" y="2121"/>
                </a:cubicBezTo>
                <a:cubicBezTo>
                  <a:pt x="1636" y="2075"/>
                  <a:pt x="1620" y="1999"/>
                  <a:pt x="1711" y="1939"/>
                </a:cubicBezTo>
                <a:cubicBezTo>
                  <a:pt x="1863" y="1833"/>
                  <a:pt x="1999" y="1666"/>
                  <a:pt x="2135" y="1515"/>
                </a:cubicBezTo>
                <a:cubicBezTo>
                  <a:pt x="2438" y="1167"/>
                  <a:pt x="2801" y="879"/>
                  <a:pt x="3225" y="682"/>
                </a:cubicBezTo>
                <a:cubicBezTo>
                  <a:pt x="3573" y="531"/>
                  <a:pt x="3937" y="410"/>
                  <a:pt x="4285" y="304"/>
                </a:cubicBezTo>
                <a:cubicBezTo>
                  <a:pt x="4326" y="286"/>
                  <a:pt x="4373" y="271"/>
                  <a:pt x="4414" y="271"/>
                </a:cubicBezTo>
                <a:close/>
                <a:moveTo>
                  <a:pt x="1692" y="2505"/>
                </a:moveTo>
                <a:cubicBezTo>
                  <a:pt x="1711" y="2505"/>
                  <a:pt x="1731" y="2524"/>
                  <a:pt x="1757" y="2575"/>
                </a:cubicBezTo>
                <a:cubicBezTo>
                  <a:pt x="1787" y="2635"/>
                  <a:pt x="1847" y="2666"/>
                  <a:pt x="1938" y="2681"/>
                </a:cubicBezTo>
                <a:cubicBezTo>
                  <a:pt x="1726" y="2817"/>
                  <a:pt x="1681" y="3029"/>
                  <a:pt x="1469" y="3150"/>
                </a:cubicBezTo>
                <a:cubicBezTo>
                  <a:pt x="1408" y="3195"/>
                  <a:pt x="1333" y="3332"/>
                  <a:pt x="1454" y="3407"/>
                </a:cubicBezTo>
                <a:cubicBezTo>
                  <a:pt x="1510" y="3435"/>
                  <a:pt x="1577" y="3486"/>
                  <a:pt x="1645" y="3486"/>
                </a:cubicBezTo>
                <a:cubicBezTo>
                  <a:pt x="1688" y="3486"/>
                  <a:pt x="1731" y="3466"/>
                  <a:pt x="1772" y="3407"/>
                </a:cubicBezTo>
                <a:cubicBezTo>
                  <a:pt x="1893" y="3271"/>
                  <a:pt x="2014" y="3135"/>
                  <a:pt x="2135" y="2999"/>
                </a:cubicBezTo>
                <a:cubicBezTo>
                  <a:pt x="2170" y="2972"/>
                  <a:pt x="2195" y="2946"/>
                  <a:pt x="2218" y="2946"/>
                </a:cubicBezTo>
                <a:cubicBezTo>
                  <a:pt x="2236" y="2946"/>
                  <a:pt x="2252" y="2960"/>
                  <a:pt x="2271" y="2999"/>
                </a:cubicBezTo>
                <a:cubicBezTo>
                  <a:pt x="2302" y="3074"/>
                  <a:pt x="2377" y="3105"/>
                  <a:pt x="2453" y="3120"/>
                </a:cubicBezTo>
                <a:cubicBezTo>
                  <a:pt x="2544" y="3135"/>
                  <a:pt x="2544" y="3180"/>
                  <a:pt x="2468" y="3256"/>
                </a:cubicBezTo>
                <a:cubicBezTo>
                  <a:pt x="2014" y="3665"/>
                  <a:pt x="1560" y="4058"/>
                  <a:pt x="1000" y="4346"/>
                </a:cubicBezTo>
                <a:cubicBezTo>
                  <a:pt x="963" y="4358"/>
                  <a:pt x="936" y="4400"/>
                  <a:pt x="896" y="4400"/>
                </a:cubicBezTo>
                <a:cubicBezTo>
                  <a:pt x="886" y="4400"/>
                  <a:pt x="875" y="4397"/>
                  <a:pt x="863" y="4392"/>
                </a:cubicBezTo>
                <a:cubicBezTo>
                  <a:pt x="803" y="4346"/>
                  <a:pt x="833" y="4286"/>
                  <a:pt x="848" y="4240"/>
                </a:cubicBezTo>
                <a:cubicBezTo>
                  <a:pt x="939" y="3877"/>
                  <a:pt x="1030" y="3498"/>
                  <a:pt x="1242" y="3150"/>
                </a:cubicBezTo>
                <a:cubicBezTo>
                  <a:pt x="1378" y="2968"/>
                  <a:pt x="1454" y="2756"/>
                  <a:pt x="1605" y="2575"/>
                </a:cubicBezTo>
                <a:cubicBezTo>
                  <a:pt x="1640" y="2540"/>
                  <a:pt x="1665" y="2505"/>
                  <a:pt x="1692" y="2505"/>
                </a:cubicBezTo>
                <a:close/>
                <a:moveTo>
                  <a:pt x="3377" y="3150"/>
                </a:moveTo>
                <a:lnTo>
                  <a:pt x="3377" y="3150"/>
                </a:lnTo>
                <a:cubicBezTo>
                  <a:pt x="3407" y="3438"/>
                  <a:pt x="3513" y="3710"/>
                  <a:pt x="3255" y="3968"/>
                </a:cubicBezTo>
                <a:cubicBezTo>
                  <a:pt x="3119" y="4119"/>
                  <a:pt x="2922" y="4225"/>
                  <a:pt x="2801" y="4392"/>
                </a:cubicBezTo>
                <a:cubicBezTo>
                  <a:pt x="2769" y="4424"/>
                  <a:pt x="2714" y="4456"/>
                  <a:pt x="2664" y="4456"/>
                </a:cubicBezTo>
                <a:cubicBezTo>
                  <a:pt x="2643" y="4456"/>
                  <a:pt x="2622" y="4450"/>
                  <a:pt x="2604" y="4437"/>
                </a:cubicBezTo>
                <a:cubicBezTo>
                  <a:pt x="2514" y="4392"/>
                  <a:pt x="2604" y="4331"/>
                  <a:pt x="2650" y="4270"/>
                </a:cubicBezTo>
                <a:cubicBezTo>
                  <a:pt x="2741" y="4104"/>
                  <a:pt x="2877" y="3907"/>
                  <a:pt x="2907" y="3725"/>
                </a:cubicBezTo>
                <a:cubicBezTo>
                  <a:pt x="2968" y="3438"/>
                  <a:pt x="3150" y="3301"/>
                  <a:pt x="3377" y="3150"/>
                </a:cubicBezTo>
                <a:close/>
                <a:moveTo>
                  <a:pt x="4527" y="1"/>
                </a:moveTo>
                <a:cubicBezTo>
                  <a:pt x="4300" y="1"/>
                  <a:pt x="4073" y="16"/>
                  <a:pt x="3846" y="92"/>
                </a:cubicBezTo>
                <a:cubicBezTo>
                  <a:pt x="3528" y="198"/>
                  <a:pt x="3240" y="364"/>
                  <a:pt x="2968" y="531"/>
                </a:cubicBezTo>
                <a:cubicBezTo>
                  <a:pt x="2695" y="697"/>
                  <a:pt x="2438" y="849"/>
                  <a:pt x="2196" y="1076"/>
                </a:cubicBezTo>
                <a:cubicBezTo>
                  <a:pt x="2122" y="1125"/>
                  <a:pt x="2059" y="1233"/>
                  <a:pt x="1973" y="1233"/>
                </a:cubicBezTo>
                <a:cubicBezTo>
                  <a:pt x="1953" y="1233"/>
                  <a:pt x="1931" y="1227"/>
                  <a:pt x="1908" y="1212"/>
                </a:cubicBezTo>
                <a:cubicBezTo>
                  <a:pt x="1757" y="1121"/>
                  <a:pt x="1610" y="1083"/>
                  <a:pt x="1467" y="1083"/>
                </a:cubicBezTo>
                <a:cubicBezTo>
                  <a:pt x="1280" y="1083"/>
                  <a:pt x="1102" y="1148"/>
                  <a:pt x="939" y="1242"/>
                </a:cubicBezTo>
                <a:cubicBezTo>
                  <a:pt x="485" y="1515"/>
                  <a:pt x="197" y="1924"/>
                  <a:pt x="91" y="2454"/>
                </a:cubicBezTo>
                <a:cubicBezTo>
                  <a:pt x="76" y="2529"/>
                  <a:pt x="91" y="2605"/>
                  <a:pt x="0" y="2650"/>
                </a:cubicBezTo>
                <a:cubicBezTo>
                  <a:pt x="0" y="2711"/>
                  <a:pt x="0" y="2756"/>
                  <a:pt x="31" y="2832"/>
                </a:cubicBezTo>
                <a:cubicBezTo>
                  <a:pt x="107" y="2841"/>
                  <a:pt x="173" y="2863"/>
                  <a:pt x="241" y="2863"/>
                </a:cubicBezTo>
                <a:cubicBezTo>
                  <a:pt x="294" y="2863"/>
                  <a:pt x="349" y="2849"/>
                  <a:pt x="409" y="2802"/>
                </a:cubicBezTo>
                <a:cubicBezTo>
                  <a:pt x="682" y="2575"/>
                  <a:pt x="954" y="2423"/>
                  <a:pt x="1257" y="2272"/>
                </a:cubicBezTo>
                <a:cubicBezTo>
                  <a:pt x="1311" y="2245"/>
                  <a:pt x="1348" y="2230"/>
                  <a:pt x="1378" y="2230"/>
                </a:cubicBezTo>
                <a:cubicBezTo>
                  <a:pt x="1415" y="2230"/>
                  <a:pt x="1442" y="2252"/>
                  <a:pt x="1484" y="2302"/>
                </a:cubicBezTo>
                <a:cubicBezTo>
                  <a:pt x="1560" y="2423"/>
                  <a:pt x="1484" y="2454"/>
                  <a:pt x="1439" y="2529"/>
                </a:cubicBezTo>
                <a:cubicBezTo>
                  <a:pt x="1181" y="2802"/>
                  <a:pt x="1015" y="3120"/>
                  <a:pt x="879" y="3468"/>
                </a:cubicBezTo>
                <a:cubicBezTo>
                  <a:pt x="773" y="3771"/>
                  <a:pt x="636" y="4043"/>
                  <a:pt x="591" y="4392"/>
                </a:cubicBezTo>
                <a:cubicBezTo>
                  <a:pt x="591" y="4498"/>
                  <a:pt x="621" y="4603"/>
                  <a:pt x="636" y="4694"/>
                </a:cubicBezTo>
                <a:cubicBezTo>
                  <a:pt x="643" y="4715"/>
                  <a:pt x="678" y="4723"/>
                  <a:pt x="722" y="4723"/>
                </a:cubicBezTo>
                <a:cubicBezTo>
                  <a:pt x="776" y="4723"/>
                  <a:pt x="844" y="4711"/>
                  <a:pt x="894" y="4694"/>
                </a:cubicBezTo>
                <a:cubicBezTo>
                  <a:pt x="939" y="4664"/>
                  <a:pt x="954" y="4664"/>
                  <a:pt x="1000" y="4649"/>
                </a:cubicBezTo>
                <a:cubicBezTo>
                  <a:pt x="1196" y="4543"/>
                  <a:pt x="1439" y="4422"/>
                  <a:pt x="1636" y="4286"/>
                </a:cubicBezTo>
                <a:cubicBezTo>
                  <a:pt x="1984" y="4074"/>
                  <a:pt x="2347" y="3847"/>
                  <a:pt x="2574" y="3483"/>
                </a:cubicBezTo>
                <a:cubicBezTo>
                  <a:pt x="2589" y="3438"/>
                  <a:pt x="2635" y="3407"/>
                  <a:pt x="2695" y="3392"/>
                </a:cubicBezTo>
                <a:cubicBezTo>
                  <a:pt x="2713" y="3382"/>
                  <a:pt x="2729" y="3378"/>
                  <a:pt x="2743" y="3378"/>
                </a:cubicBezTo>
                <a:cubicBezTo>
                  <a:pt x="2792" y="3378"/>
                  <a:pt x="2827" y="3423"/>
                  <a:pt x="2862" y="3423"/>
                </a:cubicBezTo>
                <a:cubicBezTo>
                  <a:pt x="2847" y="3468"/>
                  <a:pt x="2832" y="3513"/>
                  <a:pt x="2786" y="3544"/>
                </a:cubicBezTo>
                <a:cubicBezTo>
                  <a:pt x="2604" y="3619"/>
                  <a:pt x="2620" y="3847"/>
                  <a:pt x="2574" y="3968"/>
                </a:cubicBezTo>
                <a:cubicBezTo>
                  <a:pt x="2468" y="4180"/>
                  <a:pt x="2317" y="4301"/>
                  <a:pt x="2211" y="4467"/>
                </a:cubicBezTo>
                <a:cubicBezTo>
                  <a:pt x="2165" y="4528"/>
                  <a:pt x="2059" y="4543"/>
                  <a:pt x="2135" y="4619"/>
                </a:cubicBezTo>
                <a:cubicBezTo>
                  <a:pt x="2173" y="4682"/>
                  <a:pt x="2201" y="4799"/>
                  <a:pt x="2298" y="4799"/>
                </a:cubicBezTo>
                <a:cubicBezTo>
                  <a:pt x="2317" y="4799"/>
                  <a:pt x="2338" y="4795"/>
                  <a:pt x="2362" y="4785"/>
                </a:cubicBezTo>
                <a:cubicBezTo>
                  <a:pt x="2620" y="4694"/>
                  <a:pt x="2892" y="4619"/>
                  <a:pt x="3119" y="4452"/>
                </a:cubicBezTo>
                <a:cubicBezTo>
                  <a:pt x="3467" y="4180"/>
                  <a:pt x="3831" y="3695"/>
                  <a:pt x="3619" y="3165"/>
                </a:cubicBezTo>
                <a:cubicBezTo>
                  <a:pt x="3589" y="3059"/>
                  <a:pt x="3589" y="2953"/>
                  <a:pt x="3695" y="2862"/>
                </a:cubicBezTo>
                <a:cubicBezTo>
                  <a:pt x="3891" y="2681"/>
                  <a:pt x="4058" y="2499"/>
                  <a:pt x="4194" y="2287"/>
                </a:cubicBezTo>
                <a:cubicBezTo>
                  <a:pt x="4376" y="1984"/>
                  <a:pt x="4512" y="1636"/>
                  <a:pt x="4648" y="1303"/>
                </a:cubicBezTo>
                <a:cubicBezTo>
                  <a:pt x="4739" y="1015"/>
                  <a:pt x="4739" y="743"/>
                  <a:pt x="4815" y="470"/>
                </a:cubicBezTo>
                <a:cubicBezTo>
                  <a:pt x="4875" y="228"/>
                  <a:pt x="4739" y="1"/>
                  <a:pt x="4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CCDF48-7C77-9CFF-607E-CC00CCA497F1}"/>
              </a:ext>
            </a:extLst>
          </p:cNvPr>
          <p:cNvSpPr txBox="1"/>
          <p:nvPr/>
        </p:nvSpPr>
        <p:spPr>
          <a:xfrm>
            <a:off x="539088" y="98631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Giới</a:t>
            </a:r>
            <a:r>
              <a:rPr lang="en-US" b="1" dirty="0"/>
              <a:t> </a:t>
            </a:r>
            <a:r>
              <a:rPr lang="en-US" b="1" dirty="0" err="1"/>
              <a:t>thiệu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5044CE-CD55-7474-22E5-31665370F8FB}"/>
              </a:ext>
            </a:extLst>
          </p:cNvPr>
          <p:cNvSpPr txBox="1"/>
          <p:nvPr/>
        </p:nvSpPr>
        <p:spPr>
          <a:xfrm>
            <a:off x="3204516" y="969372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tiêu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D15194-7639-2E78-8501-A6AF3F5381C6}"/>
              </a:ext>
            </a:extLst>
          </p:cNvPr>
          <p:cNvSpPr txBox="1"/>
          <p:nvPr/>
        </p:nvSpPr>
        <p:spPr>
          <a:xfrm>
            <a:off x="6548615" y="946689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6957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allAtOnce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7"/>
          <p:cNvSpPr/>
          <p:nvPr/>
        </p:nvSpPr>
        <p:spPr>
          <a:xfrm>
            <a:off x="4390650" y="2501625"/>
            <a:ext cx="399850" cy="465700"/>
          </a:xfrm>
          <a:custGeom>
            <a:avLst/>
            <a:gdLst/>
            <a:ahLst/>
            <a:cxnLst/>
            <a:rect l="l" t="t" r="r" b="b"/>
            <a:pathLst>
              <a:path w="15994" h="18628" extrusionOk="0">
                <a:moveTo>
                  <a:pt x="0" y="0"/>
                </a:moveTo>
                <a:lnTo>
                  <a:pt x="12983" y="18628"/>
                </a:lnTo>
                <a:lnTo>
                  <a:pt x="15994" y="959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8" name="Google Shape;588;p47"/>
          <p:cNvSpPr/>
          <p:nvPr/>
        </p:nvSpPr>
        <p:spPr>
          <a:xfrm>
            <a:off x="3684504" y="995858"/>
            <a:ext cx="2167225" cy="1529850"/>
          </a:xfrm>
          <a:custGeom>
            <a:avLst/>
            <a:gdLst/>
            <a:ahLst/>
            <a:cxnLst/>
            <a:rect l="l" t="t" r="r" b="b"/>
            <a:pathLst>
              <a:path w="86689" h="61194" extrusionOk="0">
                <a:moveTo>
                  <a:pt x="0" y="12131"/>
                </a:moveTo>
                <a:cubicBezTo>
                  <a:pt x="1546" y="10942"/>
                  <a:pt x="4847" y="6897"/>
                  <a:pt x="9277" y="4994"/>
                </a:cubicBezTo>
                <a:cubicBezTo>
                  <a:pt x="13708" y="3091"/>
                  <a:pt x="18644" y="1485"/>
                  <a:pt x="26583" y="712"/>
                </a:cubicBezTo>
                <a:cubicBezTo>
                  <a:pt x="34522" y="-61"/>
                  <a:pt x="49360" y="-210"/>
                  <a:pt x="56913" y="355"/>
                </a:cubicBezTo>
                <a:cubicBezTo>
                  <a:pt x="64466" y="920"/>
                  <a:pt x="67767" y="2229"/>
                  <a:pt x="71900" y="4102"/>
                </a:cubicBezTo>
                <a:cubicBezTo>
                  <a:pt x="76033" y="5975"/>
                  <a:pt x="79274" y="7967"/>
                  <a:pt x="81712" y="11595"/>
                </a:cubicBezTo>
                <a:cubicBezTo>
                  <a:pt x="84150" y="15223"/>
                  <a:pt x="86053" y="20991"/>
                  <a:pt x="86529" y="25868"/>
                </a:cubicBezTo>
                <a:cubicBezTo>
                  <a:pt x="87005" y="30745"/>
                  <a:pt x="86232" y="36365"/>
                  <a:pt x="84567" y="40855"/>
                </a:cubicBezTo>
                <a:cubicBezTo>
                  <a:pt x="82902" y="45345"/>
                  <a:pt x="79512" y="49745"/>
                  <a:pt x="76538" y="52808"/>
                </a:cubicBezTo>
                <a:cubicBezTo>
                  <a:pt x="73565" y="55871"/>
                  <a:pt x="70116" y="57833"/>
                  <a:pt x="66726" y="59231"/>
                </a:cubicBezTo>
                <a:cubicBezTo>
                  <a:pt x="63336" y="60629"/>
                  <a:pt x="57954" y="60867"/>
                  <a:pt x="56199" y="61194"/>
                </a:cubicBezTo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</p:sp>
      <p:sp>
        <p:nvSpPr>
          <p:cNvPr id="589" name="Google Shape;589;p47"/>
          <p:cNvSpPr/>
          <p:nvPr/>
        </p:nvSpPr>
        <p:spPr>
          <a:xfrm>
            <a:off x="3592884" y="1290938"/>
            <a:ext cx="1496625" cy="1681525"/>
          </a:xfrm>
          <a:custGeom>
            <a:avLst/>
            <a:gdLst/>
            <a:ahLst/>
            <a:cxnLst/>
            <a:rect l="l" t="t" r="r" b="b"/>
            <a:pathLst>
              <a:path w="59865" h="67261" extrusionOk="0">
                <a:moveTo>
                  <a:pt x="59865" y="49034"/>
                </a:moveTo>
                <a:cubicBezTo>
                  <a:pt x="57575" y="51829"/>
                  <a:pt x="48625" y="63248"/>
                  <a:pt x="46127" y="65805"/>
                </a:cubicBezTo>
                <a:cubicBezTo>
                  <a:pt x="43629" y="68362"/>
                  <a:pt x="46573" y="66518"/>
                  <a:pt x="44878" y="64377"/>
                </a:cubicBezTo>
                <a:cubicBezTo>
                  <a:pt x="43183" y="62236"/>
                  <a:pt x="38188" y="55397"/>
                  <a:pt x="35958" y="52959"/>
                </a:cubicBezTo>
                <a:cubicBezTo>
                  <a:pt x="33728" y="50521"/>
                  <a:pt x="34768" y="51116"/>
                  <a:pt x="31497" y="49748"/>
                </a:cubicBezTo>
                <a:cubicBezTo>
                  <a:pt x="28226" y="48380"/>
                  <a:pt x="20703" y="47369"/>
                  <a:pt x="16332" y="44752"/>
                </a:cubicBezTo>
                <a:cubicBezTo>
                  <a:pt x="11961" y="42135"/>
                  <a:pt x="7977" y="38834"/>
                  <a:pt x="5271" y="34047"/>
                </a:cubicBezTo>
                <a:cubicBezTo>
                  <a:pt x="2565" y="29260"/>
                  <a:pt x="484" y="21261"/>
                  <a:pt x="97" y="16028"/>
                </a:cubicBezTo>
                <a:cubicBezTo>
                  <a:pt x="-289" y="10795"/>
                  <a:pt x="2357" y="5294"/>
                  <a:pt x="2952" y="2647"/>
                </a:cubicBezTo>
                <a:cubicBezTo>
                  <a:pt x="3547" y="1"/>
                  <a:pt x="3546" y="565"/>
                  <a:pt x="3665" y="149"/>
                </a:cubicBezTo>
              </a:path>
            </a:pathLst>
          </a:custGeom>
          <a:solidFill>
            <a:schemeClr val="tx2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0" name="Google Shape;590;p47"/>
          <p:cNvSpPr txBox="1">
            <a:spLocks noGrp="1"/>
          </p:cNvSpPr>
          <p:nvPr>
            <p:ph type="title"/>
          </p:nvPr>
        </p:nvSpPr>
        <p:spPr>
          <a:xfrm>
            <a:off x="2860200" y="30509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</a:t>
            </a:r>
            <a:endParaRPr dirty="0"/>
          </a:p>
        </p:txBody>
      </p:sp>
      <p:sp>
        <p:nvSpPr>
          <p:cNvPr id="591" name="Google Shape;591;p47"/>
          <p:cNvSpPr txBox="1">
            <a:spLocks noGrp="1"/>
          </p:cNvSpPr>
          <p:nvPr>
            <p:ph type="title" idx="2"/>
          </p:nvPr>
        </p:nvSpPr>
        <p:spPr>
          <a:xfrm>
            <a:off x="3850375" y="1048277"/>
            <a:ext cx="144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 dirty="0"/>
              <a:t>02</a:t>
            </a:r>
            <a:endParaRPr sz="9100" dirty="0"/>
          </a:p>
        </p:txBody>
      </p:sp>
      <p:sp>
        <p:nvSpPr>
          <p:cNvPr id="593" name="Google Shape;593;p47"/>
          <p:cNvSpPr/>
          <p:nvPr/>
        </p:nvSpPr>
        <p:spPr>
          <a:xfrm rot="10800000">
            <a:off x="3413608" y="891511"/>
            <a:ext cx="2316834" cy="2000287"/>
          </a:xfrm>
          <a:custGeom>
            <a:avLst/>
            <a:gdLst/>
            <a:ahLst/>
            <a:cxnLst/>
            <a:rect l="l" t="t" r="r" b="b"/>
            <a:pathLst>
              <a:path w="16049" h="13856" extrusionOk="0">
                <a:moveTo>
                  <a:pt x="7986" y="614"/>
                </a:moveTo>
                <a:cubicBezTo>
                  <a:pt x="8030" y="614"/>
                  <a:pt x="8077" y="633"/>
                  <a:pt x="8131" y="666"/>
                </a:cubicBezTo>
                <a:cubicBezTo>
                  <a:pt x="8161" y="696"/>
                  <a:pt x="8207" y="712"/>
                  <a:pt x="8222" y="742"/>
                </a:cubicBezTo>
                <a:cubicBezTo>
                  <a:pt x="8479" y="1090"/>
                  <a:pt x="8767" y="1408"/>
                  <a:pt x="9039" y="1756"/>
                </a:cubicBezTo>
                <a:cubicBezTo>
                  <a:pt x="9145" y="1908"/>
                  <a:pt x="9281" y="2029"/>
                  <a:pt x="9372" y="2210"/>
                </a:cubicBezTo>
                <a:cubicBezTo>
                  <a:pt x="9448" y="2347"/>
                  <a:pt x="9645" y="2422"/>
                  <a:pt x="9751" y="2559"/>
                </a:cubicBezTo>
                <a:cubicBezTo>
                  <a:pt x="9842" y="2680"/>
                  <a:pt x="9917" y="2786"/>
                  <a:pt x="10023" y="2892"/>
                </a:cubicBezTo>
                <a:cubicBezTo>
                  <a:pt x="10099" y="2983"/>
                  <a:pt x="10099" y="3073"/>
                  <a:pt x="10069" y="3164"/>
                </a:cubicBezTo>
                <a:cubicBezTo>
                  <a:pt x="10205" y="3301"/>
                  <a:pt x="10356" y="3301"/>
                  <a:pt x="10372" y="3346"/>
                </a:cubicBezTo>
                <a:cubicBezTo>
                  <a:pt x="10493" y="3376"/>
                  <a:pt x="10599" y="3391"/>
                  <a:pt x="10735" y="3391"/>
                </a:cubicBezTo>
                <a:cubicBezTo>
                  <a:pt x="11023" y="3391"/>
                  <a:pt x="11280" y="3437"/>
                  <a:pt x="11552" y="3512"/>
                </a:cubicBezTo>
                <a:cubicBezTo>
                  <a:pt x="11643" y="3528"/>
                  <a:pt x="11795" y="3512"/>
                  <a:pt x="11870" y="3588"/>
                </a:cubicBezTo>
                <a:cubicBezTo>
                  <a:pt x="11961" y="3664"/>
                  <a:pt x="12067" y="3649"/>
                  <a:pt x="12158" y="3664"/>
                </a:cubicBezTo>
                <a:cubicBezTo>
                  <a:pt x="12188" y="3679"/>
                  <a:pt x="12249" y="3694"/>
                  <a:pt x="12294" y="3724"/>
                </a:cubicBezTo>
                <a:cubicBezTo>
                  <a:pt x="12385" y="3770"/>
                  <a:pt x="12476" y="3815"/>
                  <a:pt x="12567" y="3861"/>
                </a:cubicBezTo>
                <a:cubicBezTo>
                  <a:pt x="12703" y="3936"/>
                  <a:pt x="12854" y="3936"/>
                  <a:pt x="12976" y="4058"/>
                </a:cubicBezTo>
                <a:cubicBezTo>
                  <a:pt x="13082" y="4148"/>
                  <a:pt x="13233" y="4209"/>
                  <a:pt x="13354" y="4300"/>
                </a:cubicBezTo>
                <a:cubicBezTo>
                  <a:pt x="13445" y="4375"/>
                  <a:pt x="13521" y="4451"/>
                  <a:pt x="13596" y="4542"/>
                </a:cubicBezTo>
                <a:cubicBezTo>
                  <a:pt x="13672" y="4618"/>
                  <a:pt x="13808" y="4603"/>
                  <a:pt x="13823" y="4739"/>
                </a:cubicBezTo>
                <a:cubicBezTo>
                  <a:pt x="13839" y="4830"/>
                  <a:pt x="14035" y="4769"/>
                  <a:pt x="14035" y="4905"/>
                </a:cubicBezTo>
                <a:cubicBezTo>
                  <a:pt x="14217" y="5026"/>
                  <a:pt x="14308" y="5208"/>
                  <a:pt x="14444" y="5360"/>
                </a:cubicBezTo>
                <a:cubicBezTo>
                  <a:pt x="14596" y="5511"/>
                  <a:pt x="14686" y="5708"/>
                  <a:pt x="14807" y="5874"/>
                </a:cubicBezTo>
                <a:cubicBezTo>
                  <a:pt x="14838" y="5905"/>
                  <a:pt x="14868" y="5965"/>
                  <a:pt x="14883" y="6026"/>
                </a:cubicBezTo>
                <a:cubicBezTo>
                  <a:pt x="14959" y="6177"/>
                  <a:pt x="15050" y="6283"/>
                  <a:pt x="15095" y="6434"/>
                </a:cubicBezTo>
                <a:cubicBezTo>
                  <a:pt x="15125" y="6571"/>
                  <a:pt x="15201" y="6662"/>
                  <a:pt x="15247" y="6798"/>
                </a:cubicBezTo>
                <a:cubicBezTo>
                  <a:pt x="15262" y="6889"/>
                  <a:pt x="15292" y="7010"/>
                  <a:pt x="15353" y="7085"/>
                </a:cubicBezTo>
                <a:cubicBezTo>
                  <a:pt x="15443" y="7191"/>
                  <a:pt x="15398" y="7297"/>
                  <a:pt x="15398" y="7403"/>
                </a:cubicBezTo>
                <a:lnTo>
                  <a:pt x="15398" y="7449"/>
                </a:lnTo>
                <a:cubicBezTo>
                  <a:pt x="15519" y="7600"/>
                  <a:pt x="15489" y="7797"/>
                  <a:pt x="15549" y="7979"/>
                </a:cubicBezTo>
                <a:cubicBezTo>
                  <a:pt x="15564" y="8054"/>
                  <a:pt x="15625" y="8085"/>
                  <a:pt x="15564" y="8160"/>
                </a:cubicBezTo>
                <a:cubicBezTo>
                  <a:pt x="15549" y="8176"/>
                  <a:pt x="15549" y="8221"/>
                  <a:pt x="15564" y="8236"/>
                </a:cubicBezTo>
                <a:cubicBezTo>
                  <a:pt x="15670" y="8403"/>
                  <a:pt x="15625" y="8584"/>
                  <a:pt x="15625" y="8751"/>
                </a:cubicBezTo>
                <a:cubicBezTo>
                  <a:pt x="15625" y="9160"/>
                  <a:pt x="15580" y="9584"/>
                  <a:pt x="15504" y="9977"/>
                </a:cubicBezTo>
                <a:cubicBezTo>
                  <a:pt x="15489" y="10068"/>
                  <a:pt x="15504" y="10174"/>
                  <a:pt x="15474" y="10265"/>
                </a:cubicBezTo>
                <a:cubicBezTo>
                  <a:pt x="15428" y="10341"/>
                  <a:pt x="15368" y="10416"/>
                  <a:pt x="15322" y="10507"/>
                </a:cubicBezTo>
                <a:cubicBezTo>
                  <a:pt x="15413" y="10583"/>
                  <a:pt x="15428" y="10704"/>
                  <a:pt x="15337" y="10734"/>
                </a:cubicBezTo>
                <a:cubicBezTo>
                  <a:pt x="15201" y="10795"/>
                  <a:pt x="15216" y="10946"/>
                  <a:pt x="15125" y="11037"/>
                </a:cubicBezTo>
                <a:cubicBezTo>
                  <a:pt x="15050" y="11113"/>
                  <a:pt x="14959" y="11249"/>
                  <a:pt x="14959" y="11370"/>
                </a:cubicBezTo>
                <a:cubicBezTo>
                  <a:pt x="14959" y="11521"/>
                  <a:pt x="14747" y="11521"/>
                  <a:pt x="14792" y="11673"/>
                </a:cubicBezTo>
                <a:cubicBezTo>
                  <a:pt x="14779" y="11670"/>
                  <a:pt x="14767" y="11668"/>
                  <a:pt x="14757" y="11668"/>
                </a:cubicBezTo>
                <a:cubicBezTo>
                  <a:pt x="14661" y="11668"/>
                  <a:pt x="14683" y="11785"/>
                  <a:pt x="14656" y="11839"/>
                </a:cubicBezTo>
                <a:cubicBezTo>
                  <a:pt x="14565" y="11945"/>
                  <a:pt x="14459" y="12082"/>
                  <a:pt x="14338" y="12172"/>
                </a:cubicBezTo>
                <a:cubicBezTo>
                  <a:pt x="14217" y="12248"/>
                  <a:pt x="14111" y="12384"/>
                  <a:pt x="13975" y="12475"/>
                </a:cubicBezTo>
                <a:cubicBezTo>
                  <a:pt x="13884" y="12536"/>
                  <a:pt x="13808" y="12627"/>
                  <a:pt x="13672" y="12687"/>
                </a:cubicBezTo>
                <a:cubicBezTo>
                  <a:pt x="13505" y="12763"/>
                  <a:pt x="13324" y="12884"/>
                  <a:pt x="13127" y="12914"/>
                </a:cubicBezTo>
                <a:cubicBezTo>
                  <a:pt x="12900" y="12960"/>
                  <a:pt x="12673" y="13081"/>
                  <a:pt x="12415" y="13126"/>
                </a:cubicBezTo>
                <a:cubicBezTo>
                  <a:pt x="11963" y="13208"/>
                  <a:pt x="11523" y="13390"/>
                  <a:pt x="11051" y="13390"/>
                </a:cubicBezTo>
                <a:cubicBezTo>
                  <a:pt x="11002" y="13390"/>
                  <a:pt x="10952" y="13388"/>
                  <a:pt x="10901" y="13384"/>
                </a:cubicBezTo>
                <a:cubicBezTo>
                  <a:pt x="10856" y="13384"/>
                  <a:pt x="10795" y="13384"/>
                  <a:pt x="10750" y="13414"/>
                </a:cubicBezTo>
                <a:cubicBezTo>
                  <a:pt x="10568" y="13520"/>
                  <a:pt x="10356" y="13490"/>
                  <a:pt x="10175" y="13505"/>
                </a:cubicBezTo>
                <a:cubicBezTo>
                  <a:pt x="9866" y="13545"/>
                  <a:pt x="9562" y="13560"/>
                  <a:pt x="9257" y="13560"/>
                </a:cubicBezTo>
                <a:cubicBezTo>
                  <a:pt x="8994" y="13560"/>
                  <a:pt x="8730" y="13549"/>
                  <a:pt x="8464" y="13535"/>
                </a:cubicBezTo>
                <a:cubicBezTo>
                  <a:pt x="8440" y="13533"/>
                  <a:pt x="8417" y="13532"/>
                  <a:pt x="8393" y="13532"/>
                </a:cubicBezTo>
                <a:cubicBezTo>
                  <a:pt x="8254" y="13532"/>
                  <a:pt x="8122" y="13565"/>
                  <a:pt x="7979" y="13565"/>
                </a:cubicBezTo>
                <a:cubicBezTo>
                  <a:pt x="7953" y="13567"/>
                  <a:pt x="7926" y="13567"/>
                  <a:pt x="7900" y="13567"/>
                </a:cubicBezTo>
                <a:cubicBezTo>
                  <a:pt x="7711" y="13567"/>
                  <a:pt x="7530" y="13539"/>
                  <a:pt x="7350" y="13539"/>
                </a:cubicBezTo>
                <a:cubicBezTo>
                  <a:pt x="7242" y="13539"/>
                  <a:pt x="7135" y="13549"/>
                  <a:pt x="7026" y="13580"/>
                </a:cubicBezTo>
                <a:cubicBezTo>
                  <a:pt x="6989" y="13544"/>
                  <a:pt x="6950" y="13532"/>
                  <a:pt x="6910" y="13532"/>
                </a:cubicBezTo>
                <a:cubicBezTo>
                  <a:pt x="6845" y="13532"/>
                  <a:pt x="6777" y="13562"/>
                  <a:pt x="6712" y="13562"/>
                </a:cubicBezTo>
                <a:cubicBezTo>
                  <a:pt x="6669" y="13562"/>
                  <a:pt x="6626" y="13549"/>
                  <a:pt x="6587" y="13505"/>
                </a:cubicBezTo>
                <a:cubicBezTo>
                  <a:pt x="6513" y="13529"/>
                  <a:pt x="6438" y="13538"/>
                  <a:pt x="6363" y="13538"/>
                </a:cubicBezTo>
                <a:cubicBezTo>
                  <a:pt x="6205" y="13538"/>
                  <a:pt x="6044" y="13500"/>
                  <a:pt x="5890" y="13490"/>
                </a:cubicBezTo>
                <a:cubicBezTo>
                  <a:pt x="5678" y="13459"/>
                  <a:pt x="5481" y="13459"/>
                  <a:pt x="5269" y="13384"/>
                </a:cubicBezTo>
                <a:cubicBezTo>
                  <a:pt x="5188" y="13356"/>
                  <a:pt x="5090" y="13351"/>
                  <a:pt x="4991" y="13351"/>
                </a:cubicBezTo>
                <a:cubicBezTo>
                  <a:pt x="4926" y="13351"/>
                  <a:pt x="4861" y="13353"/>
                  <a:pt x="4800" y="13353"/>
                </a:cubicBezTo>
                <a:cubicBezTo>
                  <a:pt x="4497" y="13338"/>
                  <a:pt x="4194" y="13263"/>
                  <a:pt x="3892" y="13187"/>
                </a:cubicBezTo>
                <a:cubicBezTo>
                  <a:pt x="3786" y="13157"/>
                  <a:pt x="3695" y="13141"/>
                  <a:pt x="3604" y="13111"/>
                </a:cubicBezTo>
                <a:cubicBezTo>
                  <a:pt x="3513" y="13066"/>
                  <a:pt x="3377" y="13051"/>
                  <a:pt x="3256" y="13035"/>
                </a:cubicBezTo>
                <a:cubicBezTo>
                  <a:pt x="3150" y="13005"/>
                  <a:pt x="3029" y="12975"/>
                  <a:pt x="2923" y="12960"/>
                </a:cubicBezTo>
                <a:cubicBezTo>
                  <a:pt x="2726" y="12914"/>
                  <a:pt x="2559" y="12808"/>
                  <a:pt x="2393" y="12702"/>
                </a:cubicBezTo>
                <a:cubicBezTo>
                  <a:pt x="2196" y="12596"/>
                  <a:pt x="2030" y="12400"/>
                  <a:pt x="1818" y="12294"/>
                </a:cubicBezTo>
                <a:cubicBezTo>
                  <a:pt x="1696" y="12218"/>
                  <a:pt x="1621" y="12082"/>
                  <a:pt x="1515" y="11991"/>
                </a:cubicBezTo>
                <a:cubicBezTo>
                  <a:pt x="1409" y="11870"/>
                  <a:pt x="1288" y="11718"/>
                  <a:pt x="1212" y="11567"/>
                </a:cubicBezTo>
                <a:cubicBezTo>
                  <a:pt x="1121" y="11400"/>
                  <a:pt x="970" y="11264"/>
                  <a:pt x="864" y="11113"/>
                </a:cubicBezTo>
                <a:cubicBezTo>
                  <a:pt x="788" y="11022"/>
                  <a:pt x="727" y="10916"/>
                  <a:pt x="727" y="10780"/>
                </a:cubicBezTo>
                <a:cubicBezTo>
                  <a:pt x="727" y="10658"/>
                  <a:pt x="637" y="10552"/>
                  <a:pt x="591" y="10416"/>
                </a:cubicBezTo>
                <a:cubicBezTo>
                  <a:pt x="516" y="10159"/>
                  <a:pt x="364" y="9901"/>
                  <a:pt x="410" y="9599"/>
                </a:cubicBezTo>
                <a:cubicBezTo>
                  <a:pt x="228" y="9372"/>
                  <a:pt x="410" y="9099"/>
                  <a:pt x="273" y="8872"/>
                </a:cubicBezTo>
                <a:cubicBezTo>
                  <a:pt x="349" y="8660"/>
                  <a:pt x="349" y="8433"/>
                  <a:pt x="334" y="8206"/>
                </a:cubicBezTo>
                <a:cubicBezTo>
                  <a:pt x="440" y="8145"/>
                  <a:pt x="349" y="8039"/>
                  <a:pt x="379" y="7964"/>
                </a:cubicBezTo>
                <a:cubicBezTo>
                  <a:pt x="425" y="7888"/>
                  <a:pt x="440" y="7812"/>
                  <a:pt x="455" y="7706"/>
                </a:cubicBezTo>
                <a:cubicBezTo>
                  <a:pt x="485" y="7630"/>
                  <a:pt x="485" y="7540"/>
                  <a:pt x="500" y="7464"/>
                </a:cubicBezTo>
                <a:lnTo>
                  <a:pt x="500" y="7449"/>
                </a:lnTo>
                <a:cubicBezTo>
                  <a:pt x="637" y="7388"/>
                  <a:pt x="576" y="7252"/>
                  <a:pt x="606" y="7161"/>
                </a:cubicBezTo>
                <a:cubicBezTo>
                  <a:pt x="652" y="7070"/>
                  <a:pt x="652" y="6934"/>
                  <a:pt x="682" y="6843"/>
                </a:cubicBezTo>
                <a:cubicBezTo>
                  <a:pt x="727" y="6752"/>
                  <a:pt x="879" y="6692"/>
                  <a:pt x="864" y="6540"/>
                </a:cubicBezTo>
                <a:cubicBezTo>
                  <a:pt x="1015" y="6465"/>
                  <a:pt x="939" y="6328"/>
                  <a:pt x="970" y="6238"/>
                </a:cubicBezTo>
                <a:cubicBezTo>
                  <a:pt x="1030" y="6117"/>
                  <a:pt x="1121" y="6041"/>
                  <a:pt x="1182" y="5950"/>
                </a:cubicBezTo>
                <a:cubicBezTo>
                  <a:pt x="1242" y="5844"/>
                  <a:pt x="1273" y="5738"/>
                  <a:pt x="1333" y="5632"/>
                </a:cubicBezTo>
                <a:cubicBezTo>
                  <a:pt x="1439" y="5390"/>
                  <a:pt x="1636" y="5178"/>
                  <a:pt x="1787" y="4966"/>
                </a:cubicBezTo>
                <a:cubicBezTo>
                  <a:pt x="1939" y="4739"/>
                  <a:pt x="2166" y="4572"/>
                  <a:pt x="2408" y="4436"/>
                </a:cubicBezTo>
                <a:cubicBezTo>
                  <a:pt x="2484" y="4406"/>
                  <a:pt x="2544" y="4360"/>
                  <a:pt x="2605" y="4300"/>
                </a:cubicBezTo>
                <a:cubicBezTo>
                  <a:pt x="2832" y="4073"/>
                  <a:pt x="3104" y="3921"/>
                  <a:pt x="3407" y="3815"/>
                </a:cubicBezTo>
                <a:cubicBezTo>
                  <a:pt x="3665" y="3740"/>
                  <a:pt x="3892" y="3649"/>
                  <a:pt x="4119" y="3573"/>
                </a:cubicBezTo>
                <a:cubicBezTo>
                  <a:pt x="4346" y="3512"/>
                  <a:pt x="4588" y="3422"/>
                  <a:pt x="4830" y="3422"/>
                </a:cubicBezTo>
                <a:cubicBezTo>
                  <a:pt x="5133" y="3422"/>
                  <a:pt x="5436" y="3316"/>
                  <a:pt x="5739" y="3285"/>
                </a:cubicBezTo>
                <a:cubicBezTo>
                  <a:pt x="5784" y="3285"/>
                  <a:pt x="5860" y="3225"/>
                  <a:pt x="5860" y="3210"/>
                </a:cubicBezTo>
                <a:cubicBezTo>
                  <a:pt x="5799" y="3073"/>
                  <a:pt x="5936" y="3058"/>
                  <a:pt x="5981" y="2983"/>
                </a:cubicBezTo>
                <a:cubicBezTo>
                  <a:pt x="6026" y="2922"/>
                  <a:pt x="6057" y="2846"/>
                  <a:pt x="6102" y="2786"/>
                </a:cubicBezTo>
                <a:cubicBezTo>
                  <a:pt x="6178" y="2634"/>
                  <a:pt x="6284" y="2483"/>
                  <a:pt x="6435" y="2392"/>
                </a:cubicBezTo>
                <a:cubicBezTo>
                  <a:pt x="6632" y="2256"/>
                  <a:pt x="6708" y="2059"/>
                  <a:pt x="6859" y="1908"/>
                </a:cubicBezTo>
                <a:cubicBezTo>
                  <a:pt x="6965" y="1787"/>
                  <a:pt x="7071" y="1650"/>
                  <a:pt x="7162" y="1529"/>
                </a:cubicBezTo>
                <a:cubicBezTo>
                  <a:pt x="7177" y="1484"/>
                  <a:pt x="7222" y="1453"/>
                  <a:pt x="7238" y="1408"/>
                </a:cubicBezTo>
                <a:cubicBezTo>
                  <a:pt x="7344" y="1226"/>
                  <a:pt x="7465" y="1030"/>
                  <a:pt x="7646" y="924"/>
                </a:cubicBezTo>
                <a:cubicBezTo>
                  <a:pt x="7722" y="863"/>
                  <a:pt x="7767" y="787"/>
                  <a:pt x="7828" y="712"/>
                </a:cubicBezTo>
                <a:cubicBezTo>
                  <a:pt x="7879" y="644"/>
                  <a:pt x="7930" y="614"/>
                  <a:pt x="7986" y="614"/>
                </a:cubicBezTo>
                <a:close/>
                <a:moveTo>
                  <a:pt x="7934" y="0"/>
                </a:moveTo>
                <a:cubicBezTo>
                  <a:pt x="7813" y="121"/>
                  <a:pt x="7722" y="227"/>
                  <a:pt x="7631" y="333"/>
                </a:cubicBezTo>
                <a:cubicBezTo>
                  <a:pt x="7586" y="363"/>
                  <a:pt x="7540" y="409"/>
                  <a:pt x="7495" y="439"/>
                </a:cubicBezTo>
                <a:cubicBezTo>
                  <a:pt x="7313" y="651"/>
                  <a:pt x="7132" y="878"/>
                  <a:pt x="6965" y="1105"/>
                </a:cubicBezTo>
                <a:cubicBezTo>
                  <a:pt x="6799" y="1332"/>
                  <a:pt x="6662" y="1620"/>
                  <a:pt x="6435" y="1802"/>
                </a:cubicBezTo>
                <a:cubicBezTo>
                  <a:pt x="6405" y="1847"/>
                  <a:pt x="6375" y="1908"/>
                  <a:pt x="6359" y="1938"/>
                </a:cubicBezTo>
                <a:cubicBezTo>
                  <a:pt x="6269" y="2180"/>
                  <a:pt x="6117" y="2392"/>
                  <a:pt x="5920" y="2559"/>
                </a:cubicBezTo>
                <a:cubicBezTo>
                  <a:pt x="5754" y="2725"/>
                  <a:pt x="5648" y="2907"/>
                  <a:pt x="5587" y="3134"/>
                </a:cubicBezTo>
                <a:cubicBezTo>
                  <a:pt x="5436" y="3089"/>
                  <a:pt x="5269" y="3149"/>
                  <a:pt x="5133" y="3043"/>
                </a:cubicBezTo>
                <a:cubicBezTo>
                  <a:pt x="5126" y="3020"/>
                  <a:pt x="5092" y="3009"/>
                  <a:pt x="5057" y="3009"/>
                </a:cubicBezTo>
                <a:cubicBezTo>
                  <a:pt x="5023" y="3009"/>
                  <a:pt x="4989" y="3020"/>
                  <a:pt x="4982" y="3043"/>
                </a:cubicBezTo>
                <a:cubicBezTo>
                  <a:pt x="4929" y="3107"/>
                  <a:pt x="4881" y="3130"/>
                  <a:pt x="4836" y="3130"/>
                </a:cubicBezTo>
                <a:cubicBezTo>
                  <a:pt x="4752" y="3130"/>
                  <a:pt x="4677" y="3052"/>
                  <a:pt x="4588" y="3013"/>
                </a:cubicBezTo>
                <a:cubicBezTo>
                  <a:pt x="4497" y="3089"/>
                  <a:pt x="4422" y="3164"/>
                  <a:pt x="4437" y="3179"/>
                </a:cubicBezTo>
                <a:cubicBezTo>
                  <a:pt x="4361" y="3210"/>
                  <a:pt x="4240" y="3179"/>
                  <a:pt x="4164" y="3225"/>
                </a:cubicBezTo>
                <a:cubicBezTo>
                  <a:pt x="4143" y="3237"/>
                  <a:pt x="4123" y="3242"/>
                  <a:pt x="4104" y="3242"/>
                </a:cubicBezTo>
                <a:cubicBezTo>
                  <a:pt x="4027" y="3242"/>
                  <a:pt x="3961" y="3164"/>
                  <a:pt x="3877" y="3164"/>
                </a:cubicBezTo>
                <a:lnTo>
                  <a:pt x="3831" y="3331"/>
                </a:lnTo>
                <a:cubicBezTo>
                  <a:pt x="3755" y="3270"/>
                  <a:pt x="3688" y="3248"/>
                  <a:pt x="3626" y="3248"/>
                </a:cubicBezTo>
                <a:cubicBezTo>
                  <a:pt x="3503" y="3248"/>
                  <a:pt x="3402" y="3336"/>
                  <a:pt x="3301" y="3376"/>
                </a:cubicBezTo>
                <a:cubicBezTo>
                  <a:pt x="3256" y="3452"/>
                  <a:pt x="3256" y="3482"/>
                  <a:pt x="3241" y="3528"/>
                </a:cubicBezTo>
                <a:cubicBezTo>
                  <a:pt x="3215" y="3507"/>
                  <a:pt x="3190" y="3498"/>
                  <a:pt x="3168" y="3498"/>
                </a:cubicBezTo>
                <a:cubicBezTo>
                  <a:pt x="3127" y="3498"/>
                  <a:pt x="3094" y="3528"/>
                  <a:pt x="3074" y="3558"/>
                </a:cubicBezTo>
                <a:cubicBezTo>
                  <a:pt x="3044" y="3603"/>
                  <a:pt x="2998" y="3618"/>
                  <a:pt x="2953" y="3618"/>
                </a:cubicBezTo>
                <a:cubicBezTo>
                  <a:pt x="2929" y="3615"/>
                  <a:pt x="2905" y="3613"/>
                  <a:pt x="2884" y="3613"/>
                </a:cubicBezTo>
                <a:cubicBezTo>
                  <a:pt x="2717" y="3613"/>
                  <a:pt x="2626" y="3712"/>
                  <a:pt x="2559" y="3846"/>
                </a:cubicBezTo>
                <a:cubicBezTo>
                  <a:pt x="2522" y="3896"/>
                  <a:pt x="2505" y="3925"/>
                  <a:pt x="2457" y="3925"/>
                </a:cubicBezTo>
                <a:cubicBezTo>
                  <a:pt x="2447" y="3925"/>
                  <a:pt x="2436" y="3924"/>
                  <a:pt x="2423" y="3921"/>
                </a:cubicBezTo>
                <a:cubicBezTo>
                  <a:pt x="2418" y="3919"/>
                  <a:pt x="2412" y="3917"/>
                  <a:pt x="2406" y="3917"/>
                </a:cubicBezTo>
                <a:cubicBezTo>
                  <a:pt x="2377" y="3917"/>
                  <a:pt x="2342" y="3944"/>
                  <a:pt x="2317" y="3982"/>
                </a:cubicBezTo>
                <a:cubicBezTo>
                  <a:pt x="2241" y="4058"/>
                  <a:pt x="2181" y="4148"/>
                  <a:pt x="2105" y="4209"/>
                </a:cubicBezTo>
                <a:cubicBezTo>
                  <a:pt x="1802" y="4451"/>
                  <a:pt x="1515" y="4724"/>
                  <a:pt x="1288" y="5042"/>
                </a:cubicBezTo>
                <a:cubicBezTo>
                  <a:pt x="1212" y="5132"/>
                  <a:pt x="1182" y="5254"/>
                  <a:pt x="1076" y="5329"/>
                </a:cubicBezTo>
                <a:cubicBezTo>
                  <a:pt x="833" y="5526"/>
                  <a:pt x="758" y="5814"/>
                  <a:pt x="606" y="6086"/>
                </a:cubicBezTo>
                <a:cubicBezTo>
                  <a:pt x="546" y="6207"/>
                  <a:pt x="500" y="6344"/>
                  <a:pt x="455" y="6480"/>
                </a:cubicBezTo>
                <a:cubicBezTo>
                  <a:pt x="425" y="6616"/>
                  <a:pt x="364" y="6737"/>
                  <a:pt x="319" y="6889"/>
                </a:cubicBezTo>
                <a:cubicBezTo>
                  <a:pt x="288" y="7085"/>
                  <a:pt x="167" y="7252"/>
                  <a:pt x="198" y="7449"/>
                </a:cubicBezTo>
                <a:cubicBezTo>
                  <a:pt x="213" y="7630"/>
                  <a:pt x="1" y="7782"/>
                  <a:pt x="122" y="7994"/>
                </a:cubicBezTo>
                <a:cubicBezTo>
                  <a:pt x="61" y="8327"/>
                  <a:pt x="46" y="8660"/>
                  <a:pt x="61" y="8993"/>
                </a:cubicBezTo>
                <a:cubicBezTo>
                  <a:pt x="76" y="9084"/>
                  <a:pt x="137" y="9220"/>
                  <a:pt x="76" y="9296"/>
                </a:cubicBezTo>
                <a:cubicBezTo>
                  <a:pt x="1" y="9432"/>
                  <a:pt x="167" y="9508"/>
                  <a:pt x="92" y="9614"/>
                </a:cubicBezTo>
                <a:cubicBezTo>
                  <a:pt x="1" y="9735"/>
                  <a:pt x="198" y="9795"/>
                  <a:pt x="152" y="9901"/>
                </a:cubicBezTo>
                <a:cubicBezTo>
                  <a:pt x="137" y="9947"/>
                  <a:pt x="228" y="10023"/>
                  <a:pt x="213" y="10038"/>
                </a:cubicBezTo>
                <a:cubicBezTo>
                  <a:pt x="122" y="10219"/>
                  <a:pt x="379" y="10356"/>
                  <a:pt x="273" y="10522"/>
                </a:cubicBezTo>
                <a:cubicBezTo>
                  <a:pt x="394" y="10583"/>
                  <a:pt x="349" y="10734"/>
                  <a:pt x="425" y="10810"/>
                </a:cubicBezTo>
                <a:cubicBezTo>
                  <a:pt x="516" y="10931"/>
                  <a:pt x="470" y="11082"/>
                  <a:pt x="546" y="11158"/>
                </a:cubicBezTo>
                <a:cubicBezTo>
                  <a:pt x="758" y="11355"/>
                  <a:pt x="803" y="11703"/>
                  <a:pt x="1045" y="11870"/>
                </a:cubicBezTo>
                <a:cubicBezTo>
                  <a:pt x="1076" y="11885"/>
                  <a:pt x="1076" y="11960"/>
                  <a:pt x="1106" y="12006"/>
                </a:cubicBezTo>
                <a:cubicBezTo>
                  <a:pt x="1136" y="12066"/>
                  <a:pt x="1197" y="12097"/>
                  <a:pt x="1227" y="12142"/>
                </a:cubicBezTo>
                <a:cubicBezTo>
                  <a:pt x="1333" y="12248"/>
                  <a:pt x="1409" y="12400"/>
                  <a:pt x="1560" y="12490"/>
                </a:cubicBezTo>
                <a:cubicBezTo>
                  <a:pt x="1666" y="12566"/>
                  <a:pt x="1757" y="12687"/>
                  <a:pt x="1878" y="12763"/>
                </a:cubicBezTo>
                <a:cubicBezTo>
                  <a:pt x="2135" y="12929"/>
                  <a:pt x="2363" y="13172"/>
                  <a:pt x="2696" y="13217"/>
                </a:cubicBezTo>
                <a:cubicBezTo>
                  <a:pt x="2771" y="13323"/>
                  <a:pt x="2923" y="13232"/>
                  <a:pt x="2998" y="13323"/>
                </a:cubicBezTo>
                <a:cubicBezTo>
                  <a:pt x="3150" y="13505"/>
                  <a:pt x="3392" y="13444"/>
                  <a:pt x="3574" y="13520"/>
                </a:cubicBezTo>
                <a:cubicBezTo>
                  <a:pt x="3649" y="13550"/>
                  <a:pt x="3737" y="13550"/>
                  <a:pt x="3824" y="13550"/>
                </a:cubicBezTo>
                <a:cubicBezTo>
                  <a:pt x="3911" y="13550"/>
                  <a:pt x="3998" y="13550"/>
                  <a:pt x="4073" y="13580"/>
                </a:cubicBezTo>
                <a:cubicBezTo>
                  <a:pt x="4210" y="13626"/>
                  <a:pt x="4376" y="13580"/>
                  <a:pt x="4512" y="13686"/>
                </a:cubicBezTo>
                <a:cubicBezTo>
                  <a:pt x="4528" y="13708"/>
                  <a:pt x="4555" y="13714"/>
                  <a:pt x="4587" y="13714"/>
                </a:cubicBezTo>
                <a:cubicBezTo>
                  <a:pt x="4637" y="13714"/>
                  <a:pt x="4698" y="13699"/>
                  <a:pt x="4751" y="13699"/>
                </a:cubicBezTo>
                <a:cubicBezTo>
                  <a:pt x="4763" y="13699"/>
                  <a:pt x="4774" y="13700"/>
                  <a:pt x="4785" y="13702"/>
                </a:cubicBezTo>
                <a:cubicBezTo>
                  <a:pt x="5133" y="13823"/>
                  <a:pt x="5497" y="13762"/>
                  <a:pt x="5845" y="13823"/>
                </a:cubicBezTo>
                <a:cubicBezTo>
                  <a:pt x="5900" y="13823"/>
                  <a:pt x="5979" y="13791"/>
                  <a:pt x="6030" y="13791"/>
                </a:cubicBezTo>
                <a:cubicBezTo>
                  <a:pt x="6049" y="13791"/>
                  <a:pt x="6064" y="13795"/>
                  <a:pt x="6072" y="13808"/>
                </a:cubicBezTo>
                <a:cubicBezTo>
                  <a:pt x="6106" y="13833"/>
                  <a:pt x="6138" y="13842"/>
                  <a:pt x="6168" y="13842"/>
                </a:cubicBezTo>
                <a:cubicBezTo>
                  <a:pt x="6232" y="13842"/>
                  <a:pt x="6288" y="13803"/>
                  <a:pt x="6343" y="13803"/>
                </a:cubicBezTo>
                <a:cubicBezTo>
                  <a:pt x="6354" y="13803"/>
                  <a:pt x="6364" y="13804"/>
                  <a:pt x="6375" y="13808"/>
                </a:cubicBezTo>
                <a:cubicBezTo>
                  <a:pt x="6481" y="13823"/>
                  <a:pt x="6587" y="13838"/>
                  <a:pt x="6677" y="13838"/>
                </a:cubicBezTo>
                <a:cubicBezTo>
                  <a:pt x="6691" y="13839"/>
                  <a:pt x="6705" y="13839"/>
                  <a:pt x="6719" y="13839"/>
                </a:cubicBezTo>
                <a:cubicBezTo>
                  <a:pt x="6857" y="13839"/>
                  <a:pt x="7005" y="13799"/>
                  <a:pt x="7149" y="13799"/>
                </a:cubicBezTo>
                <a:cubicBezTo>
                  <a:pt x="7231" y="13799"/>
                  <a:pt x="7312" y="13812"/>
                  <a:pt x="7389" y="13853"/>
                </a:cubicBezTo>
                <a:lnTo>
                  <a:pt x="7419" y="13853"/>
                </a:lnTo>
                <a:cubicBezTo>
                  <a:pt x="7525" y="13845"/>
                  <a:pt x="7635" y="13845"/>
                  <a:pt x="7745" y="13845"/>
                </a:cubicBezTo>
                <a:cubicBezTo>
                  <a:pt x="7855" y="13845"/>
                  <a:pt x="7964" y="13845"/>
                  <a:pt x="8070" y="13838"/>
                </a:cubicBezTo>
                <a:cubicBezTo>
                  <a:pt x="8088" y="13836"/>
                  <a:pt x="8105" y="13835"/>
                  <a:pt x="8123" y="13835"/>
                </a:cubicBezTo>
                <a:cubicBezTo>
                  <a:pt x="8214" y="13835"/>
                  <a:pt x="8303" y="13855"/>
                  <a:pt x="8385" y="13855"/>
                </a:cubicBezTo>
                <a:cubicBezTo>
                  <a:pt x="8423" y="13855"/>
                  <a:pt x="8460" y="13851"/>
                  <a:pt x="8494" y="13838"/>
                </a:cubicBezTo>
                <a:cubicBezTo>
                  <a:pt x="8706" y="13777"/>
                  <a:pt x="8903" y="13808"/>
                  <a:pt x="9100" y="13777"/>
                </a:cubicBezTo>
                <a:lnTo>
                  <a:pt x="9463" y="13777"/>
                </a:lnTo>
                <a:cubicBezTo>
                  <a:pt x="9569" y="13772"/>
                  <a:pt x="9677" y="13771"/>
                  <a:pt x="9785" y="13771"/>
                </a:cubicBezTo>
                <a:cubicBezTo>
                  <a:pt x="10001" y="13771"/>
                  <a:pt x="10220" y="13777"/>
                  <a:pt x="10432" y="13777"/>
                </a:cubicBezTo>
                <a:cubicBezTo>
                  <a:pt x="10735" y="13777"/>
                  <a:pt x="11038" y="13747"/>
                  <a:pt x="11325" y="13702"/>
                </a:cubicBezTo>
                <a:cubicBezTo>
                  <a:pt x="11552" y="13686"/>
                  <a:pt x="11749" y="13611"/>
                  <a:pt x="11976" y="13580"/>
                </a:cubicBezTo>
                <a:cubicBezTo>
                  <a:pt x="12188" y="13535"/>
                  <a:pt x="12355" y="13474"/>
                  <a:pt x="12567" y="13459"/>
                </a:cubicBezTo>
                <a:cubicBezTo>
                  <a:pt x="12779" y="13444"/>
                  <a:pt x="12991" y="13263"/>
                  <a:pt x="13188" y="13217"/>
                </a:cubicBezTo>
                <a:cubicBezTo>
                  <a:pt x="13445" y="13157"/>
                  <a:pt x="13627" y="13051"/>
                  <a:pt x="13839" y="12945"/>
                </a:cubicBezTo>
                <a:cubicBezTo>
                  <a:pt x="14141" y="12808"/>
                  <a:pt x="14384" y="12611"/>
                  <a:pt x="14611" y="12384"/>
                </a:cubicBezTo>
                <a:cubicBezTo>
                  <a:pt x="14626" y="12369"/>
                  <a:pt x="14671" y="12324"/>
                  <a:pt x="14686" y="12294"/>
                </a:cubicBezTo>
                <a:cubicBezTo>
                  <a:pt x="14823" y="12082"/>
                  <a:pt x="15065" y="11945"/>
                  <a:pt x="15156" y="11703"/>
                </a:cubicBezTo>
                <a:cubicBezTo>
                  <a:pt x="15201" y="11627"/>
                  <a:pt x="15216" y="11552"/>
                  <a:pt x="15262" y="11491"/>
                </a:cubicBezTo>
                <a:cubicBezTo>
                  <a:pt x="15307" y="11431"/>
                  <a:pt x="15413" y="11400"/>
                  <a:pt x="15428" y="11340"/>
                </a:cubicBezTo>
                <a:cubicBezTo>
                  <a:pt x="15519" y="11037"/>
                  <a:pt x="15731" y="10795"/>
                  <a:pt x="15792" y="10477"/>
                </a:cubicBezTo>
                <a:cubicBezTo>
                  <a:pt x="15837" y="10189"/>
                  <a:pt x="15913" y="9886"/>
                  <a:pt x="15973" y="9599"/>
                </a:cubicBezTo>
                <a:cubicBezTo>
                  <a:pt x="16019" y="9356"/>
                  <a:pt x="15958" y="9084"/>
                  <a:pt x="16019" y="8842"/>
                </a:cubicBezTo>
                <a:cubicBezTo>
                  <a:pt x="16049" y="8705"/>
                  <a:pt x="16049" y="8554"/>
                  <a:pt x="15988" y="8433"/>
                </a:cubicBezTo>
                <a:cubicBezTo>
                  <a:pt x="15973" y="8387"/>
                  <a:pt x="16019" y="8297"/>
                  <a:pt x="16034" y="8236"/>
                </a:cubicBezTo>
                <a:lnTo>
                  <a:pt x="15943" y="8145"/>
                </a:lnTo>
                <a:cubicBezTo>
                  <a:pt x="15958" y="8009"/>
                  <a:pt x="16019" y="7873"/>
                  <a:pt x="15973" y="7827"/>
                </a:cubicBezTo>
                <a:cubicBezTo>
                  <a:pt x="15837" y="7600"/>
                  <a:pt x="15898" y="7313"/>
                  <a:pt x="15731" y="7101"/>
                </a:cubicBezTo>
                <a:cubicBezTo>
                  <a:pt x="15655" y="7010"/>
                  <a:pt x="15822" y="7040"/>
                  <a:pt x="15807" y="6949"/>
                </a:cubicBezTo>
                <a:cubicBezTo>
                  <a:pt x="15655" y="6889"/>
                  <a:pt x="15595" y="6768"/>
                  <a:pt x="15580" y="6586"/>
                </a:cubicBezTo>
                <a:cubicBezTo>
                  <a:pt x="15564" y="6404"/>
                  <a:pt x="15504" y="6238"/>
                  <a:pt x="15353" y="6086"/>
                </a:cubicBezTo>
                <a:cubicBezTo>
                  <a:pt x="15262" y="5980"/>
                  <a:pt x="15231" y="5829"/>
                  <a:pt x="15186" y="5723"/>
                </a:cubicBezTo>
                <a:cubicBezTo>
                  <a:pt x="15141" y="5662"/>
                  <a:pt x="15141" y="5571"/>
                  <a:pt x="15110" y="5511"/>
                </a:cubicBezTo>
                <a:cubicBezTo>
                  <a:pt x="14974" y="5344"/>
                  <a:pt x="14823" y="5193"/>
                  <a:pt x="14686" y="5042"/>
                </a:cubicBezTo>
                <a:cubicBezTo>
                  <a:pt x="14550" y="4905"/>
                  <a:pt x="14444" y="4754"/>
                  <a:pt x="14323" y="4603"/>
                </a:cubicBezTo>
                <a:cubicBezTo>
                  <a:pt x="14247" y="4512"/>
                  <a:pt x="14202" y="4451"/>
                  <a:pt x="14081" y="4421"/>
                </a:cubicBezTo>
                <a:cubicBezTo>
                  <a:pt x="13945" y="4360"/>
                  <a:pt x="13823" y="4285"/>
                  <a:pt x="13763" y="4118"/>
                </a:cubicBezTo>
                <a:cubicBezTo>
                  <a:pt x="13748" y="4073"/>
                  <a:pt x="13702" y="4042"/>
                  <a:pt x="13672" y="4012"/>
                </a:cubicBezTo>
                <a:cubicBezTo>
                  <a:pt x="13536" y="3921"/>
                  <a:pt x="13309" y="3936"/>
                  <a:pt x="13248" y="3709"/>
                </a:cubicBezTo>
                <a:cubicBezTo>
                  <a:pt x="13248" y="3694"/>
                  <a:pt x="13188" y="3694"/>
                  <a:pt x="13172" y="3694"/>
                </a:cubicBezTo>
                <a:cubicBezTo>
                  <a:pt x="13021" y="3634"/>
                  <a:pt x="12854" y="3603"/>
                  <a:pt x="12703" y="3528"/>
                </a:cubicBezTo>
                <a:cubicBezTo>
                  <a:pt x="12415" y="3376"/>
                  <a:pt x="12158" y="3285"/>
                  <a:pt x="11825" y="3225"/>
                </a:cubicBezTo>
                <a:cubicBezTo>
                  <a:pt x="11431" y="3149"/>
                  <a:pt x="11038" y="3089"/>
                  <a:pt x="10614" y="3028"/>
                </a:cubicBezTo>
                <a:cubicBezTo>
                  <a:pt x="10523" y="3013"/>
                  <a:pt x="10432" y="2983"/>
                  <a:pt x="10341" y="2922"/>
                </a:cubicBezTo>
                <a:cubicBezTo>
                  <a:pt x="10220" y="2861"/>
                  <a:pt x="10220" y="2710"/>
                  <a:pt x="10144" y="2619"/>
                </a:cubicBezTo>
                <a:cubicBezTo>
                  <a:pt x="10069" y="2498"/>
                  <a:pt x="9917" y="2498"/>
                  <a:pt x="9857" y="2347"/>
                </a:cubicBezTo>
                <a:cubicBezTo>
                  <a:pt x="9781" y="2165"/>
                  <a:pt x="9660" y="1968"/>
                  <a:pt x="9524" y="1802"/>
                </a:cubicBezTo>
                <a:cubicBezTo>
                  <a:pt x="9433" y="1665"/>
                  <a:pt x="9297" y="1514"/>
                  <a:pt x="9175" y="1393"/>
                </a:cubicBezTo>
                <a:cubicBezTo>
                  <a:pt x="9054" y="1257"/>
                  <a:pt x="9009" y="1045"/>
                  <a:pt x="8842" y="954"/>
                </a:cubicBezTo>
                <a:cubicBezTo>
                  <a:pt x="8797" y="939"/>
                  <a:pt x="8782" y="863"/>
                  <a:pt x="8767" y="802"/>
                </a:cubicBezTo>
                <a:cubicBezTo>
                  <a:pt x="8752" y="757"/>
                  <a:pt x="8721" y="681"/>
                  <a:pt x="8691" y="681"/>
                </a:cubicBezTo>
                <a:cubicBezTo>
                  <a:pt x="8570" y="666"/>
                  <a:pt x="8570" y="560"/>
                  <a:pt x="8524" y="500"/>
                </a:cubicBezTo>
                <a:cubicBezTo>
                  <a:pt x="8464" y="439"/>
                  <a:pt x="8328" y="409"/>
                  <a:pt x="8328" y="363"/>
                </a:cubicBezTo>
                <a:cubicBezTo>
                  <a:pt x="8343" y="212"/>
                  <a:pt x="8191" y="288"/>
                  <a:pt x="8176" y="212"/>
                </a:cubicBezTo>
                <a:cubicBezTo>
                  <a:pt x="8161" y="45"/>
                  <a:pt x="8025" y="30"/>
                  <a:pt x="79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230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48B8-2155-468C-B7F8-D51EB73EA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94172"/>
            <a:ext cx="7886700" cy="1873802"/>
          </a:xfrm>
        </p:spPr>
        <p:txBody>
          <a:bodyPr>
            <a:normAutofit/>
          </a:bodyPr>
          <a:lstStyle/>
          <a:p>
            <a:pPr marL="385763" indent="-385763">
              <a:buAutoNum type="alphaUcPeriod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Dữ liệu được lấy từ trang Kaggle, một nền tảng chuyên về việc cung cấp tập dữ liệu cho mục đích học thuật và nghiên cứu.</a:t>
            </a: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Liên kết tới tập dữ liệu:</a:t>
            </a:r>
          </a:p>
          <a:p>
            <a:pPr marL="0" indent="0">
              <a:buNone/>
            </a:pPr>
            <a:r>
              <a:rPr lang="en-US" b="0" i="0" u="sng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https://www.kaggle.com/competitions/titanic/data?select=train.csv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754A79-FF87-179D-2B76-9CF1564FD7C6}"/>
              </a:ext>
            </a:extLst>
          </p:cNvPr>
          <p:cNvSpPr txBox="1">
            <a:spLocks/>
          </p:cNvSpPr>
          <p:nvPr/>
        </p:nvSpPr>
        <p:spPr>
          <a:xfrm>
            <a:off x="628650" y="2925245"/>
            <a:ext cx="7886700" cy="187380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lphaUcPeriod" startAt="2"/>
            </a:pP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Tập dữ liệu bao gồm thông tin về 891 hành khách trên tàu Titanic.</a:t>
            </a:r>
          </a:p>
          <a:p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Mỗi hành khách được mô tả thông qua các thuộc tính như 'Age', 'Sex', 'Pclass', 'Fare', 'Embarked’, v.v.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EA4C2-772D-06B8-2210-857688C55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170391"/>
            <a:ext cx="5828644" cy="478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20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2E44A4-5D49-C887-E1C2-3ED92DE981D6}"/>
              </a:ext>
            </a:extLst>
          </p:cNvPr>
          <p:cNvSpPr txBox="1">
            <a:spLocks/>
          </p:cNvSpPr>
          <p:nvPr/>
        </p:nvSpPr>
        <p:spPr>
          <a:xfrm>
            <a:off x="228600" y="972287"/>
            <a:ext cx="7968343" cy="249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14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514350" indent="-514350" algn="l">
              <a:buFont typeface="+mj-lt"/>
              <a:buAutoNum type="alphaUcPeriod" startAt="3"/>
            </a:pP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Đoán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Sót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Titanic</a:t>
            </a:r>
          </a:p>
          <a:p>
            <a:pPr marL="0" indent="0" algn="l"/>
            <a:r>
              <a:rPr 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- Xử Lý Dữ Liệu:</a:t>
            </a:r>
          </a:p>
          <a:p>
            <a:pPr marL="0" indent="0" algn="l"/>
            <a:r>
              <a:rPr 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Tiền xử lý dữ liệu bằng cách điền vào giá trị thiếu, mã hóa dữ liệu phân loại, và tạo các thuộc tính mới.</a:t>
            </a:r>
          </a:p>
        </p:txBody>
      </p:sp>
    </p:spTree>
    <p:extLst>
      <p:ext uri="{BB962C8B-B14F-4D97-AF65-F5344CB8AC3E}">
        <p14:creationId xmlns:p14="http://schemas.microsoft.com/office/powerpoint/2010/main" val="2267149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>
            <a:extLst>
              <a:ext uri="{FF2B5EF4-FFF2-40B4-BE49-F238E27FC236}">
                <a16:creationId xmlns:a16="http://schemas.microsoft.com/office/drawing/2014/main" id="{1463B9A0-C42E-402C-9AD1-9DAE53361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F2155CD3-83BB-4AEA-A737-FFB45BF5B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C9481AC0-C94A-42B2-A337-8F2BD27B4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283" y="281178"/>
            <a:ext cx="8557434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990ECF-0B2F-4372-9715-326BA840E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052" y="404622"/>
            <a:ext cx="8311896" cy="43342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6068E1F-401F-A778-5E5D-F4EA262B9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0836"/>
              </p:ext>
            </p:extLst>
          </p:nvPr>
        </p:nvGraphicFramePr>
        <p:xfrm>
          <a:off x="1130126" y="404622"/>
          <a:ext cx="6883747" cy="4327473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{928E3029-682B-4812-AD6A-9B2F4F3893FF}</a:tableStyleId>
              </a:tblPr>
              <a:tblGrid>
                <a:gridCol w="1123186">
                  <a:extLst>
                    <a:ext uri="{9D8B030D-6E8A-4147-A177-3AD203B41FA5}">
                      <a16:colId xmlns:a16="http://schemas.microsoft.com/office/drawing/2014/main" val="1083478423"/>
                    </a:ext>
                  </a:extLst>
                </a:gridCol>
                <a:gridCol w="1430658">
                  <a:extLst>
                    <a:ext uri="{9D8B030D-6E8A-4147-A177-3AD203B41FA5}">
                      <a16:colId xmlns:a16="http://schemas.microsoft.com/office/drawing/2014/main" val="3906019332"/>
                    </a:ext>
                  </a:extLst>
                </a:gridCol>
                <a:gridCol w="2340745">
                  <a:extLst>
                    <a:ext uri="{9D8B030D-6E8A-4147-A177-3AD203B41FA5}">
                      <a16:colId xmlns:a16="http://schemas.microsoft.com/office/drawing/2014/main" val="3363616066"/>
                    </a:ext>
                  </a:extLst>
                </a:gridCol>
                <a:gridCol w="744795">
                  <a:extLst>
                    <a:ext uri="{9D8B030D-6E8A-4147-A177-3AD203B41FA5}">
                      <a16:colId xmlns:a16="http://schemas.microsoft.com/office/drawing/2014/main" val="2262000686"/>
                    </a:ext>
                  </a:extLst>
                </a:gridCol>
                <a:gridCol w="1244363">
                  <a:extLst>
                    <a:ext uri="{9D8B030D-6E8A-4147-A177-3AD203B41FA5}">
                      <a16:colId xmlns:a16="http://schemas.microsoft.com/office/drawing/2014/main" val="759682346"/>
                    </a:ext>
                  </a:extLst>
                </a:gridCol>
              </a:tblGrid>
              <a:tr h="632112">
                <a:tc>
                  <a:txBody>
                    <a:bodyPr/>
                    <a:lstStyle/>
                    <a:p>
                      <a:r>
                        <a:rPr lang="en-VN" sz="800" b="1" cap="all" spc="60">
                          <a:solidFill>
                            <a:schemeClr val="tx1"/>
                          </a:solidFill>
                        </a:rPr>
                        <a:t>STT</a:t>
                      </a:r>
                    </a:p>
                  </a:txBody>
                  <a:tcPr marL="135023" marR="135023" marT="135023" marB="13502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800" b="1" cap="all" spc="60" dirty="0">
                          <a:solidFill>
                            <a:schemeClr val="tx1"/>
                          </a:solidFill>
                        </a:rPr>
                        <a:t>Xử lý</a:t>
                      </a:r>
                    </a:p>
                  </a:txBody>
                  <a:tcPr marL="135023" marR="135023" marT="135023" marB="13502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800" b="1" cap="all" spc="60" dirty="0">
                          <a:solidFill>
                            <a:schemeClr val="tx1"/>
                          </a:solidFill>
                        </a:rPr>
                        <a:t>Mô tả chi tiết</a:t>
                      </a:r>
                    </a:p>
                  </a:txBody>
                  <a:tcPr marL="135023" marR="135023" marT="135023" marB="13502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800" b="1" cap="all" spc="60">
                          <a:solidFill>
                            <a:schemeClr val="tx1"/>
                          </a:solidFill>
                        </a:rPr>
                        <a:t>Công cụ</a:t>
                      </a:r>
                    </a:p>
                  </a:txBody>
                  <a:tcPr marL="135023" marR="135023" marT="135023" marB="13502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800" b="1" cap="all" spc="60">
                          <a:solidFill>
                            <a:schemeClr val="tx1"/>
                          </a:solidFill>
                        </a:rPr>
                        <a:t>Thời gian</a:t>
                      </a:r>
                    </a:p>
                  </a:txBody>
                  <a:tcPr marL="135023" marR="135023" marT="135023" marB="13502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039210"/>
                  </a:ext>
                </a:extLst>
              </a:tr>
              <a:tr h="431848">
                <a:tc>
                  <a:txBody>
                    <a:bodyPr/>
                    <a:lstStyle/>
                    <a:p>
                      <a:r>
                        <a:rPr lang="en-VN" sz="800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VN" sz="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VN" sz="800" cap="none" spc="0">
                          <a:solidFill>
                            <a:schemeClr val="tx1"/>
                          </a:solidFill>
                        </a:rPr>
                        <a:t>Tổng hợp dữ liệu</a:t>
                      </a:r>
                      <a:endParaRPr lang="en-VN" sz="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VN" sz="800" cap="none" spc="0" dirty="0">
                          <a:solidFill>
                            <a:schemeClr val="tx1"/>
                          </a:solidFill>
                        </a:rPr>
                        <a:t>Đọc dữ liệu từ file csv</a:t>
                      </a: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VN" sz="800" cap="none" spc="0" dirty="0">
                          <a:solidFill>
                            <a:schemeClr val="tx1"/>
                          </a:solidFill>
                        </a:rPr>
                        <a:t>MS Excel, Python</a:t>
                      </a: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VN" sz="800" cap="none" spc="0" dirty="0">
                          <a:solidFill>
                            <a:schemeClr val="tx1"/>
                          </a:solidFill>
                        </a:rPr>
                        <a:t>13:10 24/04/2023</a:t>
                      </a: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72747"/>
                  </a:ext>
                </a:extLst>
              </a:tr>
              <a:tr h="431848">
                <a:tc>
                  <a:txBody>
                    <a:bodyPr/>
                    <a:lstStyle/>
                    <a:p>
                      <a:r>
                        <a:rPr lang="en-VN" sz="8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VN" sz="800" cap="none" spc="0" dirty="0">
                          <a:solidFill>
                            <a:schemeClr val="tx1"/>
                          </a:solidFill>
                        </a:rPr>
                        <a:t>Kiểm tra dữ liệu</a:t>
                      </a: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Kiểu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tra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null: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cột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Age, Cabin,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Embraked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null.</a:t>
                      </a:r>
                      <a:endParaRPr lang="en-VN" sz="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VN" sz="800" cap="none" spc="0" dirty="0">
                          <a:solidFill>
                            <a:schemeClr val="tx1"/>
                          </a:solidFill>
                        </a:rPr>
                        <a:t>Python</a:t>
                      </a: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VN" sz="800" cap="none" spc="0" dirty="0">
                          <a:solidFill>
                            <a:schemeClr val="tx1"/>
                          </a:solidFill>
                        </a:rPr>
                        <a:t>19:47 24/04/2023</a:t>
                      </a: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48225"/>
                  </a:ext>
                </a:extLst>
              </a:tr>
              <a:tr h="475220">
                <a:tc>
                  <a:txBody>
                    <a:bodyPr/>
                    <a:lstStyle/>
                    <a:p>
                      <a:r>
                        <a:rPr lang="en-VN" sz="800" cap="none" spc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VN" sz="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VN" sz="800" cap="none" spc="0" dirty="0">
                          <a:solidFill>
                            <a:schemeClr val="tx1"/>
                          </a:solidFill>
                        </a:rPr>
                        <a:t>Lọc dữ liệu</a:t>
                      </a: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800" cap="none" spc="0" dirty="0">
                          <a:solidFill>
                            <a:schemeClr val="tx1"/>
                          </a:solidFill>
                        </a:rPr>
                        <a:t>Kiểm tra các dữ liệu ở cột Age, Cabin, Embraked bị null có ảnh hưởng đến quá trình phân tích không</a:t>
                      </a:r>
                      <a:endParaRPr lang="en-VN" sz="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VN" sz="800" cap="none" spc="0" dirty="0">
                          <a:solidFill>
                            <a:schemeClr val="tx1"/>
                          </a:solidFill>
                        </a:rPr>
                        <a:t>Python</a:t>
                      </a: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VN" sz="800" cap="none" spc="0" dirty="0">
                          <a:solidFill>
                            <a:schemeClr val="tx1"/>
                          </a:solidFill>
                        </a:rPr>
                        <a:t>20:06 24/04/2023</a:t>
                      </a: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684888"/>
                  </a:ext>
                </a:extLst>
              </a:tr>
              <a:tr h="475220">
                <a:tc>
                  <a:txBody>
                    <a:bodyPr/>
                    <a:lstStyle/>
                    <a:p>
                      <a:r>
                        <a:rPr lang="en-VN" sz="800" cap="none" spc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Xử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để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tích</a:t>
                      </a:r>
                      <a:endParaRPr lang="en-VN" sz="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Cột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Age: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lấy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tuổi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trung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vị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mỗi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Pclass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fill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tuổi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null.</a:t>
                      </a:r>
                      <a:endParaRPr lang="en-VN" sz="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Python,</a:t>
                      </a:r>
                    </a:p>
                    <a:p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MS Excel</a:t>
                      </a: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VN" sz="800" cap="none" spc="0" dirty="0">
                          <a:solidFill>
                            <a:schemeClr val="tx1"/>
                          </a:solidFill>
                        </a:rPr>
                        <a:t>20:10 24/04/2023</a:t>
                      </a: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34988"/>
                  </a:ext>
                </a:extLst>
              </a:tr>
              <a:tr h="590916">
                <a:tc>
                  <a:txBody>
                    <a:bodyPr/>
                    <a:lstStyle/>
                    <a:p>
                      <a:r>
                        <a:rPr lang="en-VN" sz="800" cap="none" spc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Lọc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liệu</a:t>
                      </a:r>
                      <a:endParaRPr lang="en-VN" sz="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Kiểu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tra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null: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cột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Cabin,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Embraked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null.</a:t>
                      </a:r>
                    </a:p>
                    <a:p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Cột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Age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đã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hết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null</a:t>
                      </a: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Python,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MS Excel</a:t>
                      </a: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VN" sz="800" cap="none" spc="0" dirty="0">
                          <a:solidFill>
                            <a:schemeClr val="tx1"/>
                          </a:solidFill>
                        </a:rPr>
                        <a:t>20:15 24/04/2023</a:t>
                      </a: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41365"/>
                  </a:ext>
                </a:extLst>
              </a:tr>
              <a:tr h="475220">
                <a:tc>
                  <a:txBody>
                    <a:bodyPr/>
                    <a:lstStyle/>
                    <a:p>
                      <a:r>
                        <a:rPr lang="en-VN" sz="800" cap="none" spc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Xóa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liệu</a:t>
                      </a:r>
                      <a:endParaRPr lang="en-VN" sz="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800" cap="none" spc="0" dirty="0">
                          <a:solidFill>
                            <a:schemeClr val="tx1"/>
                          </a:solidFill>
                        </a:rPr>
                        <a:t>Xoá cột Cabin vì có quá nhiều dữ liệu bị null sẽ ảnh hưởng đến quá trình phân tích.</a:t>
                      </a:r>
                    </a:p>
                    <a:p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Xoá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2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dòng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Embarked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null.</a:t>
                      </a:r>
                      <a:endParaRPr lang="en-VN" sz="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Python,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MS Excel</a:t>
                      </a:r>
                    </a:p>
                    <a:p>
                      <a:endParaRPr lang="en-VN" sz="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VN" sz="800" cap="none" spc="0" dirty="0">
                          <a:solidFill>
                            <a:schemeClr val="tx1"/>
                          </a:solidFill>
                        </a:rPr>
                        <a:t>21:02 24/04/2023</a:t>
                      </a: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78705"/>
                  </a:ext>
                </a:extLst>
              </a:tr>
              <a:tr h="706613">
                <a:tc>
                  <a:txBody>
                    <a:bodyPr/>
                    <a:lstStyle/>
                    <a:p>
                      <a:r>
                        <a:rPr lang="en-VN" sz="800" cap="none" spc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Kiểm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tra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kiểu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kiểu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liệu</a:t>
                      </a:r>
                      <a:endParaRPr lang="en-VN" sz="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kiểu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cột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Age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từ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float64 sang int</a:t>
                      </a:r>
                      <a:endParaRPr lang="en-VN" sz="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Python,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MS Excel</a:t>
                      </a: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VN" sz="800" cap="none" spc="0" dirty="0">
                          <a:solidFill>
                            <a:schemeClr val="tx1"/>
                          </a:solidFill>
                        </a:rPr>
                        <a:t>17:00 25/04/2023</a:t>
                      </a:r>
                    </a:p>
                  </a:txBody>
                  <a:tcPr marL="90015" marR="90015" marT="45008" marB="900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140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031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oodle Digital Marketing Strategy by Slidesgo">
  <a:themeElements>
    <a:clrScheme name="Simple Light">
      <a:dk1>
        <a:srgbClr val="222F3F"/>
      </a:dk1>
      <a:lt1>
        <a:srgbClr val="FAFAFA"/>
      </a:lt1>
      <a:dk2>
        <a:srgbClr val="B561EC"/>
      </a:dk2>
      <a:lt2>
        <a:srgbClr val="ABE6D0"/>
      </a:lt2>
      <a:accent1>
        <a:srgbClr val="FB8CA1"/>
      </a:accent1>
      <a:accent2>
        <a:srgbClr val="B561EC"/>
      </a:accent2>
      <a:accent3>
        <a:srgbClr val="FAFAFA"/>
      </a:accent3>
      <a:accent4>
        <a:srgbClr val="FAFAFA"/>
      </a:accent4>
      <a:accent5>
        <a:srgbClr val="FAFAFA"/>
      </a:accent5>
      <a:accent6>
        <a:srgbClr val="FAFAFA"/>
      </a:accent6>
      <a:hlink>
        <a:srgbClr val="222F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{2912AE4A-74FF-0842-8FC6-827EC62801AC}tf10001067</Template>
  <TotalTime>654</TotalTime>
  <Words>1354</Words>
  <Application>Microsoft Office PowerPoint</Application>
  <PresentationFormat>On-screen Show (16:9)</PresentationFormat>
  <Paragraphs>138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Rozha One</vt:lpstr>
      <vt:lpstr>Manjari</vt:lpstr>
      <vt:lpstr>Barlow</vt:lpstr>
      <vt:lpstr>Barlow Condensed Light</vt:lpstr>
      <vt:lpstr>Arial</vt:lpstr>
      <vt:lpstr>Patrick Hand</vt:lpstr>
      <vt:lpstr>Calibri</vt:lpstr>
      <vt:lpstr>Doodle Digital Marketing Strategy by Slidesgo</vt:lpstr>
      <vt:lpstr>TRƯỜNG ĐẠI HỌC CNTT KHOA KHOA HỌC VÀ KĨ THUẬT THÔNG TIN</vt:lpstr>
      <vt:lpstr>Giới thiệu thành viên</vt:lpstr>
      <vt:lpstr>TABLE OF CONTENTS</vt:lpstr>
      <vt:lpstr>GIỚI THIỆU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QUẢ</vt:lpstr>
      <vt:lpstr>PowerPoint Presentation</vt:lpstr>
      <vt:lpstr>PowerPoint Presentation</vt:lpstr>
      <vt:lpstr>PowerPoint Presentation</vt:lpstr>
      <vt:lpstr>DEMO</vt:lpstr>
      <vt:lpstr>THANKS!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</dc:title>
  <dc:subject/>
  <dc:creator/>
  <cp:keywords/>
  <dc:description/>
  <cp:lastModifiedBy>Nguyễn Huỳnh Bảo Quốc</cp:lastModifiedBy>
  <cp:revision>96</cp:revision>
  <dcterms:modified xsi:type="dcterms:W3CDTF">2023-06-05T15:36:11Z</dcterms:modified>
  <cp:category/>
</cp:coreProperties>
</file>