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9" r:id="rId3"/>
    <p:sldId id="321" r:id="rId4"/>
    <p:sldId id="323" r:id="rId5"/>
    <p:sldId id="324" r:id="rId6"/>
    <p:sldId id="322" r:id="rId7"/>
    <p:sldId id="320" r:id="rId8"/>
    <p:sldId id="325" r:id="rId9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88FEC"/>
    <a:srgbClr val="0E6DB2"/>
    <a:srgbClr val="B6D7A8"/>
    <a:srgbClr val="B4A7D6"/>
    <a:srgbClr val="00B0F0"/>
    <a:srgbClr val="FF9C9C"/>
    <a:srgbClr val="FFF2CC"/>
    <a:srgbClr val="F9CB9C"/>
    <a:srgbClr val="EA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90143" autoAdjust="0"/>
  </p:normalViewPr>
  <p:slideViewPr>
    <p:cSldViewPr snapToGrid="0">
      <p:cViewPr varScale="1">
        <p:scale>
          <a:sx n="72" d="100"/>
          <a:sy n="72" d="100"/>
        </p:scale>
        <p:origin x="1454" y="43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20231026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Show the system to FL and reply to query messages.</a:t>
            </a:r>
          </a:p>
          <a:p>
            <a:r>
              <a:rPr lang="en-US" altLang="zh-TW" dirty="0"/>
              <a:t>Read last year’s FL project. </a:t>
            </a:r>
          </a:p>
          <a:p>
            <a:r>
              <a:rPr lang="en-US" altLang="zh-TW" dirty="0"/>
              <a:t>The CHT competition has ended.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6711B55-D2AA-48F1-91F6-01B9D8720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2A3A418-F574-4757-B37F-B06BA89D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Last Year FL Project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FD2DA3-6AA1-459F-9E73-4EF159B40C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04" y="1649413"/>
            <a:ext cx="8109717" cy="430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5748682-703E-4722-A2E2-DE0C90C9FA90}"/>
              </a:ext>
            </a:extLst>
          </p:cNvPr>
          <p:cNvSpPr/>
          <p:nvPr/>
        </p:nvSpPr>
        <p:spPr bwMode="auto">
          <a:xfrm>
            <a:off x="7484882" y="4091233"/>
            <a:ext cx="1140644" cy="650449"/>
          </a:xfrm>
          <a:prstGeom prst="rect">
            <a:avLst/>
          </a:prstGeom>
          <a:solidFill>
            <a:srgbClr val="FF0000">
              <a:alpha val="34902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BC817B-9F65-4250-847C-6E3F17216211}"/>
              </a:ext>
            </a:extLst>
          </p:cNvPr>
          <p:cNvSpPr/>
          <p:nvPr/>
        </p:nvSpPr>
        <p:spPr bwMode="auto">
          <a:xfrm>
            <a:off x="6138909" y="4091233"/>
            <a:ext cx="1140644" cy="650449"/>
          </a:xfrm>
          <a:prstGeom prst="rect">
            <a:avLst/>
          </a:prstGeom>
          <a:solidFill>
            <a:srgbClr val="FF0000">
              <a:alpha val="34902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B8AA01-F89E-4B96-B489-234CE3294064}"/>
              </a:ext>
            </a:extLst>
          </p:cNvPr>
          <p:cNvSpPr/>
          <p:nvPr/>
        </p:nvSpPr>
        <p:spPr bwMode="auto">
          <a:xfrm>
            <a:off x="2020503" y="5208587"/>
            <a:ext cx="1169264" cy="50109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endParaRPr kumimoji="0" lang="zh-TW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4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4BBC89-5E81-4944-A892-9999916D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local DNS server work.</a:t>
            </a:r>
          </a:p>
          <a:p>
            <a:r>
              <a:rPr lang="en-US" altLang="zh-TW" dirty="0"/>
              <a:t>Let APP connect to the Internet.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AF48D4-B28F-4D8E-96B0-77063AEC2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4686051-BEBC-4048-99F1-8732D38F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Do FL Want</a:t>
            </a:r>
            <a:r>
              <a:rPr lang="zh-TW" altLang="en-US" dirty="0"/>
              <a:t> </a:t>
            </a:r>
            <a:r>
              <a:rPr lang="en-US" altLang="zh-TW" dirty="0"/>
              <a:t>to Do Next in My Project?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46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4BBC89-5E81-4944-A892-9999916D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 the current pace okay now? They've been stuck at a certain issue for quite a while.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AF48D4-B28F-4D8E-96B0-77063AEC2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4686051-BEBC-4048-99F1-8732D38F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FL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594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6711B55-D2AA-48F1-91F6-01B9D8720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2A3A418-F574-4757-B37F-B06BA89D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重點模組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C18A180-83F5-4E3F-9158-4E5584D39DB7}"/>
              </a:ext>
            </a:extLst>
          </p:cNvPr>
          <p:cNvSpPr txBox="1"/>
          <p:nvPr/>
        </p:nvSpPr>
        <p:spPr>
          <a:xfrm>
            <a:off x="912291" y="1903727"/>
            <a:ext cx="9956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AC</a:t>
            </a:r>
            <a:r>
              <a:rPr lang="zh-TW" altLang="en-US" dirty="0"/>
              <a:t>：讀取</a:t>
            </a:r>
            <a:r>
              <a:rPr lang="en-US" altLang="zh-TW" dirty="0"/>
              <a:t>AT</a:t>
            </a:r>
            <a:r>
              <a:rPr lang="zh-TW" altLang="en-US" dirty="0"/>
              <a:t>以確定該流量是否可使用</a:t>
            </a:r>
            <a:r>
              <a:rPr lang="en-US" altLang="zh-TW" dirty="0"/>
              <a:t>MEC</a:t>
            </a:r>
            <a:r>
              <a:rPr lang="zh-TW" altLang="en-US" dirty="0"/>
              <a:t>，若可則透過ＳＣ設置</a:t>
            </a:r>
            <a:r>
              <a:rPr lang="en-US" altLang="zh-TW" dirty="0"/>
              <a:t>flow rules</a:t>
            </a:r>
            <a:r>
              <a:rPr lang="zh-TW" altLang="en-US" dirty="0"/>
              <a:t>；否則丟棄。</a:t>
            </a:r>
            <a:endParaRPr lang="en-US" altLang="zh-TW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SV</a:t>
            </a:r>
            <a:r>
              <a:rPr lang="zh-TW" altLang="en-US" dirty="0"/>
              <a:t>：流向</a:t>
            </a:r>
            <a:r>
              <a:rPr lang="en-US" altLang="zh-TW" dirty="0"/>
              <a:t>MEC</a:t>
            </a:r>
            <a:r>
              <a:rPr lang="zh-TW" altLang="en-US" dirty="0"/>
              <a:t>的封包會被這個元件檢查憑證是否過期或是使用較弱的加密演算法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/>
              <a:t>ＥＤ：更新ＤＮＳ紀錄至ＬＤＳ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/>
              <a:t>ＬＤＳ：儲存本地ＤＮＳ表，若是外網就往ＩＤＳ送</a:t>
            </a:r>
          </a:p>
        </p:txBody>
      </p:sp>
    </p:spTree>
    <p:extLst>
      <p:ext uri="{BB962C8B-B14F-4D97-AF65-F5344CB8AC3E}">
        <p14:creationId xmlns:p14="http://schemas.microsoft.com/office/powerpoint/2010/main" val="58134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E95152B-2CAC-4E55-A7EC-3281ECA7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Finish 3 HWs (Queueing</a:t>
            </a:r>
            <a:r>
              <a:rPr lang="zh-TW" altLang="en-US" dirty="0"/>
              <a:t>、</a:t>
            </a:r>
            <a:r>
              <a:rPr lang="en-US" altLang="zh-TW" dirty="0"/>
              <a:t>SDN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DL)</a:t>
            </a:r>
          </a:p>
          <a:p>
            <a:r>
              <a:rPr lang="en-US" altLang="zh-TW" dirty="0"/>
              <a:t>Reply to FL query messages.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62993F-2D88-4F52-8E98-22315BD94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B568C3B-BDD7-45D9-A8A5-BFC325C0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62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D249A1-515F-4040-9620-63FFCFB1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燒錄</a:t>
            </a:r>
            <a:r>
              <a:rPr lang="en-US" altLang="zh-TW" dirty="0"/>
              <a:t>SIM</a:t>
            </a:r>
            <a:r>
              <a:rPr lang="zh-TW" altLang="en-US" dirty="0"/>
              <a:t>卡</a:t>
            </a:r>
            <a:endParaRPr lang="en-US" altLang="zh-TW" dirty="0"/>
          </a:p>
          <a:p>
            <a:r>
              <a:rPr lang="zh-TW" altLang="en-US" dirty="0"/>
              <a:t>智通回訊息頻率約為一天</a:t>
            </a:r>
            <a:endParaRPr lang="en-US" altLang="zh-TW" dirty="0"/>
          </a:p>
          <a:p>
            <a:r>
              <a:rPr lang="zh-TW" altLang="en-US" dirty="0"/>
              <a:t>問智通是否能遠端連線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652388-B1C3-4609-BB15-1DC3DD3F1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D5DAD93-BCF8-46E2-B519-3ED33CFA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1710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81621</TotalTime>
  <Words>208</Words>
  <Application>Microsoft Office PowerPoint</Application>
  <PresentationFormat>寬螢幕</PresentationFormat>
  <Paragraphs>32</Paragraphs>
  <Slides>8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The Last Year FL Project</vt:lpstr>
      <vt:lpstr>What Do FL Want to Do Next in My Project?</vt:lpstr>
      <vt:lpstr>About FL Problem</vt:lpstr>
      <vt:lpstr>重點模組</vt:lpstr>
      <vt:lpstr>TODO List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1807</cp:revision>
  <cp:lastPrinted>2016-10-16T18:03:02Z</cp:lastPrinted>
  <dcterms:created xsi:type="dcterms:W3CDTF">2009-05-04T15:50:16Z</dcterms:created>
  <dcterms:modified xsi:type="dcterms:W3CDTF">2023-10-27T06:03:54Z</dcterms:modified>
</cp:coreProperties>
</file>