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9" r:id="rId3"/>
    <p:sldId id="322" r:id="rId4"/>
    <p:sldId id="321" r:id="rId5"/>
    <p:sldId id="323" r:id="rId6"/>
    <p:sldId id="324" r:id="rId7"/>
    <p:sldId id="325" r:id="rId8"/>
    <p:sldId id="320" r:id="rId9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orient="horz" pos="145" userDrawn="1">
          <p15:clr>
            <a:srgbClr val="A4A3A4"/>
          </p15:clr>
        </p15:guide>
        <p15:guide id="3" orient="horz" pos="797" userDrawn="1">
          <p15:clr>
            <a:srgbClr val="A4A3A4"/>
          </p15:clr>
        </p15:guide>
        <p15:guide id="4" orient="horz" pos="3744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orient="horz" pos="1873" userDrawn="1">
          <p15:clr>
            <a:srgbClr val="A4A3A4"/>
          </p15:clr>
        </p15:guide>
        <p15:guide id="7" pos="576" userDrawn="1">
          <p15:clr>
            <a:srgbClr val="A4A3A4"/>
          </p15:clr>
        </p15:guide>
        <p15:guide id="8" pos="7104" userDrawn="1">
          <p15:clr>
            <a:srgbClr val="A4A3A4"/>
          </p15:clr>
        </p15:guide>
        <p15:guide id="9" pos="7488" userDrawn="1">
          <p15:clr>
            <a:srgbClr val="A4A3A4"/>
          </p15:clr>
        </p15:guide>
        <p15:guide id="10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凱文 陳" initials="凱文" lastIdx="1" clrIdx="0">
    <p:extLst>
      <p:ext uri="{19B8F6BF-5375-455C-9EA6-DF929625EA0E}">
        <p15:presenceInfo xmlns:p15="http://schemas.microsoft.com/office/powerpoint/2012/main" userId="6aecda06b0957f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88FEC"/>
    <a:srgbClr val="0E6DB2"/>
    <a:srgbClr val="B6D7A8"/>
    <a:srgbClr val="B4A7D6"/>
    <a:srgbClr val="00B0F0"/>
    <a:srgbClr val="FF9C9C"/>
    <a:srgbClr val="FFF2CC"/>
    <a:srgbClr val="F9CB9C"/>
    <a:srgbClr val="EA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5" autoAdjust="0"/>
    <p:restoredTop sz="86658" autoAdjust="0"/>
  </p:normalViewPr>
  <p:slideViewPr>
    <p:cSldViewPr snapToGrid="0">
      <p:cViewPr varScale="1">
        <p:scale>
          <a:sx n="69" d="100"/>
          <a:sy n="69" d="100"/>
        </p:scale>
        <p:origin x="1584" y="62"/>
      </p:cViewPr>
      <p:guideLst>
        <p:guide orient="horz" pos="1008"/>
        <p:guide orient="horz" pos="145"/>
        <p:guide orient="horz" pos="797"/>
        <p:guide orient="horz" pos="3744"/>
        <p:guide orient="horz" pos="3888"/>
        <p:guide orient="horz" pos="1873"/>
        <p:guide pos="576"/>
        <p:guide pos="7104"/>
        <p:guide pos="7488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05E85D13-7FEE-4A30-B43D-71D2B4277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NTPU Talk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2016/10/21</a:t>
            </a:r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5B8D8FCE-FEE4-42F2-859E-D3FE38494F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This is the easiest way, but I’m not sure if is acceptable for professor.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493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527300"/>
            <a:ext cx="10363200" cy="1143000"/>
          </a:xfrm>
        </p:spPr>
        <p:txBody>
          <a:bodyPr lIns="91440" tIns="45720" rIns="91440" bIns="45720" anchor="ctr"/>
          <a:lstStyle>
            <a:lvl1pPr>
              <a:defRPr sz="4800" b="1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A9BF25D-8552-4C42-8F5C-36E233E5737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8DC95-6EC9-4694-A2E6-304A50131A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467" y="658070"/>
            <a:ext cx="655656" cy="6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994A9BC1-DD0B-45CE-A842-4B6BDEE4A5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49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11186009" y="1143000"/>
            <a:ext cx="184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D2C18B7-9795-4970-A3B3-E148A262C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24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C8932A9-4F2C-4B8C-943C-E935BDDAD6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63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2291" y="1649506"/>
            <a:ext cx="10325101" cy="430679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800">
                <a:solidFill>
                  <a:srgbClr val="596F9F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600" baseline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4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>
              <a:defRPr sz="22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>
              <a:defRPr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 sz="1600"/>
            </a:lvl1pPr>
          </a:lstStyle>
          <a:p>
            <a:fld id="{8D3C0205-A4ED-49FA-A528-855184B0DC6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407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6276624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C3EAC65-6E48-47F9-A508-3B23ADB9F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01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903118" y="1498600"/>
            <a:ext cx="5040489" cy="44577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244167" y="1497013"/>
            <a:ext cx="5077884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25B07F57-CBA6-4CDE-88DD-8693E0CC35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0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1519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E82676A3-2B97-41A6-9128-8DA59EA95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89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89517" y="596900"/>
            <a:ext cx="5057423" cy="787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89512" y="1497013"/>
            <a:ext cx="5053189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289C69E-C818-431A-9DBE-1782311EB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2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 I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8691" y="1625604"/>
            <a:ext cx="5178909" cy="3810219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4B311D3F-1939-4C5B-805B-EA1AFBE2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3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00"/>
            <a:ext cx="12192000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FF5D7BD-7131-45BE-98F1-674413530B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50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91" y="5486400"/>
            <a:ext cx="10358967" cy="342900"/>
          </a:xfrm>
        </p:spPr>
        <p:txBody>
          <a:bodyPr/>
          <a:lstStyle>
            <a:lvl1pPr algn="r">
              <a:defRPr sz="1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11"/>
            <a:ext cx="12192000" cy="485563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01BEB3B3-9096-4A4D-ADD8-1718D5615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2291" y="596900"/>
            <a:ext cx="1035896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8425" y="1497013"/>
            <a:ext cx="10358967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96967" y="6533102"/>
            <a:ext cx="24384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D177D2-638F-4B51-B1FF-7398CBFDD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6007100"/>
            <a:ext cx="12192000" cy="587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449263"/>
            <a:ext cx="12192000" cy="587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  </a:t>
            </a:r>
          </a:p>
        </p:txBody>
      </p:sp>
      <p:sp>
        <p:nvSpPr>
          <p:cNvPr id="7" name="Text Placeholder 8"/>
          <p:cNvSpPr txBox="1">
            <a:spLocks/>
          </p:cNvSpPr>
          <p:nvPr userDrawn="1"/>
        </p:nvSpPr>
        <p:spPr>
          <a:xfrm>
            <a:off x="-78657" y="81820"/>
            <a:ext cx="5545395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/>
            <a:r>
              <a:rPr lang="en-US" altLang="zh-TW" kern="0" dirty="0"/>
              <a:t>NEMS </a:t>
            </a:r>
            <a:r>
              <a:rPr lang="en-US" altLang="zh-TW" kern="0" baseline="0" dirty="0"/>
              <a:t>Lab, CSD</a:t>
            </a:r>
            <a:endParaRPr lang="en-US" altLang="zh-TW" kern="0" dirty="0"/>
          </a:p>
        </p:txBody>
      </p:sp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9384890" y="81820"/>
            <a:ext cx="2650478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 algn="r"/>
            <a:r>
              <a:rPr lang="en-US" altLang="zh-TW" kern="0" dirty="0"/>
              <a:t>NCTU, Taiwan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21" r:id="rId3"/>
    <p:sldLayoutId id="2147484222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3" r:id="rId11"/>
    <p:sldLayoutId id="21474842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800"/>
        </a:lnSpc>
        <a:spcBef>
          <a:spcPct val="0"/>
        </a:spcBef>
        <a:spcAft>
          <a:spcPct val="30000"/>
        </a:spcAft>
        <a:buFont typeface="Wingdings" panose="05000000000000000000" pitchFamily="2" charset="2"/>
        <a:buChar char="l"/>
        <a:defRPr sz="28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4350" indent="-114300" algn="l" rtl="0" eaLnBrk="0" fontAlgn="base" hangingPunct="0">
        <a:lnSpc>
          <a:spcPts val="2400"/>
        </a:lnSpc>
        <a:spcBef>
          <a:spcPct val="10000"/>
        </a:spcBef>
        <a:spcAft>
          <a:spcPct val="30000"/>
        </a:spcAft>
        <a:buSzPct val="80000"/>
        <a:buFont typeface="Courier New" panose="02070309020205020404" pitchFamily="49" charset="0"/>
        <a:buChar char="o"/>
        <a:defRPr sz="26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23938" indent="-285750" algn="l" rtl="0" eaLnBrk="0" fontAlgn="base" hangingPunct="0">
        <a:lnSpc>
          <a:spcPts val="2000"/>
        </a:lnSpc>
        <a:spcBef>
          <a:spcPct val="10000"/>
        </a:spcBef>
        <a:spcAft>
          <a:spcPct val="30000"/>
        </a:spcAft>
        <a:buSzPct val="80000"/>
        <a:buFont typeface="Wingdings" panose="05000000000000000000" pitchFamily="2" charset="2"/>
        <a:buChar char="n"/>
        <a:defRPr sz="24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00150" indent="-114300" algn="l" rtl="0" eaLnBrk="0" fontAlgn="base" hangingPunct="0">
        <a:lnSpc>
          <a:spcPts val="1800"/>
        </a:lnSpc>
        <a:spcBef>
          <a:spcPct val="10000"/>
        </a:spcBef>
        <a:spcAft>
          <a:spcPct val="30000"/>
        </a:spcAft>
        <a:buSzPct val="80000"/>
        <a:buChar char="•"/>
        <a:defRPr sz="22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543050" indent="-114300" algn="l" rtl="0" eaLnBrk="0" fontAlgn="base" hangingPunct="0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20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0002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6pPr>
      <a:lvl7pPr marL="24574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7pPr>
      <a:lvl8pPr marL="29146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8pPr>
      <a:lvl9pPr marL="33718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F0C8064-D1F5-414E-92DF-60CEEF525B58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4700" b="1" kern="0" dirty="0"/>
              <a:t>20231123</a:t>
            </a:r>
          </a:p>
        </p:txBody>
      </p:sp>
    </p:spTree>
    <p:extLst>
      <p:ext uri="{BB962C8B-B14F-4D97-AF65-F5344CB8AC3E}">
        <p14:creationId xmlns:p14="http://schemas.microsoft.com/office/powerpoint/2010/main" val="51374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CHT awards ceremony</a:t>
            </a:r>
          </a:p>
          <a:p>
            <a:r>
              <a:rPr lang="en-US" altLang="zh-TW" dirty="0"/>
              <a:t>For FiberLogic project</a:t>
            </a:r>
          </a:p>
          <a:p>
            <a:pPr lvl="1"/>
            <a:r>
              <a:rPr lang="en-US" altLang="zh-TW" dirty="0"/>
              <a:t> Reply their query.</a:t>
            </a:r>
          </a:p>
          <a:p>
            <a:pPr lvl="1"/>
            <a:r>
              <a:rPr lang="en-US" altLang="zh-TW" dirty="0"/>
              <a:t> Due to a power outage, some settings need to be reset.</a:t>
            </a:r>
          </a:p>
          <a:p>
            <a:pPr lvl="1"/>
            <a:r>
              <a:rPr lang="en-US" altLang="zh-TW" dirty="0"/>
              <a:t> Build MEC DNS server using Jake’s doc </a:t>
            </a:r>
            <a:r>
              <a:rPr lang="en-US" altLang="zh-TW" dirty="0">
                <a:sym typeface="Wingdings" panose="05000000000000000000" pitchFamily="2" charset="2"/>
              </a:rPr>
              <a:t> On progress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660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CHT awards ceremony</a:t>
            </a:r>
          </a:p>
          <a:p>
            <a:r>
              <a:rPr lang="en-US" altLang="zh-TW" dirty="0"/>
              <a:t>For FiberLogic project</a:t>
            </a:r>
          </a:p>
          <a:p>
            <a:pPr lvl="1"/>
            <a:r>
              <a:rPr lang="en-US" altLang="zh-TW" dirty="0"/>
              <a:t> Reply their query.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Due to a power outage, some settings need to be reset.</a:t>
            </a:r>
          </a:p>
          <a:p>
            <a:pPr lvl="1"/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Build MEC DNS server using Jake’s doc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 On progress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16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7279AAC-79F3-4C96-83DF-74C4C8C8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Problem1, since the pod is rebuilt</a:t>
            </a:r>
          </a:p>
          <a:p>
            <a:pPr lvl="1"/>
            <a:r>
              <a:rPr lang="en-US" altLang="zh-TW" dirty="0"/>
              <a:t> It will use </a:t>
            </a:r>
            <a:r>
              <a:rPr lang="en-US" altLang="zh-TW" b="1" dirty="0"/>
              <a:t>a different port on OVS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 And it will have a new </a:t>
            </a:r>
            <a:r>
              <a:rPr lang="en-US" altLang="zh-TW" b="1" dirty="0"/>
              <a:t>MAC</a:t>
            </a:r>
            <a:r>
              <a:rPr lang="en-US" altLang="zh-TW" dirty="0"/>
              <a:t>, IP.</a:t>
            </a:r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They need to </a:t>
            </a:r>
            <a:r>
              <a:rPr lang="en-US" altLang="zh-TW" b="1" dirty="0">
                <a:solidFill>
                  <a:srgbClr val="FF0000"/>
                </a:solidFill>
              </a:rPr>
              <a:t>manually</a:t>
            </a:r>
            <a:r>
              <a:rPr lang="en-US" altLang="zh-TW" dirty="0"/>
              <a:t> update the JSON files containing the above info to set the flow rules.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My solution</a:t>
            </a:r>
          </a:p>
          <a:p>
            <a:pPr lvl="1"/>
            <a:r>
              <a:rPr lang="en-US" altLang="zh-TW" dirty="0"/>
              <a:t> Use shell script to fetch the port info of the new pod </a:t>
            </a:r>
            <a:r>
              <a:rPr lang="en-US" altLang="zh-TW" b="1" dirty="0">
                <a:solidFill>
                  <a:srgbClr val="FF0000"/>
                </a:solidFill>
              </a:rPr>
              <a:t>automatically</a:t>
            </a:r>
            <a:r>
              <a:rPr lang="en-US" altLang="zh-TW" dirty="0"/>
              <a:t>.</a:t>
            </a:r>
          </a:p>
          <a:p>
            <a:pPr marL="400050" lvl="1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 Is suitable for solution?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A07F6EC-B6C3-4657-87DD-FB548C3B12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366F7A6-4D4A-4F39-B8BD-57D1C3BB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query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991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7279AAC-79F3-4C96-83DF-74C4C8C8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Problem2</a:t>
            </a:r>
          </a:p>
          <a:p>
            <a:pPr lvl="1"/>
            <a:r>
              <a:rPr lang="en-US" altLang="zh-TW" dirty="0"/>
              <a:t> They think that GTP processor or OVS-DPDK may cause abnormal memory usage.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My solution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My FL’s memory hasn’t encountered the problem before.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Tai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didn’t encounter this.</a:t>
            </a:r>
          </a:p>
          <a:p>
            <a:pPr lvl="1"/>
            <a:r>
              <a:rPr lang="en-US" altLang="zh-TW" dirty="0"/>
              <a:t> Let them give me more information to debug.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A07F6EC-B6C3-4657-87DD-FB548C3B12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366F7A6-4D4A-4F39-B8BD-57D1C3BB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query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117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CHT awards ceremony</a:t>
            </a:r>
          </a:p>
          <a:p>
            <a:r>
              <a:rPr lang="en-US" altLang="zh-TW" dirty="0"/>
              <a:t>For FiberLogic project</a:t>
            </a:r>
          </a:p>
          <a:p>
            <a:pPr lvl="1"/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Reply their query.</a:t>
            </a:r>
          </a:p>
          <a:p>
            <a:pPr lvl="1"/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Due to a power outage, some settings need to be reset.</a:t>
            </a:r>
          </a:p>
          <a:p>
            <a:pPr lvl="1"/>
            <a:r>
              <a:rPr lang="en-US" altLang="zh-TW" dirty="0"/>
              <a:t> Build MEC DNS server using Jake’s doc </a:t>
            </a:r>
            <a:r>
              <a:rPr lang="en-US" altLang="zh-TW" dirty="0">
                <a:sym typeface="Wingdings" panose="05000000000000000000" pitchFamily="2" charset="2"/>
              </a:rPr>
              <a:t> On progress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574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52D29F3-1CE5-4B0A-A1AB-DD32DDB7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Jake use microk8s to build the system, but I use k8s, so there are some commands should transform in k8s’ way.</a:t>
            </a:r>
          </a:p>
          <a:p>
            <a:endParaRPr lang="en-US" altLang="zh-TW" dirty="0"/>
          </a:p>
          <a:p>
            <a:r>
              <a:rPr lang="en-US" altLang="zh-TW" dirty="0"/>
              <a:t>I haven't encountered major issues so far.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DB5AAA0-3FF9-4F1F-BBDB-852E179AC5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9F5D4AE-95AD-493E-9D05-0D81D7E8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MEC DNS 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396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E95152B-2CAC-4E55-A7EC-3281ECA75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Keep building DNS server.</a:t>
            </a:r>
          </a:p>
          <a:p>
            <a:r>
              <a:rPr lang="en-US" altLang="zh-TW" dirty="0"/>
              <a:t>Prepare for paper representation.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862993F-2D88-4F52-8E98-22315BD940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B568C3B-BDD7-45D9-A8A5-BFC325C0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TODO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36244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B8D8E"/>
      </a:lt2>
      <a:accent1>
        <a:srgbClr val="536895"/>
      </a:accent1>
      <a:accent2>
        <a:srgbClr val="616365"/>
      </a:accent2>
      <a:accent3>
        <a:srgbClr val="FFFFFF"/>
      </a:accent3>
      <a:accent4>
        <a:srgbClr val="000000"/>
      </a:accent4>
      <a:accent5>
        <a:srgbClr val="B3B9C8"/>
      </a:accent5>
      <a:accent6>
        <a:srgbClr val="57595B"/>
      </a:accent6>
      <a:hlink>
        <a:srgbClr val="0070C0"/>
      </a:hlink>
      <a:folHlink>
        <a:srgbClr val="FFB612"/>
      </a:folHlink>
    </a:clrScheme>
    <a:fontScheme name="Defaul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" panose="02020603050405020304" pitchFamily="18" charset="0"/>
            <a:ea typeface="ＭＳ Ｐゴシック" charset="0"/>
            <a:cs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B8D8E"/>
        </a:lt2>
        <a:accent1>
          <a:srgbClr val="536895"/>
        </a:accent1>
        <a:accent2>
          <a:srgbClr val="616365"/>
        </a:accent2>
        <a:accent3>
          <a:srgbClr val="FFFFFF"/>
        </a:accent3>
        <a:accent4>
          <a:srgbClr val="000000"/>
        </a:accent4>
        <a:accent5>
          <a:srgbClr val="B3B9C8"/>
        </a:accent5>
        <a:accent6>
          <a:srgbClr val="57595B"/>
        </a:accent6>
        <a:hlink>
          <a:srgbClr val="F1E3BB"/>
        </a:hlink>
        <a:folHlink>
          <a:srgbClr val="FFB6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81277</TotalTime>
  <Words>310</Words>
  <Application>Microsoft Office PowerPoint</Application>
  <PresentationFormat>寬螢幕</PresentationFormat>
  <Paragraphs>53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Times</vt:lpstr>
      <vt:lpstr>Wingdings</vt:lpstr>
      <vt:lpstr>Default</vt:lpstr>
      <vt:lpstr>PowerPoint 簡報</vt:lpstr>
      <vt:lpstr>This Week Progress</vt:lpstr>
      <vt:lpstr>This Week Progress</vt:lpstr>
      <vt:lpstr>About query</vt:lpstr>
      <vt:lpstr>About query</vt:lpstr>
      <vt:lpstr>This Week Progress</vt:lpstr>
      <vt:lpstr>Build MEC DNS server</vt:lpstr>
      <vt:lpstr>TODO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Guan-Hua Tu</dc:creator>
  <cp:lastModifiedBy>峻賢 林</cp:lastModifiedBy>
  <cp:revision>1866</cp:revision>
  <cp:lastPrinted>2016-10-16T18:03:02Z</cp:lastPrinted>
  <dcterms:created xsi:type="dcterms:W3CDTF">2009-05-04T15:50:16Z</dcterms:created>
  <dcterms:modified xsi:type="dcterms:W3CDTF">2023-11-23T09:34:20Z</dcterms:modified>
</cp:coreProperties>
</file>