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9" r:id="rId3"/>
    <p:sldId id="326" r:id="rId4"/>
    <p:sldId id="323" r:id="rId5"/>
    <p:sldId id="327" r:id="rId6"/>
    <p:sldId id="325" r:id="rId7"/>
    <p:sldId id="329" r:id="rId8"/>
    <p:sldId id="328" r:id="rId9"/>
    <p:sldId id="320" r:id="rId10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88FEC"/>
    <a:srgbClr val="0E6DB2"/>
    <a:srgbClr val="B6D7A8"/>
    <a:srgbClr val="B4A7D6"/>
    <a:srgbClr val="00B0F0"/>
    <a:srgbClr val="FF9C9C"/>
    <a:srgbClr val="FFF2CC"/>
    <a:srgbClr val="F9CB9C"/>
    <a:srgbClr val="EA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5" autoAdjust="0"/>
    <p:restoredTop sz="86658" autoAdjust="0"/>
  </p:normalViewPr>
  <p:slideViewPr>
    <p:cSldViewPr snapToGrid="0">
      <p:cViewPr>
        <p:scale>
          <a:sx n="66" d="100"/>
          <a:sy n="66" d="100"/>
        </p:scale>
        <p:origin x="1680" y="120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我目前大方向就是先改</a:t>
            </a:r>
            <a:r>
              <a:rPr lang="en-US" altLang="zh-TW" dirty="0"/>
              <a:t>LAN</a:t>
            </a:r>
            <a:r>
              <a:rPr lang="zh-TW" altLang="en-US" dirty="0"/>
              <a:t>，剩下問題應該再查就好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16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20231130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FiberLogic project</a:t>
            </a:r>
          </a:p>
          <a:p>
            <a:pPr lvl="1"/>
            <a:r>
              <a:rPr lang="en-US" altLang="zh-TW" dirty="0"/>
              <a:t> Reply to their query.</a:t>
            </a:r>
          </a:p>
          <a:p>
            <a:pPr lvl="1"/>
            <a:r>
              <a:rPr lang="en-US" altLang="zh-TW" dirty="0"/>
              <a:t> Build MEC DNS server using Jake’s doc </a:t>
            </a:r>
            <a:r>
              <a:rPr lang="en-US" altLang="zh-TW" dirty="0">
                <a:sym typeface="Wingdings" panose="05000000000000000000" pitchFamily="2" charset="2"/>
              </a:rPr>
              <a:t> On progress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 List the improving list they wanted.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6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FiberLogic project</a:t>
            </a:r>
          </a:p>
          <a:p>
            <a:pPr lvl="1"/>
            <a:r>
              <a:rPr lang="en-US" altLang="zh-TW" dirty="0"/>
              <a:t> Reply to their query.</a:t>
            </a:r>
          </a:p>
          <a:p>
            <a:pPr lvl="1"/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Build MEC DNS server using Jake’s doc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On progress</a:t>
            </a:r>
          </a:p>
          <a:p>
            <a:pPr lvl="1"/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List the improving list they wanted.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90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7279AAC-79F3-4C96-83DF-74C4C8C8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They encountered an out-of-memory problem.</a:t>
            </a:r>
          </a:p>
          <a:p>
            <a:r>
              <a:rPr lang="en-US" altLang="zh-TW" dirty="0"/>
              <a:t>I think the problem is with the hugepage settings. </a:t>
            </a:r>
          </a:p>
          <a:p>
            <a:pPr lvl="1"/>
            <a:r>
              <a:rPr lang="en-US" altLang="zh-TW" dirty="0"/>
              <a:t> Advise them not to use 1GB hugepage, but only 2MB.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A07F6EC-B6C3-4657-87DD-FB548C3B12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366F7A6-4D4A-4F39-B8BD-57D1C3BB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query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17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FiberLogic project</a:t>
            </a:r>
          </a:p>
          <a:p>
            <a:pPr lvl="1"/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Reply to their query.</a:t>
            </a:r>
          </a:p>
          <a:p>
            <a:pPr lvl="1"/>
            <a:r>
              <a:rPr lang="en-US" altLang="zh-TW" dirty="0"/>
              <a:t> Build MEC DNS server using Jake’s doc </a:t>
            </a:r>
            <a:r>
              <a:rPr lang="en-US" altLang="zh-TW" dirty="0">
                <a:sym typeface="Wingdings" panose="05000000000000000000" pitchFamily="2" charset="2"/>
              </a:rPr>
              <a:t> On progress</a:t>
            </a:r>
          </a:p>
          <a:p>
            <a:pPr lvl="1"/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List the improving list they wanted.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71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52D29F3-1CE5-4B0A-A1AB-DD32DDB7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Almost all pods on microk8s can transfer to Kubernetes.</a:t>
            </a:r>
          </a:p>
          <a:p>
            <a:r>
              <a:rPr lang="en-US" altLang="zh-TW" dirty="0"/>
              <a:t>The current problem is that some pods have to reset the network settings.</a:t>
            </a:r>
          </a:p>
          <a:p>
            <a:pPr lvl="1"/>
            <a:r>
              <a:rPr lang="en-US" altLang="zh-TW" dirty="0"/>
              <a:t> Because the last system uses 172.16.X.X as LAN, I have to reset it to 192.168.X.X in my system.</a:t>
            </a:r>
          </a:p>
          <a:p>
            <a:pPr lvl="1"/>
            <a:endParaRPr lang="en-US" altLang="zh-TW" dirty="0"/>
          </a:p>
          <a:p>
            <a:pPr marL="400050" lvl="1" indent="0">
              <a:buNone/>
            </a:pP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B5AAA0-3FF9-4F1F-BBDB-852E179AC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9F5D4AE-95AD-493E-9D05-0D81D7E8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MEC DNS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396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FiberLogic project</a:t>
            </a:r>
          </a:p>
          <a:p>
            <a:pPr lvl="1"/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Reply to their query.</a:t>
            </a:r>
          </a:p>
          <a:p>
            <a:pPr lvl="1"/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Build MEC DNS server using Jake’s doc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On progress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 List the improving list they wanted.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55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6F47507-653A-4A8E-BA0A-1068BF5B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Transfer the system OS to Ubuntu 20.04.</a:t>
            </a:r>
          </a:p>
          <a:p>
            <a:r>
              <a:rPr lang="en-US" altLang="zh-TW" dirty="0"/>
              <a:t>Write an automatic flow-rules-setting script.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CCBE1B-0919-411B-A7EF-9BA2ADBE2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E2E50DF-65DC-4C04-9588-022F4416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The improving 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298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E95152B-2CAC-4E55-A7EC-3281ECA7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Finish building DNS server</a:t>
            </a:r>
          </a:p>
          <a:p>
            <a:r>
              <a:rPr lang="en-US" altLang="zh-TW" dirty="0"/>
              <a:t>Prepare DL midterm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62993F-2D88-4F52-8E98-22315BD94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B568C3B-BDD7-45D9-A8A5-BFC325C0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36244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81412</TotalTime>
  <Words>264</Words>
  <Application>Microsoft Office PowerPoint</Application>
  <PresentationFormat>寬螢幕</PresentationFormat>
  <Paragraphs>46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This Week Progress</vt:lpstr>
      <vt:lpstr>About query</vt:lpstr>
      <vt:lpstr>This Week Progress</vt:lpstr>
      <vt:lpstr>Build MEC DNS server</vt:lpstr>
      <vt:lpstr>This Week Progress</vt:lpstr>
      <vt:lpstr>The improving list</vt:lpstr>
      <vt:lpstr>TODO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1872</cp:revision>
  <cp:lastPrinted>2016-10-16T18:03:02Z</cp:lastPrinted>
  <dcterms:created xsi:type="dcterms:W3CDTF">2009-05-04T15:50:16Z</dcterms:created>
  <dcterms:modified xsi:type="dcterms:W3CDTF">2023-11-30T06:15:53Z</dcterms:modified>
</cp:coreProperties>
</file>