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9" r:id="rId3"/>
    <p:sldId id="328" r:id="rId4"/>
    <p:sldId id="329" r:id="rId5"/>
    <p:sldId id="327" r:id="rId6"/>
    <p:sldId id="330" r:id="rId7"/>
    <p:sldId id="332" r:id="rId8"/>
    <p:sldId id="333" r:id="rId9"/>
    <p:sldId id="331" r:id="rId10"/>
    <p:sldId id="320" r:id="rId11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88FEC"/>
    <a:srgbClr val="0E6DB2"/>
    <a:srgbClr val="B6D7A8"/>
    <a:srgbClr val="B4A7D6"/>
    <a:srgbClr val="00B0F0"/>
    <a:srgbClr val="FF9C9C"/>
    <a:srgbClr val="FFF2CC"/>
    <a:srgbClr val="F9CB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6658" autoAdjust="0"/>
  </p:normalViewPr>
  <p:slideViewPr>
    <p:cSldViewPr snapToGrid="0">
      <p:cViewPr varScale="1">
        <p:scale>
          <a:sx n="93" d="100"/>
          <a:sy n="93" d="100"/>
        </p:scale>
        <p:origin x="1710" y="96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DPDK</a:t>
            </a:r>
            <a:r>
              <a:rPr lang="zh-TW" altLang="en-US" dirty="0"/>
              <a:t>吃不到大頁資源，重開電腦後我的</a:t>
            </a:r>
            <a:r>
              <a:rPr lang="en-US" altLang="zh-TW" dirty="0"/>
              <a:t>k8s</a:t>
            </a:r>
            <a:r>
              <a:rPr lang="zh-TW" altLang="en-US" dirty="0"/>
              <a:t>就爛掉了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9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DPDK</a:t>
            </a:r>
            <a:r>
              <a:rPr lang="zh-TW" altLang="en-US" dirty="0"/>
              <a:t>吃不到大頁資源，重開電腦後我的</a:t>
            </a:r>
            <a:r>
              <a:rPr lang="en-US" altLang="zh-TW" dirty="0"/>
              <a:t>k8s</a:t>
            </a:r>
            <a:r>
              <a:rPr lang="zh-TW" altLang="en-US" dirty="0"/>
              <a:t>就爛掉了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02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DPDK</a:t>
            </a:r>
            <a:r>
              <a:rPr lang="zh-TW" altLang="en-US" dirty="0"/>
              <a:t>吃不到大頁資源，重開電腦後我的</a:t>
            </a:r>
            <a:r>
              <a:rPr lang="en-US" altLang="zh-TW" dirty="0"/>
              <a:t>k8s</a:t>
            </a:r>
            <a:r>
              <a:rPr lang="zh-TW" altLang="en-US" dirty="0"/>
              <a:t>就爛掉了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74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20231207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E95152B-2CAC-4E55-A7EC-3281ECA7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Finish building DNS server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62993F-2D88-4F52-8E98-22315BD94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B568C3B-BDD7-45D9-A8A5-BFC325C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62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/>
              <a:t> Reply to their query.</a:t>
            </a:r>
          </a:p>
          <a:p>
            <a:pPr lvl="1"/>
            <a:r>
              <a:rPr lang="en-US" altLang="zh-TW" dirty="0"/>
              <a:t> After applying the needed pods for testing, the system crush.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/>
              <a:t> Reply to their query.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After applying the needed pods for testing, the system crush.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66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E141EB-C5D8-4A68-9DE3-5F2917CD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They said that the computers they provided  have the problem of MAC address conflict.</a:t>
            </a:r>
          </a:p>
          <a:p>
            <a:r>
              <a:rPr lang="en-US" altLang="zh-TW" dirty="0"/>
              <a:t>They prepared a list of problems to me, and may have discussion for next Wednesday.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DF00ED-33ED-4122-A511-97B8B01AE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29508C-98C6-4A31-80F9-3131CEC6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Reply to their 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Reply to their query.</a:t>
            </a:r>
          </a:p>
          <a:p>
            <a:pPr lvl="1"/>
            <a:r>
              <a:rPr lang="en-US" altLang="zh-TW" dirty="0"/>
              <a:t> After applying the needed pods for testing, the system crush.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35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E141EB-C5D8-4A68-9DE3-5F2917CD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requested pods have been set</a:t>
            </a:r>
          </a:p>
          <a:p>
            <a:pPr lvl="1"/>
            <a:r>
              <a:rPr lang="en-US" altLang="zh-TW" dirty="0"/>
              <a:t> ExternalDNS for DNS record forwarding.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Bind9 for the local DNS server.</a:t>
            </a:r>
          </a:p>
          <a:p>
            <a:pPr lvl="1"/>
            <a:r>
              <a:rPr lang="en-US" altLang="zh-TW" dirty="0"/>
              <a:t> Nginx for quick testing.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DF00ED-33ED-4122-A511-97B8B01AE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29508C-98C6-4A31-80F9-3131CEC6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Local DNS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42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DF00ED-33ED-4122-A511-97B8B01AE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C568162-D377-4F09-8141-C5777B0B18ED}"/>
              </a:ext>
            </a:extLst>
          </p:cNvPr>
          <p:cNvGrpSpPr/>
          <p:nvPr/>
        </p:nvGrpSpPr>
        <p:grpSpPr>
          <a:xfrm>
            <a:off x="217262" y="5164637"/>
            <a:ext cx="1633142" cy="1174048"/>
            <a:chOff x="1788403" y="4981757"/>
            <a:chExt cx="1633142" cy="1174048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96B1F9A-B70A-4956-8143-37230EDF342F}"/>
                </a:ext>
              </a:extLst>
            </p:cNvPr>
            <p:cNvSpPr/>
            <p:nvPr/>
          </p:nvSpPr>
          <p:spPr bwMode="auto">
            <a:xfrm>
              <a:off x="1788403" y="4981757"/>
              <a:ext cx="1633142" cy="1174048"/>
            </a:xfrm>
            <a:prstGeom prst="roundRect">
              <a:avLst/>
            </a:prstGeom>
            <a:solidFill>
              <a:srgbClr val="D9D9D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D75894-B2EB-4E2F-895D-A49D23125C65}"/>
                </a:ext>
              </a:extLst>
            </p:cNvPr>
            <p:cNvSpPr/>
            <p:nvPr/>
          </p:nvSpPr>
          <p:spPr bwMode="auto">
            <a:xfrm>
              <a:off x="2465402" y="4981757"/>
              <a:ext cx="279142" cy="293331"/>
            </a:xfrm>
            <a:prstGeom prst="rect">
              <a:avLst/>
            </a:prstGeom>
            <a:solidFill>
              <a:srgbClr val="B6D7A8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778AA2-2C09-4D57-900D-AD22BBF395A4}"/>
              </a:ext>
            </a:extLst>
          </p:cNvPr>
          <p:cNvSpPr/>
          <p:nvPr/>
        </p:nvSpPr>
        <p:spPr bwMode="auto">
          <a:xfrm>
            <a:off x="2421523" y="5164637"/>
            <a:ext cx="1633142" cy="1174048"/>
          </a:xfrm>
          <a:prstGeom prst="roundRect">
            <a:avLst/>
          </a:prstGeom>
          <a:solidFill>
            <a:srgbClr val="D9D9D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037C62-07A1-461E-9F62-9E24C08BDB89}"/>
              </a:ext>
            </a:extLst>
          </p:cNvPr>
          <p:cNvSpPr/>
          <p:nvPr/>
        </p:nvSpPr>
        <p:spPr bwMode="auto">
          <a:xfrm>
            <a:off x="3098522" y="5164637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CA304-AAA7-4887-B695-4C94C1AD0447}"/>
              </a:ext>
            </a:extLst>
          </p:cNvPr>
          <p:cNvSpPr/>
          <p:nvPr/>
        </p:nvSpPr>
        <p:spPr bwMode="auto">
          <a:xfrm>
            <a:off x="3775522" y="5581515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048718D-B7DC-4EAC-A1A3-FA7EED62DD5D}"/>
              </a:ext>
            </a:extLst>
          </p:cNvPr>
          <p:cNvCxnSpPr>
            <a:stCxn id="24" idx="2"/>
            <a:endCxn id="7" idx="0"/>
          </p:cNvCxnSpPr>
          <p:nvPr/>
        </p:nvCxnSpPr>
        <p:spPr bwMode="auto">
          <a:xfrm rot="5400000">
            <a:off x="1063391" y="4483462"/>
            <a:ext cx="651617" cy="710733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6412ADD1-8D2A-4A14-9A8C-DB80F85A3FC1}"/>
              </a:ext>
            </a:extLst>
          </p:cNvPr>
          <p:cNvCxnSpPr>
            <a:stCxn id="25" idx="2"/>
            <a:endCxn id="9" idx="0"/>
          </p:cNvCxnSpPr>
          <p:nvPr/>
        </p:nvCxnSpPr>
        <p:spPr bwMode="auto">
          <a:xfrm rot="16200000" flipH="1">
            <a:off x="2374075" y="4300618"/>
            <a:ext cx="651617" cy="10764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雲朵形 12">
            <a:extLst>
              <a:ext uri="{FF2B5EF4-FFF2-40B4-BE49-F238E27FC236}">
                <a16:creationId xmlns:a16="http://schemas.microsoft.com/office/drawing/2014/main" id="{5F7019FE-1418-4B20-A10C-8301112BB3A2}"/>
              </a:ext>
            </a:extLst>
          </p:cNvPr>
          <p:cNvSpPr/>
          <p:nvPr/>
        </p:nvSpPr>
        <p:spPr bwMode="auto">
          <a:xfrm>
            <a:off x="9770477" y="5089499"/>
            <a:ext cx="2059877" cy="1277365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5E075B6-5BE7-4B26-8A40-9BE461286CF5}"/>
              </a:ext>
            </a:extLst>
          </p:cNvPr>
          <p:cNvSpPr/>
          <p:nvPr/>
        </p:nvSpPr>
        <p:spPr bwMode="auto">
          <a:xfrm>
            <a:off x="629298" y="442547"/>
            <a:ext cx="8843064" cy="4074015"/>
          </a:xfrm>
          <a:prstGeom prst="roundRect">
            <a:avLst/>
          </a:prstGeom>
          <a:solidFill>
            <a:srgbClr val="CFE2F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F10B3C9-04AD-457B-81E1-890754BDADCF}"/>
              </a:ext>
            </a:extLst>
          </p:cNvPr>
          <p:cNvSpPr/>
          <p:nvPr/>
        </p:nvSpPr>
        <p:spPr bwMode="auto">
          <a:xfrm>
            <a:off x="1290557" y="2332899"/>
            <a:ext cx="2651854" cy="1455821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B02808F-2D3F-4F64-9601-223425AF56E4}"/>
              </a:ext>
            </a:extLst>
          </p:cNvPr>
          <p:cNvGrpSpPr/>
          <p:nvPr/>
        </p:nvGrpSpPr>
        <p:grpSpPr>
          <a:xfrm>
            <a:off x="1303070" y="732848"/>
            <a:ext cx="2050252" cy="1277367"/>
            <a:chOff x="2715348" y="1328117"/>
            <a:chExt cx="2050252" cy="1277367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4B21680F-C668-469A-803D-B53428C8621C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D74253E-6449-483C-8F1A-F580498954A4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B59F1C-89D9-41FF-939C-16DA90DBC7E0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0158B3-E842-4CB2-B250-AF3DDB52BD7C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49275C6-3A24-42C8-8B50-AAFAFCCCE6D7}"/>
              </a:ext>
            </a:extLst>
          </p:cNvPr>
          <p:cNvSpPr/>
          <p:nvPr/>
        </p:nvSpPr>
        <p:spPr bwMode="auto">
          <a:xfrm>
            <a:off x="1745848" y="2332898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5997C9-3C37-4A2F-9BB6-8E390E344C8F}"/>
              </a:ext>
            </a:extLst>
          </p:cNvPr>
          <p:cNvSpPr/>
          <p:nvPr/>
        </p:nvSpPr>
        <p:spPr bwMode="auto">
          <a:xfrm>
            <a:off x="2162957" y="2332898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6B92C2-FC25-4FC6-AFB1-D99045D922D7}"/>
              </a:ext>
            </a:extLst>
          </p:cNvPr>
          <p:cNvSpPr/>
          <p:nvPr/>
        </p:nvSpPr>
        <p:spPr bwMode="auto">
          <a:xfrm>
            <a:off x="2580067" y="2332898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6E14E5-1F08-4052-BE93-9D7CD0574A7E}"/>
              </a:ext>
            </a:extLst>
          </p:cNvPr>
          <p:cNvSpPr/>
          <p:nvPr/>
        </p:nvSpPr>
        <p:spPr bwMode="auto">
          <a:xfrm>
            <a:off x="1604994" y="4219689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596D07-F8F4-40BA-8CE3-9D53347A10EA}"/>
              </a:ext>
            </a:extLst>
          </p:cNvPr>
          <p:cNvSpPr/>
          <p:nvPr/>
        </p:nvSpPr>
        <p:spPr bwMode="auto">
          <a:xfrm>
            <a:off x="2022103" y="4219689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78536DF-3605-4946-A507-6239DBD35AC5}"/>
              </a:ext>
            </a:extLst>
          </p:cNvPr>
          <p:cNvGrpSpPr/>
          <p:nvPr/>
        </p:nvGrpSpPr>
        <p:grpSpPr>
          <a:xfrm>
            <a:off x="3485265" y="732848"/>
            <a:ext cx="1630368" cy="1277680"/>
            <a:chOff x="3852837" y="1328117"/>
            <a:chExt cx="1630368" cy="127768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35CF6C53-C9E9-44BF-B293-A46295652F2C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 Controller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C8240DC-4FCD-44E2-8C4A-D450DE043E48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D3D9A34-F80B-4888-B6E7-33DDE5EB2C21}"/>
              </a:ext>
            </a:extLst>
          </p:cNvPr>
          <p:cNvCxnSpPr>
            <a:stCxn id="18" idx="2"/>
            <a:endCxn id="21" idx="0"/>
          </p:cNvCxnSpPr>
          <p:nvPr/>
        </p:nvCxnSpPr>
        <p:spPr bwMode="auto">
          <a:xfrm>
            <a:off x="1885419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CA12622-0DE6-46B3-B7F8-0E183A237CC6}"/>
              </a:ext>
            </a:extLst>
          </p:cNvPr>
          <p:cNvCxnSpPr>
            <a:stCxn id="19" idx="2"/>
            <a:endCxn id="22" idx="0"/>
          </p:cNvCxnSpPr>
          <p:nvPr/>
        </p:nvCxnSpPr>
        <p:spPr bwMode="auto">
          <a:xfrm>
            <a:off x="2302528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5F94983-55F8-41D0-A0C1-D18EF051F6BD}"/>
              </a:ext>
            </a:extLst>
          </p:cNvPr>
          <p:cNvCxnSpPr>
            <a:stCxn id="20" idx="2"/>
            <a:endCxn id="23" idx="0"/>
          </p:cNvCxnSpPr>
          <p:nvPr/>
        </p:nvCxnSpPr>
        <p:spPr bwMode="auto">
          <a:xfrm>
            <a:off x="2719638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3C17E7C4-44DE-4200-AFF6-EFFD7A1782E4}"/>
              </a:ext>
            </a:extLst>
          </p:cNvPr>
          <p:cNvCxnSpPr>
            <a:cxnSpLocks/>
            <a:stCxn id="38" idx="3"/>
            <a:endCxn id="28" idx="2"/>
          </p:cNvCxnSpPr>
          <p:nvPr/>
        </p:nvCxnSpPr>
        <p:spPr bwMode="auto">
          <a:xfrm flipV="1">
            <a:off x="3934385" y="2010528"/>
            <a:ext cx="370877" cy="64776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DDAA2EEE-B19D-43EE-A2AE-ABEC2D9F9084}"/>
              </a:ext>
            </a:extLst>
          </p:cNvPr>
          <p:cNvCxnSpPr>
            <a:cxnSpLocks/>
            <a:stCxn id="37" idx="3"/>
            <a:endCxn id="31" idx="2"/>
          </p:cNvCxnSpPr>
          <p:nvPr/>
        </p:nvCxnSpPr>
        <p:spPr bwMode="auto">
          <a:xfrm flipV="1">
            <a:off x="3934385" y="2010528"/>
            <a:ext cx="2133188" cy="101875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8EC4D52-53FB-4A07-B55E-F89EB20124A9}"/>
              </a:ext>
            </a:extLst>
          </p:cNvPr>
          <p:cNvSpPr/>
          <p:nvPr/>
        </p:nvSpPr>
        <p:spPr bwMode="auto">
          <a:xfrm>
            <a:off x="3655243" y="2882618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8B30C2-81B1-4BCB-AE6C-B7D1B5620928}"/>
              </a:ext>
            </a:extLst>
          </p:cNvPr>
          <p:cNvSpPr/>
          <p:nvPr/>
        </p:nvSpPr>
        <p:spPr bwMode="auto">
          <a:xfrm>
            <a:off x="3655243" y="2511622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5B6684B7-3B5C-4261-84E9-0A4FA0E419EC}"/>
              </a:ext>
            </a:extLst>
          </p:cNvPr>
          <p:cNvCxnSpPr>
            <a:stCxn id="23" idx="2"/>
            <a:endCxn id="54" idx="1"/>
          </p:cNvCxnSpPr>
          <p:nvPr/>
        </p:nvCxnSpPr>
        <p:spPr bwMode="auto">
          <a:xfrm>
            <a:off x="2719638" y="2626229"/>
            <a:ext cx="935605" cy="7757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76E66DA-2547-4A9C-8450-8D8E27FC1E3C}"/>
              </a:ext>
            </a:extLst>
          </p:cNvPr>
          <p:cNvSpPr/>
          <p:nvPr/>
        </p:nvSpPr>
        <p:spPr bwMode="auto">
          <a:xfrm>
            <a:off x="1745848" y="3501166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C1144D-08DD-4FD6-9ABC-2D77342AC6D6}"/>
              </a:ext>
            </a:extLst>
          </p:cNvPr>
          <p:cNvSpPr/>
          <p:nvPr/>
        </p:nvSpPr>
        <p:spPr bwMode="auto">
          <a:xfrm>
            <a:off x="2162957" y="3501166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73F4AA-D44C-4D0A-9A39-8CA037246AF6}"/>
              </a:ext>
            </a:extLst>
          </p:cNvPr>
          <p:cNvCxnSpPr>
            <a:stCxn id="21" idx="2"/>
            <a:endCxn id="40" idx="0"/>
          </p:cNvCxnSpPr>
          <p:nvPr/>
        </p:nvCxnSpPr>
        <p:spPr bwMode="auto">
          <a:xfrm>
            <a:off x="1885419" y="2626229"/>
            <a:ext cx="0" cy="874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D6535F2-384C-47AC-B613-97F1C4F7D55A}"/>
              </a:ext>
            </a:extLst>
          </p:cNvPr>
          <p:cNvCxnSpPr>
            <a:stCxn id="22" idx="2"/>
            <a:endCxn id="41" idx="0"/>
          </p:cNvCxnSpPr>
          <p:nvPr/>
        </p:nvCxnSpPr>
        <p:spPr bwMode="auto">
          <a:xfrm>
            <a:off x="2302528" y="2626229"/>
            <a:ext cx="0" cy="874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4892F9C-7E35-468D-BF00-E29CA555AF3F}"/>
              </a:ext>
            </a:extLst>
          </p:cNvPr>
          <p:cNvCxnSpPr>
            <a:stCxn id="41" idx="2"/>
            <a:endCxn id="25" idx="0"/>
          </p:cNvCxnSpPr>
          <p:nvPr/>
        </p:nvCxnSpPr>
        <p:spPr bwMode="auto">
          <a:xfrm flipH="1">
            <a:off x="2161674" y="3794497"/>
            <a:ext cx="140854" cy="4251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26B6889-4A9F-4E60-964B-CDD0D384F0B8}"/>
              </a:ext>
            </a:extLst>
          </p:cNvPr>
          <p:cNvCxnSpPr>
            <a:stCxn id="40" idx="2"/>
            <a:endCxn id="24" idx="0"/>
          </p:cNvCxnSpPr>
          <p:nvPr/>
        </p:nvCxnSpPr>
        <p:spPr bwMode="auto">
          <a:xfrm flipH="1">
            <a:off x="1744565" y="3794497"/>
            <a:ext cx="140854" cy="4251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DDC5B6E-2AF9-4A30-93B0-2115D827CB59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4054664" y="5728181"/>
            <a:ext cx="572220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05F6320-FDD0-4B0E-9C3E-2ABBAC876D21}"/>
              </a:ext>
            </a:extLst>
          </p:cNvPr>
          <p:cNvSpPr/>
          <p:nvPr/>
        </p:nvSpPr>
        <p:spPr bwMode="auto">
          <a:xfrm>
            <a:off x="3655243" y="3255292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19995B75-1F69-4F19-85B8-5467500949AE}"/>
              </a:ext>
            </a:extLst>
          </p:cNvPr>
          <p:cNvGrpSpPr/>
          <p:nvPr/>
        </p:nvGrpSpPr>
        <p:grpSpPr>
          <a:xfrm>
            <a:off x="5247576" y="732848"/>
            <a:ext cx="1630368" cy="1277680"/>
            <a:chOff x="5535226" y="732848"/>
            <a:chExt cx="1630368" cy="1277680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0B0AA043-5AA7-400F-AC89-73C24B5E147A}"/>
                </a:ext>
              </a:extLst>
            </p:cNvPr>
            <p:cNvSpPr/>
            <p:nvPr/>
          </p:nvSpPr>
          <p:spPr bwMode="auto">
            <a:xfrm>
              <a:off x="5535226" y="732848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45F79CC-CE05-4478-AC9E-62BF4A9DAC22}"/>
                </a:ext>
              </a:extLst>
            </p:cNvPr>
            <p:cNvSpPr/>
            <p:nvPr/>
          </p:nvSpPr>
          <p:spPr bwMode="auto">
            <a:xfrm>
              <a:off x="6215652" y="1717197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8AC1EFC-B809-48C2-ABD8-46AA1CF7A56E}"/>
                </a:ext>
              </a:extLst>
            </p:cNvPr>
            <p:cNvSpPr/>
            <p:nvPr/>
          </p:nvSpPr>
          <p:spPr bwMode="auto">
            <a:xfrm>
              <a:off x="6886452" y="1224864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6B9F8AA8-1028-4565-A143-2D661650CF65}"/>
              </a:ext>
            </a:extLst>
          </p:cNvPr>
          <p:cNvGrpSpPr/>
          <p:nvPr/>
        </p:nvGrpSpPr>
        <p:grpSpPr>
          <a:xfrm>
            <a:off x="7009887" y="732848"/>
            <a:ext cx="1959234" cy="1277365"/>
            <a:chOff x="7780667" y="732848"/>
            <a:chExt cx="1959234" cy="1277365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AF2957D2-19B0-4002-A148-F5876B4ADB86}"/>
                </a:ext>
              </a:extLst>
            </p:cNvPr>
            <p:cNvSpPr/>
            <p:nvPr/>
          </p:nvSpPr>
          <p:spPr bwMode="auto">
            <a:xfrm>
              <a:off x="7780667" y="732848"/>
              <a:ext cx="1959234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ExternalDNS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A3378DD-FCCC-4935-903E-BAC1E09E8C30}"/>
                </a:ext>
              </a:extLst>
            </p:cNvPr>
            <p:cNvSpPr/>
            <p:nvPr/>
          </p:nvSpPr>
          <p:spPr bwMode="auto">
            <a:xfrm>
              <a:off x="7780667" y="1224864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FB295C51-8B35-4163-B882-D3D999C90551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877944" y="1371530"/>
            <a:ext cx="13194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EE89AB0F-09A0-4A7A-8DA4-DCC47E171AF4}"/>
              </a:ext>
            </a:extLst>
          </p:cNvPr>
          <p:cNvGrpSpPr/>
          <p:nvPr/>
        </p:nvGrpSpPr>
        <p:grpSpPr>
          <a:xfrm>
            <a:off x="7178691" y="2659169"/>
            <a:ext cx="1630368" cy="1455821"/>
            <a:chOff x="7178691" y="2659169"/>
            <a:chExt cx="1630368" cy="1455821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E1411468-C9D3-49E6-AA4C-BEEF378AA650}"/>
                </a:ext>
              </a:extLst>
            </p:cNvPr>
            <p:cNvSpPr/>
            <p:nvPr/>
          </p:nvSpPr>
          <p:spPr bwMode="auto">
            <a:xfrm>
              <a:off x="7178691" y="2659169"/>
              <a:ext cx="1630368" cy="1455821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Local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  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DNS Server</a:t>
              </a:r>
              <a:endPara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C17A364-86EF-4E25-9A9E-C2FD31D80841}"/>
                </a:ext>
              </a:extLst>
            </p:cNvPr>
            <p:cNvSpPr/>
            <p:nvPr/>
          </p:nvSpPr>
          <p:spPr bwMode="auto">
            <a:xfrm>
              <a:off x="7184106" y="3253935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8C7AA6A-BFFB-4BC2-9A3B-545943E5EA9A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 flipV="1">
            <a:off x="3934385" y="3400601"/>
            <a:ext cx="3249721" cy="13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95C917FF-CD20-4813-BE0D-A38153398121}"/>
              </a:ext>
            </a:extLst>
          </p:cNvPr>
          <p:cNvCxnSpPr>
            <a:stCxn id="55" idx="2"/>
            <a:endCxn id="48" idx="0"/>
          </p:cNvCxnSpPr>
          <p:nvPr/>
        </p:nvCxnSpPr>
        <p:spPr bwMode="auto">
          <a:xfrm>
            <a:off x="7989504" y="2010213"/>
            <a:ext cx="4371" cy="64895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E74E8BC-F2F2-4DB1-88C4-30938E17003C}"/>
              </a:ext>
            </a:extLst>
          </p:cNvPr>
          <p:cNvSpPr/>
          <p:nvPr/>
        </p:nvSpPr>
        <p:spPr bwMode="auto">
          <a:xfrm>
            <a:off x="8127604" y="2136628"/>
            <a:ext cx="1239592" cy="40606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RFC2136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E3DCE2D5-F607-4893-A16F-8C2227BE514F}"/>
              </a:ext>
            </a:extLst>
          </p:cNvPr>
          <p:cNvCxnSpPr>
            <a:stCxn id="23" idx="2"/>
            <a:endCxn id="37" idx="1"/>
          </p:cNvCxnSpPr>
          <p:nvPr/>
        </p:nvCxnSpPr>
        <p:spPr bwMode="auto">
          <a:xfrm>
            <a:off x="2719638" y="2626229"/>
            <a:ext cx="935605" cy="40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1" name="雲朵形 130">
            <a:extLst>
              <a:ext uri="{FF2B5EF4-FFF2-40B4-BE49-F238E27FC236}">
                <a16:creationId xmlns:a16="http://schemas.microsoft.com/office/drawing/2014/main" id="{E8C7967D-F60D-4B3F-A8E7-AC5C5E950D91}"/>
              </a:ext>
            </a:extLst>
          </p:cNvPr>
          <p:cNvSpPr/>
          <p:nvPr/>
        </p:nvSpPr>
        <p:spPr bwMode="auto">
          <a:xfrm>
            <a:off x="9770477" y="2748396"/>
            <a:ext cx="2059877" cy="1277365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DNS Server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27FAEDCA-9394-42D4-ADBF-460E3E8EEFD6}"/>
              </a:ext>
            </a:extLst>
          </p:cNvPr>
          <p:cNvCxnSpPr>
            <a:cxnSpLocks/>
            <a:stCxn id="48" idx="3"/>
            <a:endCxn id="131" idx="2"/>
          </p:cNvCxnSpPr>
          <p:nvPr/>
        </p:nvCxnSpPr>
        <p:spPr>
          <a:xfrm flipV="1">
            <a:off x="8809059" y="3387079"/>
            <a:ext cx="96780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5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DF00ED-33ED-4122-A511-97B8B01AE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C568162-D377-4F09-8141-C5777B0B18ED}"/>
              </a:ext>
            </a:extLst>
          </p:cNvPr>
          <p:cNvGrpSpPr/>
          <p:nvPr/>
        </p:nvGrpSpPr>
        <p:grpSpPr>
          <a:xfrm>
            <a:off x="217262" y="5164637"/>
            <a:ext cx="1633142" cy="1174048"/>
            <a:chOff x="1788403" y="4981757"/>
            <a:chExt cx="1633142" cy="1174048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96B1F9A-B70A-4956-8143-37230EDF342F}"/>
                </a:ext>
              </a:extLst>
            </p:cNvPr>
            <p:cNvSpPr/>
            <p:nvPr/>
          </p:nvSpPr>
          <p:spPr bwMode="auto">
            <a:xfrm>
              <a:off x="1788403" y="4981757"/>
              <a:ext cx="1633142" cy="1174048"/>
            </a:xfrm>
            <a:prstGeom prst="roundRect">
              <a:avLst/>
            </a:prstGeom>
            <a:solidFill>
              <a:srgbClr val="D9D9D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D75894-B2EB-4E2F-895D-A49D23125C65}"/>
                </a:ext>
              </a:extLst>
            </p:cNvPr>
            <p:cNvSpPr/>
            <p:nvPr/>
          </p:nvSpPr>
          <p:spPr bwMode="auto">
            <a:xfrm>
              <a:off x="2465402" y="4981757"/>
              <a:ext cx="279142" cy="293331"/>
            </a:xfrm>
            <a:prstGeom prst="rect">
              <a:avLst/>
            </a:prstGeom>
            <a:solidFill>
              <a:srgbClr val="B6D7A8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778AA2-2C09-4D57-900D-AD22BBF395A4}"/>
              </a:ext>
            </a:extLst>
          </p:cNvPr>
          <p:cNvSpPr/>
          <p:nvPr/>
        </p:nvSpPr>
        <p:spPr bwMode="auto">
          <a:xfrm>
            <a:off x="2421523" y="5164637"/>
            <a:ext cx="1633142" cy="1174048"/>
          </a:xfrm>
          <a:prstGeom prst="roundRect">
            <a:avLst/>
          </a:prstGeom>
          <a:solidFill>
            <a:srgbClr val="D9D9D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037C62-07A1-461E-9F62-9E24C08BDB89}"/>
              </a:ext>
            </a:extLst>
          </p:cNvPr>
          <p:cNvSpPr/>
          <p:nvPr/>
        </p:nvSpPr>
        <p:spPr bwMode="auto">
          <a:xfrm>
            <a:off x="3098522" y="5164637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CA304-AAA7-4887-B695-4C94C1AD0447}"/>
              </a:ext>
            </a:extLst>
          </p:cNvPr>
          <p:cNvSpPr/>
          <p:nvPr/>
        </p:nvSpPr>
        <p:spPr bwMode="auto">
          <a:xfrm>
            <a:off x="3775522" y="5581515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048718D-B7DC-4EAC-A1A3-FA7EED62DD5D}"/>
              </a:ext>
            </a:extLst>
          </p:cNvPr>
          <p:cNvCxnSpPr>
            <a:stCxn id="24" idx="2"/>
            <a:endCxn id="7" idx="0"/>
          </p:cNvCxnSpPr>
          <p:nvPr/>
        </p:nvCxnSpPr>
        <p:spPr bwMode="auto">
          <a:xfrm rot="5400000">
            <a:off x="1063391" y="4483462"/>
            <a:ext cx="651617" cy="710733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6412ADD1-8D2A-4A14-9A8C-DB80F85A3FC1}"/>
              </a:ext>
            </a:extLst>
          </p:cNvPr>
          <p:cNvCxnSpPr>
            <a:stCxn id="25" idx="2"/>
            <a:endCxn id="9" idx="0"/>
          </p:cNvCxnSpPr>
          <p:nvPr/>
        </p:nvCxnSpPr>
        <p:spPr bwMode="auto">
          <a:xfrm rot="16200000" flipH="1">
            <a:off x="2374075" y="4300618"/>
            <a:ext cx="651617" cy="107641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雲朵形 12">
            <a:extLst>
              <a:ext uri="{FF2B5EF4-FFF2-40B4-BE49-F238E27FC236}">
                <a16:creationId xmlns:a16="http://schemas.microsoft.com/office/drawing/2014/main" id="{5F7019FE-1418-4B20-A10C-8301112BB3A2}"/>
              </a:ext>
            </a:extLst>
          </p:cNvPr>
          <p:cNvSpPr/>
          <p:nvPr/>
        </p:nvSpPr>
        <p:spPr bwMode="auto">
          <a:xfrm>
            <a:off x="9770477" y="5089499"/>
            <a:ext cx="2059877" cy="1277365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5E075B6-5BE7-4B26-8A40-9BE461286CF5}"/>
              </a:ext>
            </a:extLst>
          </p:cNvPr>
          <p:cNvSpPr/>
          <p:nvPr/>
        </p:nvSpPr>
        <p:spPr bwMode="auto">
          <a:xfrm>
            <a:off x="629298" y="442547"/>
            <a:ext cx="8843064" cy="4074015"/>
          </a:xfrm>
          <a:prstGeom prst="roundRect">
            <a:avLst/>
          </a:prstGeom>
          <a:solidFill>
            <a:srgbClr val="CFE2F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F10B3C9-04AD-457B-81E1-890754BDADCF}"/>
              </a:ext>
            </a:extLst>
          </p:cNvPr>
          <p:cNvSpPr/>
          <p:nvPr/>
        </p:nvSpPr>
        <p:spPr bwMode="auto">
          <a:xfrm>
            <a:off x="1290557" y="2332899"/>
            <a:ext cx="2651854" cy="1455821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B02808F-2D3F-4F64-9601-223425AF56E4}"/>
              </a:ext>
            </a:extLst>
          </p:cNvPr>
          <p:cNvGrpSpPr/>
          <p:nvPr/>
        </p:nvGrpSpPr>
        <p:grpSpPr>
          <a:xfrm>
            <a:off x="1303070" y="732848"/>
            <a:ext cx="2050252" cy="1277367"/>
            <a:chOff x="2715348" y="1328117"/>
            <a:chExt cx="2050252" cy="1277367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4B21680F-C668-469A-803D-B53428C8621C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D74253E-6449-483C-8F1A-F580498954A4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B59F1C-89D9-41FF-939C-16DA90DBC7E0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0158B3-E842-4CB2-B250-AF3DDB52BD7C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49275C6-3A24-42C8-8B50-AAFAFCCCE6D7}"/>
              </a:ext>
            </a:extLst>
          </p:cNvPr>
          <p:cNvSpPr/>
          <p:nvPr/>
        </p:nvSpPr>
        <p:spPr bwMode="auto">
          <a:xfrm>
            <a:off x="1745848" y="2332898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5997C9-3C37-4A2F-9BB6-8E390E344C8F}"/>
              </a:ext>
            </a:extLst>
          </p:cNvPr>
          <p:cNvSpPr/>
          <p:nvPr/>
        </p:nvSpPr>
        <p:spPr bwMode="auto">
          <a:xfrm>
            <a:off x="2162957" y="2332898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6B92C2-FC25-4FC6-AFB1-D99045D922D7}"/>
              </a:ext>
            </a:extLst>
          </p:cNvPr>
          <p:cNvSpPr/>
          <p:nvPr/>
        </p:nvSpPr>
        <p:spPr bwMode="auto">
          <a:xfrm>
            <a:off x="2580067" y="2332898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6E14E5-1F08-4052-BE93-9D7CD0574A7E}"/>
              </a:ext>
            </a:extLst>
          </p:cNvPr>
          <p:cNvSpPr/>
          <p:nvPr/>
        </p:nvSpPr>
        <p:spPr bwMode="auto">
          <a:xfrm>
            <a:off x="1604994" y="4219689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596D07-F8F4-40BA-8CE3-9D53347A10EA}"/>
              </a:ext>
            </a:extLst>
          </p:cNvPr>
          <p:cNvSpPr/>
          <p:nvPr/>
        </p:nvSpPr>
        <p:spPr bwMode="auto">
          <a:xfrm>
            <a:off x="2022103" y="4219689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78536DF-3605-4946-A507-6239DBD35AC5}"/>
              </a:ext>
            </a:extLst>
          </p:cNvPr>
          <p:cNvGrpSpPr/>
          <p:nvPr/>
        </p:nvGrpSpPr>
        <p:grpSpPr>
          <a:xfrm>
            <a:off x="3485265" y="732848"/>
            <a:ext cx="1630368" cy="1277680"/>
            <a:chOff x="3852837" y="1328117"/>
            <a:chExt cx="1630368" cy="127768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35CF6C53-C9E9-44BF-B293-A46295652F2C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 Controller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C8240DC-4FCD-44E2-8C4A-D450DE043E48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D3D9A34-F80B-4888-B6E7-33DDE5EB2C21}"/>
              </a:ext>
            </a:extLst>
          </p:cNvPr>
          <p:cNvCxnSpPr>
            <a:stCxn id="18" idx="2"/>
            <a:endCxn id="21" idx="0"/>
          </p:cNvCxnSpPr>
          <p:nvPr/>
        </p:nvCxnSpPr>
        <p:spPr bwMode="auto">
          <a:xfrm>
            <a:off x="1885419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CA12622-0DE6-46B3-B7F8-0E183A237CC6}"/>
              </a:ext>
            </a:extLst>
          </p:cNvPr>
          <p:cNvCxnSpPr>
            <a:stCxn id="19" idx="2"/>
            <a:endCxn id="22" idx="0"/>
          </p:cNvCxnSpPr>
          <p:nvPr/>
        </p:nvCxnSpPr>
        <p:spPr bwMode="auto">
          <a:xfrm>
            <a:off x="2302528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5F94983-55F8-41D0-A0C1-D18EF051F6BD}"/>
              </a:ext>
            </a:extLst>
          </p:cNvPr>
          <p:cNvCxnSpPr>
            <a:stCxn id="20" idx="2"/>
            <a:endCxn id="23" idx="0"/>
          </p:cNvCxnSpPr>
          <p:nvPr/>
        </p:nvCxnSpPr>
        <p:spPr bwMode="auto">
          <a:xfrm>
            <a:off x="2719638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3C17E7C4-44DE-4200-AFF6-EFFD7A1782E4}"/>
              </a:ext>
            </a:extLst>
          </p:cNvPr>
          <p:cNvCxnSpPr>
            <a:cxnSpLocks/>
            <a:stCxn id="38" idx="3"/>
            <a:endCxn id="28" idx="2"/>
          </p:cNvCxnSpPr>
          <p:nvPr/>
        </p:nvCxnSpPr>
        <p:spPr bwMode="auto">
          <a:xfrm flipV="1">
            <a:off x="3934385" y="2010528"/>
            <a:ext cx="370877" cy="64776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DDAA2EEE-B19D-43EE-A2AE-ABEC2D9F9084}"/>
              </a:ext>
            </a:extLst>
          </p:cNvPr>
          <p:cNvCxnSpPr>
            <a:cxnSpLocks/>
            <a:stCxn id="37" idx="3"/>
            <a:endCxn id="31" idx="2"/>
          </p:cNvCxnSpPr>
          <p:nvPr/>
        </p:nvCxnSpPr>
        <p:spPr bwMode="auto">
          <a:xfrm flipV="1">
            <a:off x="3934385" y="2010528"/>
            <a:ext cx="2133188" cy="101875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8EC4D52-53FB-4A07-B55E-F89EB20124A9}"/>
              </a:ext>
            </a:extLst>
          </p:cNvPr>
          <p:cNvSpPr/>
          <p:nvPr/>
        </p:nvSpPr>
        <p:spPr bwMode="auto">
          <a:xfrm>
            <a:off x="3655243" y="2882618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8B30C2-81B1-4BCB-AE6C-B7D1B5620928}"/>
              </a:ext>
            </a:extLst>
          </p:cNvPr>
          <p:cNvSpPr/>
          <p:nvPr/>
        </p:nvSpPr>
        <p:spPr bwMode="auto">
          <a:xfrm>
            <a:off x="3655243" y="2511622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6E66DA-2547-4A9C-8450-8D8E27FC1E3C}"/>
              </a:ext>
            </a:extLst>
          </p:cNvPr>
          <p:cNvSpPr/>
          <p:nvPr/>
        </p:nvSpPr>
        <p:spPr bwMode="auto">
          <a:xfrm>
            <a:off x="1745848" y="3501166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C1144D-08DD-4FD6-9ABC-2D77342AC6D6}"/>
              </a:ext>
            </a:extLst>
          </p:cNvPr>
          <p:cNvSpPr/>
          <p:nvPr/>
        </p:nvSpPr>
        <p:spPr bwMode="auto">
          <a:xfrm>
            <a:off x="2162957" y="3501166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73F4AA-D44C-4D0A-9A39-8CA037246AF6}"/>
              </a:ext>
            </a:extLst>
          </p:cNvPr>
          <p:cNvCxnSpPr>
            <a:stCxn id="21" idx="2"/>
            <a:endCxn id="40" idx="0"/>
          </p:cNvCxnSpPr>
          <p:nvPr/>
        </p:nvCxnSpPr>
        <p:spPr bwMode="auto">
          <a:xfrm>
            <a:off x="1885419" y="2626229"/>
            <a:ext cx="0" cy="874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D6535F2-384C-47AC-B613-97F1C4F7D55A}"/>
              </a:ext>
            </a:extLst>
          </p:cNvPr>
          <p:cNvCxnSpPr>
            <a:stCxn id="22" idx="2"/>
            <a:endCxn id="41" idx="0"/>
          </p:cNvCxnSpPr>
          <p:nvPr/>
        </p:nvCxnSpPr>
        <p:spPr bwMode="auto">
          <a:xfrm>
            <a:off x="2302528" y="2626229"/>
            <a:ext cx="0" cy="874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4892F9C-7E35-468D-BF00-E29CA555AF3F}"/>
              </a:ext>
            </a:extLst>
          </p:cNvPr>
          <p:cNvCxnSpPr>
            <a:stCxn id="41" idx="2"/>
            <a:endCxn id="25" idx="0"/>
          </p:cNvCxnSpPr>
          <p:nvPr/>
        </p:nvCxnSpPr>
        <p:spPr bwMode="auto">
          <a:xfrm flipH="1">
            <a:off x="2161674" y="3794497"/>
            <a:ext cx="140854" cy="4251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26B6889-4A9F-4E60-964B-CDD0D384F0B8}"/>
              </a:ext>
            </a:extLst>
          </p:cNvPr>
          <p:cNvCxnSpPr>
            <a:stCxn id="40" idx="2"/>
            <a:endCxn id="24" idx="0"/>
          </p:cNvCxnSpPr>
          <p:nvPr/>
        </p:nvCxnSpPr>
        <p:spPr bwMode="auto">
          <a:xfrm flipH="1">
            <a:off x="1744565" y="3794497"/>
            <a:ext cx="140854" cy="4251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DDC5B6E-2AF9-4A30-93B0-2115D827CB59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4054664" y="5728181"/>
            <a:ext cx="572220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19995B75-1F69-4F19-85B8-5467500949AE}"/>
              </a:ext>
            </a:extLst>
          </p:cNvPr>
          <p:cNvGrpSpPr/>
          <p:nvPr/>
        </p:nvGrpSpPr>
        <p:grpSpPr>
          <a:xfrm>
            <a:off x="5247576" y="732848"/>
            <a:ext cx="1630368" cy="1277680"/>
            <a:chOff x="5535226" y="732848"/>
            <a:chExt cx="1630368" cy="1277680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0B0AA043-5AA7-400F-AC89-73C24B5E147A}"/>
                </a:ext>
              </a:extLst>
            </p:cNvPr>
            <p:cNvSpPr/>
            <p:nvPr/>
          </p:nvSpPr>
          <p:spPr bwMode="auto">
            <a:xfrm>
              <a:off x="5535226" y="732848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45F79CC-CE05-4478-AC9E-62BF4A9DAC22}"/>
                </a:ext>
              </a:extLst>
            </p:cNvPr>
            <p:cNvSpPr/>
            <p:nvPr/>
          </p:nvSpPr>
          <p:spPr bwMode="auto">
            <a:xfrm>
              <a:off x="6215652" y="1717197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8AC1EFC-B809-48C2-ABD8-46AA1CF7A56E}"/>
                </a:ext>
              </a:extLst>
            </p:cNvPr>
            <p:cNvSpPr/>
            <p:nvPr/>
          </p:nvSpPr>
          <p:spPr bwMode="auto">
            <a:xfrm>
              <a:off x="6886452" y="1224864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6B9F8AA8-1028-4565-A143-2D661650CF65}"/>
              </a:ext>
            </a:extLst>
          </p:cNvPr>
          <p:cNvGrpSpPr/>
          <p:nvPr/>
        </p:nvGrpSpPr>
        <p:grpSpPr>
          <a:xfrm>
            <a:off x="7009887" y="732848"/>
            <a:ext cx="1959234" cy="1277365"/>
            <a:chOff x="7780667" y="732848"/>
            <a:chExt cx="1959234" cy="1277365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AF2957D2-19B0-4002-A148-F5876B4ADB86}"/>
                </a:ext>
              </a:extLst>
            </p:cNvPr>
            <p:cNvSpPr/>
            <p:nvPr/>
          </p:nvSpPr>
          <p:spPr bwMode="auto">
            <a:xfrm>
              <a:off x="7780667" y="732848"/>
              <a:ext cx="1959234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ExternalDNS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A3378DD-FCCC-4935-903E-BAC1E09E8C30}"/>
                </a:ext>
              </a:extLst>
            </p:cNvPr>
            <p:cNvSpPr/>
            <p:nvPr/>
          </p:nvSpPr>
          <p:spPr bwMode="auto">
            <a:xfrm>
              <a:off x="7780667" y="1224864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FB295C51-8B35-4163-B882-D3D999C90551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877944" y="1371530"/>
            <a:ext cx="13194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EE89AB0F-09A0-4A7A-8DA4-DCC47E171AF4}"/>
              </a:ext>
            </a:extLst>
          </p:cNvPr>
          <p:cNvGrpSpPr/>
          <p:nvPr/>
        </p:nvGrpSpPr>
        <p:grpSpPr>
          <a:xfrm>
            <a:off x="7178691" y="2659169"/>
            <a:ext cx="1630368" cy="1455821"/>
            <a:chOff x="7178691" y="2659169"/>
            <a:chExt cx="1630368" cy="1455821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E1411468-C9D3-49E6-AA4C-BEEF378AA650}"/>
                </a:ext>
              </a:extLst>
            </p:cNvPr>
            <p:cNvSpPr/>
            <p:nvPr/>
          </p:nvSpPr>
          <p:spPr bwMode="auto">
            <a:xfrm>
              <a:off x="7178691" y="2659169"/>
              <a:ext cx="1630368" cy="1455821"/>
            </a:xfrm>
            <a:prstGeom prst="round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Local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  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DNS Server</a:t>
              </a:r>
              <a:endParaRPr lang="zh-TW" altLang="en-US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C17A364-86EF-4E25-9A9E-C2FD31D80841}"/>
                </a:ext>
              </a:extLst>
            </p:cNvPr>
            <p:cNvSpPr/>
            <p:nvPr/>
          </p:nvSpPr>
          <p:spPr bwMode="auto">
            <a:xfrm>
              <a:off x="7184106" y="3253935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8C7AA6A-BFFB-4BC2-9A3B-545943E5EA9A}"/>
              </a:ext>
            </a:extLst>
          </p:cNvPr>
          <p:cNvCxnSpPr>
            <a:cxnSpLocks/>
            <a:stCxn id="24" idx="0"/>
            <a:endCxn id="67" idx="1"/>
          </p:cNvCxnSpPr>
          <p:nvPr/>
        </p:nvCxnSpPr>
        <p:spPr>
          <a:xfrm flipV="1">
            <a:off x="1744565" y="3400601"/>
            <a:ext cx="5439541" cy="8190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95C917FF-CD20-4813-BE0D-A38153398121}"/>
              </a:ext>
            </a:extLst>
          </p:cNvPr>
          <p:cNvCxnSpPr>
            <a:stCxn id="55" idx="2"/>
            <a:endCxn id="48" idx="0"/>
          </p:cNvCxnSpPr>
          <p:nvPr/>
        </p:nvCxnSpPr>
        <p:spPr bwMode="auto">
          <a:xfrm>
            <a:off x="7989504" y="2010213"/>
            <a:ext cx="4371" cy="64895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E74E8BC-F2F2-4DB1-88C4-30938E17003C}"/>
              </a:ext>
            </a:extLst>
          </p:cNvPr>
          <p:cNvSpPr/>
          <p:nvPr/>
        </p:nvSpPr>
        <p:spPr bwMode="auto">
          <a:xfrm>
            <a:off x="8127604" y="2136628"/>
            <a:ext cx="1239592" cy="40606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RFC2136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E3DCE2D5-F607-4893-A16F-8C2227BE514F}"/>
              </a:ext>
            </a:extLst>
          </p:cNvPr>
          <p:cNvCxnSpPr>
            <a:stCxn id="23" idx="2"/>
            <a:endCxn id="37" idx="1"/>
          </p:cNvCxnSpPr>
          <p:nvPr/>
        </p:nvCxnSpPr>
        <p:spPr bwMode="auto">
          <a:xfrm>
            <a:off x="2719638" y="2626229"/>
            <a:ext cx="935605" cy="40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1" name="雲朵形 130">
            <a:extLst>
              <a:ext uri="{FF2B5EF4-FFF2-40B4-BE49-F238E27FC236}">
                <a16:creationId xmlns:a16="http://schemas.microsoft.com/office/drawing/2014/main" id="{E8C7967D-F60D-4B3F-A8E7-AC5C5E950D91}"/>
              </a:ext>
            </a:extLst>
          </p:cNvPr>
          <p:cNvSpPr/>
          <p:nvPr/>
        </p:nvSpPr>
        <p:spPr bwMode="auto">
          <a:xfrm>
            <a:off x="9770477" y="2748396"/>
            <a:ext cx="2059877" cy="1277365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DNS Server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27FAEDCA-9394-42D4-ADBF-460E3E8EEFD6}"/>
              </a:ext>
            </a:extLst>
          </p:cNvPr>
          <p:cNvCxnSpPr>
            <a:cxnSpLocks/>
            <a:stCxn id="48" idx="3"/>
            <a:endCxn id="131" idx="2"/>
          </p:cNvCxnSpPr>
          <p:nvPr/>
        </p:nvCxnSpPr>
        <p:spPr>
          <a:xfrm flipV="1">
            <a:off x="8809059" y="3387079"/>
            <a:ext cx="96780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3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E141EB-C5D8-4A68-9DE3-5F2917CD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testing, after combining all of them, the DPDK program cannot access hugepage resources.</a:t>
            </a:r>
          </a:p>
          <a:p>
            <a:pPr lvl="1"/>
            <a:r>
              <a:rPr lang="en-US" altLang="zh-TW" dirty="0"/>
              <a:t> After trying all possible methods, I reboot. 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The K8S CNI crushed, which can not be re-deployed.</a:t>
            </a:r>
          </a:p>
          <a:p>
            <a:pPr lvl="1"/>
            <a:r>
              <a:rPr lang="en-US" altLang="zh-TW" dirty="0"/>
              <a:t> Hence, I have to rebuild the cluster first for the next testing.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DF00ED-33ED-4122-A511-97B8B01AE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29508C-98C6-4A31-80F9-3131CEC6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Local DNS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81483</TotalTime>
  <Words>327</Words>
  <Application>Microsoft Office PowerPoint</Application>
  <PresentationFormat>寬螢幕</PresentationFormat>
  <Paragraphs>82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This Week Progress</vt:lpstr>
      <vt:lpstr>Reply to their query</vt:lpstr>
      <vt:lpstr>This Week Progress</vt:lpstr>
      <vt:lpstr>About Local DNS</vt:lpstr>
      <vt:lpstr>PowerPoint 簡報</vt:lpstr>
      <vt:lpstr>PowerPoint 簡報</vt:lpstr>
      <vt:lpstr>About Local DNS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1884</cp:revision>
  <cp:lastPrinted>2016-10-16T18:03:02Z</cp:lastPrinted>
  <dcterms:created xsi:type="dcterms:W3CDTF">2009-05-04T15:50:16Z</dcterms:created>
  <dcterms:modified xsi:type="dcterms:W3CDTF">2023-12-07T03:53:33Z</dcterms:modified>
</cp:coreProperties>
</file>