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9" r:id="rId3"/>
    <p:sldId id="320" r:id="rId4"/>
    <p:sldId id="336" r:id="rId5"/>
    <p:sldId id="339" r:id="rId6"/>
    <p:sldId id="340" r:id="rId7"/>
    <p:sldId id="337" r:id="rId8"/>
    <p:sldId id="341" r:id="rId9"/>
    <p:sldId id="342" r:id="rId10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2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88FEC"/>
    <a:srgbClr val="0E6DB2"/>
    <a:srgbClr val="B6D7A8"/>
    <a:srgbClr val="B4A7D6"/>
    <a:srgbClr val="00B0F0"/>
    <a:srgbClr val="FF9C9C"/>
    <a:srgbClr val="FFF2CC"/>
    <a:srgbClr val="F9CB9C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9430" autoAdjust="0"/>
  </p:normalViewPr>
  <p:slideViewPr>
    <p:cSldViewPr snapToGrid="0">
      <p:cViewPr>
        <p:scale>
          <a:sx n="66" d="100"/>
          <a:sy n="66" d="100"/>
        </p:scale>
        <p:origin x="1680" y="173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Bind9</a:t>
            </a:r>
            <a:r>
              <a:rPr lang="zh-TW" altLang="en-US" dirty="0"/>
              <a:t>如果解析不了，就會透過藍色方塊路徑去問</a:t>
            </a:r>
            <a:r>
              <a:rPr lang="en-US" altLang="zh-TW" dirty="0"/>
              <a:t>8.8.8.8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28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Bind9</a:t>
            </a:r>
            <a:r>
              <a:rPr lang="zh-TW" altLang="en-US" dirty="0"/>
              <a:t>如果解析不了，就會透過藍色方塊路徑去問</a:t>
            </a:r>
            <a:r>
              <a:rPr lang="en-US" altLang="zh-TW" dirty="0"/>
              <a:t>8.8.8.8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6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20231214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Meet with FiberLogic.</a:t>
            </a:r>
          </a:p>
          <a:p>
            <a:r>
              <a:rPr lang="en-US" altLang="zh-TW" dirty="0"/>
              <a:t>Containerlize bind9.</a:t>
            </a:r>
          </a:p>
          <a:p>
            <a:r>
              <a:rPr lang="en-US" altLang="zh-TW" dirty="0"/>
              <a:t>Deploy ExternalDNS.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But this component hasn’t been set up properly.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Current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948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88E2C258-55B3-45E4-953C-65EEDF841197}"/>
              </a:ext>
            </a:extLst>
          </p:cNvPr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D7B4398-D78A-4BA7-8F90-55DB9428E0AB}"/>
              </a:ext>
            </a:extLst>
          </p:cNvPr>
          <p:cNvGrpSpPr/>
          <p:nvPr/>
        </p:nvGrpSpPr>
        <p:grpSpPr>
          <a:xfrm>
            <a:off x="742863" y="5164637"/>
            <a:ext cx="1421378" cy="1174048"/>
            <a:chOff x="672393" y="5164637"/>
            <a:chExt cx="1421378" cy="1174048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BD60275-3C34-46E0-9CF6-2483E90B7ABD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5C39D86-5E7A-457B-B40A-FFD97E6A1B96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671121B-345C-4854-ADD0-2B837C4DF991}"/>
              </a:ext>
            </a:extLst>
          </p:cNvPr>
          <p:cNvSpPr/>
          <p:nvPr/>
        </p:nvSpPr>
        <p:spPr bwMode="auto">
          <a:xfrm>
            <a:off x="2445814" y="5164637"/>
            <a:ext cx="1421380" cy="1174048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CN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6EEBD2A-ECE2-46EA-81F0-55DF74FC3AA4}"/>
              </a:ext>
            </a:extLst>
          </p:cNvPr>
          <p:cNvSpPr/>
          <p:nvPr/>
        </p:nvSpPr>
        <p:spPr bwMode="auto">
          <a:xfrm>
            <a:off x="3016933" y="5164637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5" name="雲朵形 64">
            <a:extLst>
              <a:ext uri="{FF2B5EF4-FFF2-40B4-BE49-F238E27FC236}">
                <a16:creationId xmlns:a16="http://schemas.microsoft.com/office/drawing/2014/main" id="{7477CD34-6C9E-4EF4-8766-A752A9C06FA2}"/>
              </a:ext>
            </a:extLst>
          </p:cNvPr>
          <p:cNvSpPr/>
          <p:nvPr/>
        </p:nvSpPr>
        <p:spPr bwMode="auto">
          <a:xfrm>
            <a:off x="4923244" y="5115386"/>
            <a:ext cx="2059877" cy="1277365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1D592197-51F0-4B70-98FE-A9792934A80E}"/>
              </a:ext>
            </a:extLst>
          </p:cNvPr>
          <p:cNvSpPr/>
          <p:nvPr/>
        </p:nvSpPr>
        <p:spPr bwMode="auto">
          <a:xfrm>
            <a:off x="928482" y="477211"/>
            <a:ext cx="10335035" cy="4074015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1C208D5-C4B6-42AE-B419-CF04BA96EEE2}"/>
              </a:ext>
            </a:extLst>
          </p:cNvPr>
          <p:cNvSpPr/>
          <p:nvPr/>
        </p:nvSpPr>
        <p:spPr bwMode="auto">
          <a:xfrm>
            <a:off x="1639806" y="2332899"/>
            <a:ext cx="2651854" cy="1455821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951C4688-CBEE-492B-8BDF-F89FB19FED65}"/>
              </a:ext>
            </a:extLst>
          </p:cNvPr>
          <p:cNvGrpSpPr/>
          <p:nvPr/>
        </p:nvGrpSpPr>
        <p:grpSpPr>
          <a:xfrm>
            <a:off x="1652319" y="732848"/>
            <a:ext cx="2050252" cy="1277367"/>
            <a:chOff x="2715348" y="1328117"/>
            <a:chExt cx="2050252" cy="1277367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0E69747-0655-47B3-923B-5B3E8620A93D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E6923A5-CD22-4B16-B6FC-955C46D3B180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4D1D51C-A187-4A2F-AA99-AE6232202490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28EA80-82F9-4171-B118-E3D65FFF22F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1655903D-B71C-4A61-88C4-3FBF7B3DE6A1}"/>
              </a:ext>
            </a:extLst>
          </p:cNvPr>
          <p:cNvSpPr/>
          <p:nvPr/>
        </p:nvSpPr>
        <p:spPr bwMode="auto">
          <a:xfrm>
            <a:off x="2095097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5019C2-9487-4F57-9285-BF5B679FE2E5}"/>
              </a:ext>
            </a:extLst>
          </p:cNvPr>
          <p:cNvSpPr/>
          <p:nvPr/>
        </p:nvSpPr>
        <p:spPr bwMode="auto">
          <a:xfrm>
            <a:off x="2512206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B12F26-6D2B-4E59-B810-2E816DC7410A}"/>
              </a:ext>
            </a:extLst>
          </p:cNvPr>
          <p:cNvSpPr/>
          <p:nvPr/>
        </p:nvSpPr>
        <p:spPr bwMode="auto">
          <a:xfrm>
            <a:off x="2929316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C89208-B1CB-4368-90C3-2219C269C1EE}"/>
              </a:ext>
            </a:extLst>
          </p:cNvPr>
          <p:cNvSpPr/>
          <p:nvPr/>
        </p:nvSpPr>
        <p:spPr bwMode="auto">
          <a:xfrm>
            <a:off x="1954243" y="4255007"/>
            <a:ext cx="279142" cy="293331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AF6C2E-9CE4-40EA-BAE5-0B396B1B22AC}"/>
              </a:ext>
            </a:extLst>
          </p:cNvPr>
          <p:cNvSpPr/>
          <p:nvPr/>
        </p:nvSpPr>
        <p:spPr bwMode="auto">
          <a:xfrm>
            <a:off x="2371352" y="4255007"/>
            <a:ext cx="279142" cy="293331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C0F4C8E4-1D1D-4CB1-B9E7-97146CFA088E}"/>
              </a:ext>
            </a:extLst>
          </p:cNvPr>
          <p:cNvGrpSpPr/>
          <p:nvPr/>
        </p:nvGrpSpPr>
        <p:grpSpPr>
          <a:xfrm>
            <a:off x="3978339" y="732848"/>
            <a:ext cx="1630368" cy="1277680"/>
            <a:chOff x="3852837" y="1328117"/>
            <a:chExt cx="1630368" cy="1277680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00423FE-522E-4338-AB7D-B3D80689E6A6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 Controller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9EC5085-7BF4-4B1A-95B6-1FD9C8DB118C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6FA233B-1E0D-47B2-B363-24A26C66F2B9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>
            <a:off x="2234668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711472F3-5362-4B56-808A-887B7F9B61CD}"/>
              </a:ext>
            </a:extLst>
          </p:cNvPr>
          <p:cNvCxnSpPr>
            <a:stCxn id="17" idx="2"/>
            <a:endCxn id="20" idx="0"/>
          </p:cNvCxnSpPr>
          <p:nvPr/>
        </p:nvCxnSpPr>
        <p:spPr bwMode="auto">
          <a:xfrm>
            <a:off x="2651777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D8EA542-57B5-4653-A0DF-5DDB2BE0BCCB}"/>
              </a:ext>
            </a:extLst>
          </p:cNvPr>
          <p:cNvCxnSpPr>
            <a:stCxn id="18" idx="2"/>
            <a:endCxn id="21" idx="0"/>
          </p:cNvCxnSpPr>
          <p:nvPr/>
        </p:nvCxnSpPr>
        <p:spPr bwMode="auto">
          <a:xfrm>
            <a:off x="3068887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CAF05609-B023-4CF0-BAF3-3E5B9E0277FE}"/>
              </a:ext>
            </a:extLst>
          </p:cNvPr>
          <p:cNvCxnSpPr>
            <a:cxnSpLocks/>
            <a:stCxn id="145" idx="3"/>
            <a:endCxn id="34" idx="2"/>
          </p:cNvCxnSpPr>
          <p:nvPr/>
        </p:nvCxnSpPr>
        <p:spPr bwMode="auto">
          <a:xfrm flipV="1">
            <a:off x="4283634" y="2010528"/>
            <a:ext cx="514702" cy="82595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8D0CD8BA-942D-4876-B195-D2E9ECA039BB}"/>
              </a:ext>
            </a:extLst>
          </p:cNvPr>
          <p:cNvSpPr/>
          <p:nvPr/>
        </p:nvSpPr>
        <p:spPr bwMode="auto">
          <a:xfrm>
            <a:off x="4004492" y="306080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14BF12B-CCEA-4163-9FCF-DF1622F59643}"/>
              </a:ext>
            </a:extLst>
          </p:cNvPr>
          <p:cNvSpPr/>
          <p:nvPr/>
        </p:nvSpPr>
        <p:spPr bwMode="auto">
          <a:xfrm>
            <a:off x="4004492" y="2689812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CC5FD88-5C4E-45F0-A146-BBEFBFA58128}"/>
              </a:ext>
            </a:extLst>
          </p:cNvPr>
          <p:cNvCxnSpPr>
            <a:stCxn id="21" idx="2"/>
            <a:endCxn id="144" idx="1"/>
          </p:cNvCxnSpPr>
          <p:nvPr/>
        </p:nvCxnSpPr>
        <p:spPr bwMode="auto">
          <a:xfrm>
            <a:off x="3068887" y="2626229"/>
            <a:ext cx="935605" cy="581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50D89D55-7696-4B52-9F0C-68647B4C0514}"/>
              </a:ext>
            </a:extLst>
          </p:cNvPr>
          <p:cNvSpPr/>
          <p:nvPr/>
        </p:nvSpPr>
        <p:spPr bwMode="auto">
          <a:xfrm>
            <a:off x="2095097" y="3496086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09199BC-4A16-4B67-AEBF-F317725E7BEA}"/>
              </a:ext>
            </a:extLst>
          </p:cNvPr>
          <p:cNvSpPr/>
          <p:nvPr/>
        </p:nvSpPr>
        <p:spPr bwMode="auto">
          <a:xfrm>
            <a:off x="2512206" y="3496086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F0BDAE2F-26D3-497D-86CB-762356FB7D62}"/>
              </a:ext>
            </a:extLst>
          </p:cNvPr>
          <p:cNvCxnSpPr>
            <a:stCxn id="19" idx="2"/>
            <a:endCxn id="120" idx="0"/>
          </p:cNvCxnSpPr>
          <p:nvPr/>
        </p:nvCxnSpPr>
        <p:spPr bwMode="auto">
          <a:xfrm>
            <a:off x="2234668" y="2626229"/>
            <a:ext cx="0" cy="869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7837649A-1A99-44B1-BD38-82CFC9C5579C}"/>
              </a:ext>
            </a:extLst>
          </p:cNvPr>
          <p:cNvCxnSpPr>
            <a:stCxn id="20" idx="2"/>
            <a:endCxn id="121" idx="0"/>
          </p:cNvCxnSpPr>
          <p:nvPr/>
        </p:nvCxnSpPr>
        <p:spPr bwMode="auto">
          <a:xfrm>
            <a:off x="2651777" y="2626229"/>
            <a:ext cx="0" cy="869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2FBEA2D2-4D44-4C14-AEAA-9909025AE4C7}"/>
              </a:ext>
            </a:extLst>
          </p:cNvPr>
          <p:cNvCxnSpPr>
            <a:stCxn id="121" idx="2"/>
            <a:endCxn id="27" idx="0"/>
          </p:cNvCxnSpPr>
          <p:nvPr/>
        </p:nvCxnSpPr>
        <p:spPr bwMode="auto">
          <a:xfrm flipH="1">
            <a:off x="2510923" y="3789417"/>
            <a:ext cx="140854" cy="4655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C206BB2F-4C44-46E2-80E6-B5FEED13CA49}"/>
              </a:ext>
            </a:extLst>
          </p:cNvPr>
          <p:cNvCxnSpPr>
            <a:stCxn id="120" idx="2"/>
            <a:endCxn id="26" idx="0"/>
          </p:cNvCxnSpPr>
          <p:nvPr/>
        </p:nvCxnSpPr>
        <p:spPr bwMode="auto">
          <a:xfrm flipH="1">
            <a:off x="2093814" y="3789417"/>
            <a:ext cx="140854" cy="4655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EBAC73E-C78F-4ED3-B65E-DA827343A6BC}"/>
              </a:ext>
            </a:extLst>
          </p:cNvPr>
          <p:cNvGrpSpPr/>
          <p:nvPr/>
        </p:nvGrpSpPr>
        <p:grpSpPr>
          <a:xfrm>
            <a:off x="5884442" y="2568790"/>
            <a:ext cx="1341356" cy="1277365"/>
            <a:chOff x="5031946" y="2568790"/>
            <a:chExt cx="1341356" cy="1277365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8209CC48-4B96-4F5F-90A5-E3C883E81897}"/>
                </a:ext>
              </a:extLst>
            </p:cNvPr>
            <p:cNvSpPr/>
            <p:nvPr/>
          </p:nvSpPr>
          <p:spPr bwMode="auto">
            <a:xfrm>
              <a:off x="5031946" y="2568790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Entry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BA8F4F0-B0EF-46F2-A597-1295747ADE5A}"/>
                </a:ext>
              </a:extLst>
            </p:cNvPr>
            <p:cNvSpPr/>
            <p:nvPr/>
          </p:nvSpPr>
          <p:spPr bwMode="auto">
            <a:xfrm>
              <a:off x="5031946" y="3059292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9CBD3B4-D52A-4ED3-A943-EED7B0FEA7C0}"/>
                </a:ext>
              </a:extLst>
            </p:cNvPr>
            <p:cNvSpPr/>
            <p:nvPr/>
          </p:nvSpPr>
          <p:spPr bwMode="auto">
            <a:xfrm>
              <a:off x="6094160" y="3059291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5F60CD9-8727-4ACF-92B2-1D2E32E7AE3A}"/>
                </a:ext>
              </a:extLst>
            </p:cNvPr>
            <p:cNvSpPr/>
            <p:nvPr/>
          </p:nvSpPr>
          <p:spPr bwMode="auto">
            <a:xfrm>
              <a:off x="5565448" y="2568790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EE4AC7E9-316D-4F5B-98D1-1B47A2F186E0}"/>
              </a:ext>
            </a:extLst>
          </p:cNvPr>
          <p:cNvCxnSpPr>
            <a:stCxn id="69" idx="3"/>
            <a:endCxn id="73" idx="2"/>
          </p:cNvCxnSpPr>
          <p:nvPr/>
        </p:nvCxnSpPr>
        <p:spPr bwMode="auto">
          <a:xfrm flipV="1">
            <a:off x="7225798" y="2010213"/>
            <a:ext cx="942485" cy="119574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197712E-68E3-4EE9-9CCA-E30F5805D437}"/>
              </a:ext>
            </a:extLst>
          </p:cNvPr>
          <p:cNvCxnSpPr>
            <a:stCxn id="144" idx="3"/>
            <a:endCxn id="66" idx="1"/>
          </p:cNvCxnSpPr>
          <p:nvPr/>
        </p:nvCxnSpPr>
        <p:spPr bwMode="auto">
          <a:xfrm flipV="1">
            <a:off x="4283634" y="3205958"/>
            <a:ext cx="1600808" cy="15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4E572767-4512-4AA8-9FE4-B006CE58C9C9}"/>
              </a:ext>
            </a:extLst>
          </p:cNvPr>
          <p:cNvGrpSpPr/>
          <p:nvPr/>
        </p:nvGrpSpPr>
        <p:grpSpPr>
          <a:xfrm>
            <a:off x="7501599" y="732848"/>
            <a:ext cx="1341356" cy="1277365"/>
            <a:chOff x="7913184" y="695302"/>
            <a:chExt cx="1341356" cy="1277365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0725544C-2216-490E-8446-6773EFE88224}"/>
                </a:ext>
              </a:extLst>
            </p:cNvPr>
            <p:cNvSpPr/>
            <p:nvPr/>
          </p:nvSpPr>
          <p:spPr bwMode="auto">
            <a:xfrm>
              <a:off x="7913184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Bind9</a:t>
              </a:r>
            </a:p>
            <a:p>
              <a:pPr algn="ctr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3367E95-2B55-488C-B978-3AAA4D47F0D1}"/>
                </a:ext>
              </a:extLst>
            </p:cNvPr>
            <p:cNvSpPr/>
            <p:nvPr/>
          </p:nvSpPr>
          <p:spPr bwMode="auto">
            <a:xfrm>
              <a:off x="8440297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0D2C867-C52E-48D9-8710-F55EFC9B8CB2}"/>
                </a:ext>
              </a:extLst>
            </p:cNvPr>
            <p:cNvSpPr/>
            <p:nvPr/>
          </p:nvSpPr>
          <p:spPr bwMode="auto">
            <a:xfrm>
              <a:off x="8975398" y="1182351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3C2A4FC7-84FC-492F-8A42-1F116FDC606B}"/>
              </a:ext>
            </a:extLst>
          </p:cNvPr>
          <p:cNvGrpSpPr/>
          <p:nvPr/>
        </p:nvGrpSpPr>
        <p:grpSpPr>
          <a:xfrm>
            <a:off x="9358151" y="2767484"/>
            <a:ext cx="1158466" cy="1783742"/>
            <a:chOff x="8594806" y="2767484"/>
            <a:chExt cx="1158466" cy="178374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E48990A-5620-42C8-AB24-6E663976CDD0}"/>
                </a:ext>
              </a:extLst>
            </p:cNvPr>
            <p:cNvSpPr/>
            <p:nvPr/>
          </p:nvSpPr>
          <p:spPr bwMode="auto">
            <a:xfrm>
              <a:off x="8594806" y="2767484"/>
              <a:ext cx="1158466" cy="1021236"/>
            </a:xfrm>
            <a:prstGeom prst="rect">
              <a:avLst/>
            </a:prstGeom>
            <a:solidFill>
              <a:srgbClr val="00B0F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K8S NAT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E4F3FC7-D142-4B7F-B0CF-3BB54D8E6D3A}"/>
                </a:ext>
              </a:extLst>
            </p:cNvPr>
            <p:cNvSpPr/>
            <p:nvPr/>
          </p:nvSpPr>
          <p:spPr bwMode="auto">
            <a:xfrm>
              <a:off x="9034468" y="4257895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E823532-4F0E-4E2F-BC86-B8CD7F844DA5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 bwMode="auto">
          <a:xfrm>
            <a:off x="9937384" y="3788720"/>
            <a:ext cx="0" cy="4691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43392B4E-1F05-4C97-9E1D-717049156B87}"/>
              </a:ext>
            </a:extLst>
          </p:cNvPr>
          <p:cNvGrpSpPr/>
          <p:nvPr/>
        </p:nvGrpSpPr>
        <p:grpSpPr>
          <a:xfrm>
            <a:off x="5884475" y="732848"/>
            <a:ext cx="1341356" cy="1277365"/>
            <a:chOff x="7463435" y="695302"/>
            <a:chExt cx="1341356" cy="1277365"/>
          </a:xfrm>
        </p:grpSpPr>
        <p:sp>
          <p:nvSpPr>
            <p:cNvPr id="118" name="矩形: 圓角 117">
              <a:extLst>
                <a:ext uri="{FF2B5EF4-FFF2-40B4-BE49-F238E27FC236}">
                  <a16:creationId xmlns:a16="http://schemas.microsoft.com/office/drawing/2014/main" id="{183B4858-F27F-4ED1-B9A9-F7045F1626F2}"/>
                </a:ext>
              </a:extLst>
            </p:cNvPr>
            <p:cNvSpPr/>
            <p:nvPr/>
          </p:nvSpPr>
          <p:spPr bwMode="auto">
            <a:xfrm>
              <a:off x="7463435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Nginx</a:t>
              </a:r>
            </a:p>
            <a:p>
              <a:pPr algn="ctr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391988C-E7C4-4A63-8D47-FED2DFAE8D5F}"/>
                </a:ext>
              </a:extLst>
            </p:cNvPr>
            <p:cNvSpPr/>
            <p:nvPr/>
          </p:nvSpPr>
          <p:spPr bwMode="auto">
            <a:xfrm>
              <a:off x="7994542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C45945A5-4282-4F17-B17A-5707BF64EDAA}"/>
              </a:ext>
            </a:extLst>
          </p:cNvPr>
          <p:cNvCxnSpPr>
            <a:cxnSpLocks/>
            <a:stCxn id="91" idx="3"/>
            <a:endCxn id="47" idx="0"/>
          </p:cNvCxnSpPr>
          <p:nvPr/>
        </p:nvCxnSpPr>
        <p:spPr bwMode="auto">
          <a:xfrm>
            <a:off x="8842955" y="1366563"/>
            <a:ext cx="1094429" cy="140092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89B2C29-44DC-412E-839C-3A52CAFCC567}"/>
              </a:ext>
            </a:extLst>
          </p:cNvPr>
          <p:cNvCxnSpPr>
            <a:stCxn id="26" idx="2"/>
            <a:endCxn id="38" idx="0"/>
          </p:cNvCxnSpPr>
          <p:nvPr/>
        </p:nvCxnSpPr>
        <p:spPr bwMode="auto">
          <a:xfrm flipH="1">
            <a:off x="1453551" y="4548338"/>
            <a:ext cx="640263" cy="6162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87821B00-DB0A-4DE6-A675-C3E4BFC243C7}"/>
              </a:ext>
            </a:extLst>
          </p:cNvPr>
          <p:cNvCxnSpPr>
            <a:stCxn id="27" idx="2"/>
            <a:endCxn id="39" idx="0"/>
          </p:cNvCxnSpPr>
          <p:nvPr/>
        </p:nvCxnSpPr>
        <p:spPr bwMode="auto">
          <a:xfrm>
            <a:off x="2510923" y="4548338"/>
            <a:ext cx="645581" cy="6162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B01C3F7D-14F7-4187-9F8F-193F858EDF04}"/>
              </a:ext>
            </a:extLst>
          </p:cNvPr>
          <p:cNvSpPr/>
          <p:nvPr/>
        </p:nvSpPr>
        <p:spPr bwMode="auto">
          <a:xfrm>
            <a:off x="4004492" y="5512201"/>
            <a:ext cx="733694" cy="426340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6EC29BD-D976-47C3-B8D2-D1B96562160E}"/>
              </a:ext>
            </a:extLst>
          </p:cNvPr>
          <p:cNvSpPr/>
          <p:nvPr/>
        </p:nvSpPr>
        <p:spPr bwMode="auto">
          <a:xfrm>
            <a:off x="3586790" y="5578705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E2F6D8DD-F33E-4700-AC71-9DD40CAC56C8}"/>
              </a:ext>
            </a:extLst>
          </p:cNvPr>
          <p:cNvCxnSpPr>
            <a:stCxn id="122" idx="2"/>
            <a:endCxn id="70" idx="0"/>
          </p:cNvCxnSpPr>
          <p:nvPr/>
        </p:nvCxnSpPr>
        <p:spPr bwMode="auto">
          <a:xfrm>
            <a:off x="6555153" y="2010213"/>
            <a:ext cx="2362" cy="5585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箭號: 向右 86">
            <a:extLst>
              <a:ext uri="{FF2B5EF4-FFF2-40B4-BE49-F238E27FC236}">
                <a16:creationId xmlns:a16="http://schemas.microsoft.com/office/drawing/2014/main" id="{54292D06-C6F2-405D-A028-F7EDB5DFD1A7}"/>
              </a:ext>
            </a:extLst>
          </p:cNvPr>
          <p:cNvSpPr/>
          <p:nvPr/>
        </p:nvSpPr>
        <p:spPr bwMode="auto">
          <a:xfrm rot="10800000">
            <a:off x="7168177" y="5491443"/>
            <a:ext cx="2876361" cy="426340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A290C5C-783E-42BF-93CC-7D7BC5979972}"/>
              </a:ext>
            </a:extLst>
          </p:cNvPr>
          <p:cNvSpPr/>
          <p:nvPr/>
        </p:nvSpPr>
        <p:spPr bwMode="auto">
          <a:xfrm rot="5400000">
            <a:off x="9453642" y="5220372"/>
            <a:ext cx="967481" cy="214312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3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9C1DD2-8894-4911-BEBB-F715CC2E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They expect MEC doesn’t connect to the Internet.</a:t>
            </a:r>
          </a:p>
          <a:p>
            <a:pPr lvl="1"/>
            <a:r>
              <a:rPr lang="en-US" altLang="zh-TW" dirty="0"/>
              <a:t> When the local DNS server fail to meet the DNS request, forward it to 5G core network.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Deploy physical machines on MEC.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will show this concept by figure.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DE20D9-1C1A-48D9-9863-E8E781618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CCB89FB-1B1D-4BD4-BADE-9C41224A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FiberLogic Meeting 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69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9C1DD2-8894-4911-BEBB-F715CC2E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They hope access control list can be implemented on ONOS, instead of DPDK.</a:t>
            </a:r>
          </a:p>
          <a:p>
            <a:endParaRPr lang="en-US" altLang="zh-TW" dirty="0"/>
          </a:p>
          <a:p>
            <a:r>
              <a:rPr lang="en-US" altLang="zh-TW" dirty="0"/>
              <a:t>They hope ingress, egress point’s MAC address can be learned automatically.</a:t>
            </a:r>
          </a:p>
          <a:p>
            <a:endParaRPr lang="en-US" altLang="zh-TW" dirty="0"/>
          </a:p>
          <a:p>
            <a:r>
              <a:rPr lang="en-US" altLang="zh-TW" dirty="0"/>
              <a:t>Hope can transfer our architecture to Ubuntu:20.04.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DE20D9-1C1A-48D9-9863-E8E781618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CCB89FB-1B1D-4BD4-BADE-9C41224A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FiberLogic Meeting Summary ( Cont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51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Their Wanted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1687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88E2C258-55B3-45E4-953C-65EEDF841197}"/>
              </a:ext>
            </a:extLst>
          </p:cNvPr>
          <p:cNvSpPr/>
          <p:nvPr/>
        </p:nvSpPr>
        <p:spPr bwMode="auto"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D7B4398-D78A-4BA7-8F90-55DB9428E0AB}"/>
              </a:ext>
            </a:extLst>
          </p:cNvPr>
          <p:cNvGrpSpPr/>
          <p:nvPr/>
        </p:nvGrpSpPr>
        <p:grpSpPr>
          <a:xfrm>
            <a:off x="742863" y="5164637"/>
            <a:ext cx="1421378" cy="1174048"/>
            <a:chOff x="672393" y="5164637"/>
            <a:chExt cx="1421378" cy="1174048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BD60275-3C34-46E0-9CF6-2483E90B7ABD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5C39D86-5E7A-457B-B40A-FFD97E6A1B96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671121B-345C-4854-ADD0-2B837C4DF991}"/>
              </a:ext>
            </a:extLst>
          </p:cNvPr>
          <p:cNvSpPr/>
          <p:nvPr/>
        </p:nvSpPr>
        <p:spPr bwMode="auto">
          <a:xfrm>
            <a:off x="2445814" y="5164637"/>
            <a:ext cx="1421380" cy="1174048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CN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6EEBD2A-ECE2-46EA-81F0-55DF74FC3AA4}"/>
              </a:ext>
            </a:extLst>
          </p:cNvPr>
          <p:cNvSpPr/>
          <p:nvPr/>
        </p:nvSpPr>
        <p:spPr bwMode="auto">
          <a:xfrm>
            <a:off x="3016933" y="5164637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5" name="雲朵形 64">
            <a:extLst>
              <a:ext uri="{FF2B5EF4-FFF2-40B4-BE49-F238E27FC236}">
                <a16:creationId xmlns:a16="http://schemas.microsoft.com/office/drawing/2014/main" id="{7477CD34-6C9E-4EF4-8766-A752A9C06FA2}"/>
              </a:ext>
            </a:extLst>
          </p:cNvPr>
          <p:cNvSpPr/>
          <p:nvPr/>
        </p:nvSpPr>
        <p:spPr bwMode="auto">
          <a:xfrm>
            <a:off x="4464325" y="5115386"/>
            <a:ext cx="1421380" cy="1277365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1D592197-51F0-4B70-98FE-A9792934A80E}"/>
              </a:ext>
            </a:extLst>
          </p:cNvPr>
          <p:cNvSpPr/>
          <p:nvPr/>
        </p:nvSpPr>
        <p:spPr bwMode="auto">
          <a:xfrm>
            <a:off x="928482" y="477211"/>
            <a:ext cx="10335035" cy="4074015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C89208-B1CB-4368-90C3-2219C269C1EE}"/>
              </a:ext>
            </a:extLst>
          </p:cNvPr>
          <p:cNvSpPr/>
          <p:nvPr/>
        </p:nvSpPr>
        <p:spPr bwMode="auto">
          <a:xfrm>
            <a:off x="1954243" y="4255007"/>
            <a:ext cx="279142" cy="293331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AF6C2E-9CE4-40EA-BAE5-0B396B1B22AC}"/>
              </a:ext>
            </a:extLst>
          </p:cNvPr>
          <p:cNvSpPr/>
          <p:nvPr/>
        </p:nvSpPr>
        <p:spPr bwMode="auto">
          <a:xfrm>
            <a:off x="2371352" y="4255007"/>
            <a:ext cx="279142" cy="293331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C0F4C8E4-1D1D-4CB1-B9E7-97146CFA088E}"/>
              </a:ext>
            </a:extLst>
          </p:cNvPr>
          <p:cNvGrpSpPr/>
          <p:nvPr/>
        </p:nvGrpSpPr>
        <p:grpSpPr>
          <a:xfrm>
            <a:off x="5644374" y="732848"/>
            <a:ext cx="1630368" cy="1277680"/>
            <a:chOff x="3852837" y="1328117"/>
            <a:chExt cx="1630368" cy="1277680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00423FE-522E-4338-AB7D-B3D80689E6A6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 Controller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9EC5085-7BF4-4B1A-95B6-1FD9C8DB118C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6FA233B-1E0D-47B2-B363-24A26C66F2B9}"/>
              </a:ext>
            </a:extLst>
          </p:cNvPr>
          <p:cNvCxnSpPr>
            <a:cxnSpLocks/>
            <a:endCxn id="68" idx="0"/>
          </p:cNvCxnSpPr>
          <p:nvPr/>
        </p:nvCxnSpPr>
        <p:spPr bwMode="auto">
          <a:xfrm>
            <a:off x="2234668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711472F3-5362-4B56-808A-887B7F9B61CD}"/>
              </a:ext>
            </a:extLst>
          </p:cNvPr>
          <p:cNvCxnSpPr>
            <a:cxnSpLocks/>
            <a:endCxn id="74" idx="0"/>
          </p:cNvCxnSpPr>
          <p:nvPr/>
        </p:nvCxnSpPr>
        <p:spPr bwMode="auto">
          <a:xfrm>
            <a:off x="2651777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CAF05609-B023-4CF0-BAF3-3E5B9E0277FE}"/>
              </a:ext>
            </a:extLst>
          </p:cNvPr>
          <p:cNvCxnSpPr>
            <a:cxnSpLocks/>
            <a:stCxn id="78" idx="3"/>
            <a:endCxn id="34" idx="2"/>
          </p:cNvCxnSpPr>
          <p:nvPr/>
        </p:nvCxnSpPr>
        <p:spPr bwMode="auto">
          <a:xfrm flipV="1">
            <a:off x="5053115" y="2010528"/>
            <a:ext cx="1411256" cy="82595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2FBEA2D2-4D44-4C14-AEAA-9909025AE4C7}"/>
              </a:ext>
            </a:extLst>
          </p:cNvPr>
          <p:cNvCxnSpPr>
            <a:cxnSpLocks/>
            <a:endCxn id="27" idx="0"/>
          </p:cNvCxnSpPr>
          <p:nvPr/>
        </p:nvCxnSpPr>
        <p:spPr bwMode="auto">
          <a:xfrm flipH="1">
            <a:off x="2510923" y="3794497"/>
            <a:ext cx="140854" cy="4605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C206BB2F-4C44-46E2-80E6-B5FEED13CA49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2093814" y="3794497"/>
            <a:ext cx="140854" cy="4605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EBAC73E-C78F-4ED3-B65E-DA827343A6BC}"/>
              </a:ext>
            </a:extLst>
          </p:cNvPr>
          <p:cNvGrpSpPr/>
          <p:nvPr/>
        </p:nvGrpSpPr>
        <p:grpSpPr>
          <a:xfrm>
            <a:off x="7550477" y="2568790"/>
            <a:ext cx="1341356" cy="1277365"/>
            <a:chOff x="5031946" y="2568790"/>
            <a:chExt cx="1341356" cy="1277365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8209CC48-4B96-4F5F-90A5-E3C883E81897}"/>
                </a:ext>
              </a:extLst>
            </p:cNvPr>
            <p:cNvSpPr/>
            <p:nvPr/>
          </p:nvSpPr>
          <p:spPr bwMode="auto">
            <a:xfrm>
              <a:off x="5031946" y="2568790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Entry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BA8F4F0-B0EF-46F2-A597-1295747ADE5A}"/>
                </a:ext>
              </a:extLst>
            </p:cNvPr>
            <p:cNvSpPr/>
            <p:nvPr/>
          </p:nvSpPr>
          <p:spPr bwMode="auto">
            <a:xfrm>
              <a:off x="5031946" y="3059292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9CBD3B4-D52A-4ED3-A943-EED7B0FEA7C0}"/>
                </a:ext>
              </a:extLst>
            </p:cNvPr>
            <p:cNvSpPr/>
            <p:nvPr/>
          </p:nvSpPr>
          <p:spPr bwMode="auto">
            <a:xfrm>
              <a:off x="6094160" y="3059291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5F60CD9-8727-4ACF-92B2-1D2E32E7AE3A}"/>
                </a:ext>
              </a:extLst>
            </p:cNvPr>
            <p:cNvSpPr/>
            <p:nvPr/>
          </p:nvSpPr>
          <p:spPr bwMode="auto">
            <a:xfrm>
              <a:off x="5565448" y="2568790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EE4AC7E9-316D-4F5B-98D1-1B47A2F186E0}"/>
              </a:ext>
            </a:extLst>
          </p:cNvPr>
          <p:cNvCxnSpPr>
            <a:cxnSpLocks/>
            <a:stCxn id="69" idx="3"/>
            <a:endCxn id="73" idx="2"/>
          </p:cNvCxnSpPr>
          <p:nvPr/>
        </p:nvCxnSpPr>
        <p:spPr bwMode="auto">
          <a:xfrm flipV="1">
            <a:off x="8891833" y="2010213"/>
            <a:ext cx="942485" cy="119574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197712E-68E3-4EE9-9CCA-E30F5805D437}"/>
              </a:ext>
            </a:extLst>
          </p:cNvPr>
          <p:cNvCxnSpPr>
            <a:cxnSpLocks/>
            <a:stCxn id="77" idx="3"/>
            <a:endCxn id="66" idx="1"/>
          </p:cNvCxnSpPr>
          <p:nvPr/>
        </p:nvCxnSpPr>
        <p:spPr bwMode="auto">
          <a:xfrm flipV="1">
            <a:off x="5053115" y="3205958"/>
            <a:ext cx="2497362" cy="15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群組 1">
            <a:extLst>
              <a:ext uri="{FF2B5EF4-FFF2-40B4-BE49-F238E27FC236}">
                <a16:creationId xmlns:a16="http://schemas.microsoft.com/office/drawing/2014/main" id="{5EDB87CC-94E5-4926-8816-BC6401ECF7BD}"/>
              </a:ext>
            </a:extLst>
          </p:cNvPr>
          <p:cNvGrpSpPr/>
          <p:nvPr/>
        </p:nvGrpSpPr>
        <p:grpSpPr>
          <a:xfrm>
            <a:off x="9167634" y="732848"/>
            <a:ext cx="1341356" cy="1277365"/>
            <a:chOff x="7501599" y="695302"/>
            <a:chExt cx="1341356" cy="1277365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0725544C-2216-490E-8446-6773EFE88224}"/>
                </a:ext>
              </a:extLst>
            </p:cNvPr>
            <p:cNvSpPr/>
            <p:nvPr/>
          </p:nvSpPr>
          <p:spPr bwMode="auto">
            <a:xfrm>
              <a:off x="7501599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Bind9</a:t>
              </a:r>
            </a:p>
            <a:p>
              <a:pPr algn="ctr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3367E95-2B55-488C-B978-3AAA4D47F0D1}"/>
                </a:ext>
              </a:extLst>
            </p:cNvPr>
            <p:cNvSpPr/>
            <p:nvPr/>
          </p:nvSpPr>
          <p:spPr bwMode="auto">
            <a:xfrm>
              <a:off x="8028712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43392B4E-1F05-4C97-9E1D-717049156B87}"/>
              </a:ext>
            </a:extLst>
          </p:cNvPr>
          <p:cNvGrpSpPr/>
          <p:nvPr/>
        </p:nvGrpSpPr>
        <p:grpSpPr>
          <a:xfrm>
            <a:off x="7550510" y="732848"/>
            <a:ext cx="1341356" cy="1277365"/>
            <a:chOff x="7463435" y="695302"/>
            <a:chExt cx="1341356" cy="1277365"/>
          </a:xfrm>
        </p:grpSpPr>
        <p:sp>
          <p:nvSpPr>
            <p:cNvPr id="118" name="矩形: 圓角 117">
              <a:extLst>
                <a:ext uri="{FF2B5EF4-FFF2-40B4-BE49-F238E27FC236}">
                  <a16:creationId xmlns:a16="http://schemas.microsoft.com/office/drawing/2014/main" id="{183B4858-F27F-4ED1-B9A9-F7045F1626F2}"/>
                </a:ext>
              </a:extLst>
            </p:cNvPr>
            <p:cNvSpPr/>
            <p:nvPr/>
          </p:nvSpPr>
          <p:spPr bwMode="auto">
            <a:xfrm>
              <a:off x="7463435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Nginx</a:t>
              </a:r>
            </a:p>
            <a:p>
              <a:pPr algn="ctr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391988C-E7C4-4A63-8D47-FED2DFAE8D5F}"/>
                </a:ext>
              </a:extLst>
            </p:cNvPr>
            <p:cNvSpPr/>
            <p:nvPr/>
          </p:nvSpPr>
          <p:spPr bwMode="auto">
            <a:xfrm>
              <a:off x="7994542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89B2C29-44DC-412E-839C-3A52CAFCC567}"/>
              </a:ext>
            </a:extLst>
          </p:cNvPr>
          <p:cNvCxnSpPr>
            <a:stCxn id="26" idx="2"/>
            <a:endCxn id="38" idx="0"/>
          </p:cNvCxnSpPr>
          <p:nvPr/>
        </p:nvCxnSpPr>
        <p:spPr bwMode="auto">
          <a:xfrm flipH="1">
            <a:off x="1453551" y="4548338"/>
            <a:ext cx="640263" cy="6162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87821B00-DB0A-4DE6-A675-C3E4BFC243C7}"/>
              </a:ext>
            </a:extLst>
          </p:cNvPr>
          <p:cNvCxnSpPr>
            <a:stCxn id="27" idx="2"/>
            <a:endCxn id="39" idx="0"/>
          </p:cNvCxnSpPr>
          <p:nvPr/>
        </p:nvCxnSpPr>
        <p:spPr bwMode="auto">
          <a:xfrm>
            <a:off x="2510923" y="4548338"/>
            <a:ext cx="645581" cy="6162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B01C3F7D-14F7-4187-9F8F-193F858EDF04}"/>
              </a:ext>
            </a:extLst>
          </p:cNvPr>
          <p:cNvSpPr/>
          <p:nvPr/>
        </p:nvSpPr>
        <p:spPr bwMode="auto">
          <a:xfrm>
            <a:off x="4004492" y="5512201"/>
            <a:ext cx="332265" cy="426340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6EC29BD-D976-47C3-B8D2-D1B96562160E}"/>
              </a:ext>
            </a:extLst>
          </p:cNvPr>
          <p:cNvSpPr/>
          <p:nvPr/>
        </p:nvSpPr>
        <p:spPr bwMode="auto">
          <a:xfrm>
            <a:off x="3586790" y="5578705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E2F6D8DD-F33E-4700-AC71-9DD40CAC56C8}"/>
              </a:ext>
            </a:extLst>
          </p:cNvPr>
          <p:cNvCxnSpPr>
            <a:stCxn id="122" idx="2"/>
            <a:endCxn id="70" idx="0"/>
          </p:cNvCxnSpPr>
          <p:nvPr/>
        </p:nvCxnSpPr>
        <p:spPr bwMode="auto">
          <a:xfrm>
            <a:off x="8221188" y="2010213"/>
            <a:ext cx="2362" cy="5585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1BE53A72-28FA-4122-AEEC-E2E771C69D26}"/>
              </a:ext>
            </a:extLst>
          </p:cNvPr>
          <p:cNvSpPr/>
          <p:nvPr/>
        </p:nvSpPr>
        <p:spPr bwMode="auto">
          <a:xfrm>
            <a:off x="1639805" y="2332899"/>
            <a:ext cx="3418720" cy="1455821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   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AEFA114-9BB8-4861-B964-3DF78E754171}"/>
              </a:ext>
            </a:extLst>
          </p:cNvPr>
          <p:cNvSpPr/>
          <p:nvPr/>
        </p:nvSpPr>
        <p:spPr bwMode="auto">
          <a:xfrm>
            <a:off x="2095097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4F9A9CA-4314-4654-A35B-D67166D0DF38}"/>
              </a:ext>
            </a:extLst>
          </p:cNvPr>
          <p:cNvSpPr/>
          <p:nvPr/>
        </p:nvSpPr>
        <p:spPr bwMode="auto">
          <a:xfrm>
            <a:off x="2512206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37EE1BA-5889-44D0-B059-D5FAF436DF56}"/>
              </a:ext>
            </a:extLst>
          </p:cNvPr>
          <p:cNvSpPr/>
          <p:nvPr/>
        </p:nvSpPr>
        <p:spPr bwMode="auto">
          <a:xfrm>
            <a:off x="4773973" y="306080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C2C7763-7298-40EC-8FFC-4A0F5334A7AB}"/>
              </a:ext>
            </a:extLst>
          </p:cNvPr>
          <p:cNvSpPr/>
          <p:nvPr/>
        </p:nvSpPr>
        <p:spPr bwMode="auto">
          <a:xfrm>
            <a:off x="4773973" y="2689812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D903555-2341-4132-9659-BAA0A4EF934C}"/>
              </a:ext>
            </a:extLst>
          </p:cNvPr>
          <p:cNvSpPr/>
          <p:nvPr/>
        </p:nvSpPr>
        <p:spPr bwMode="auto">
          <a:xfrm>
            <a:off x="2095097" y="3495451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A2F26A-0900-4FF2-A404-B802CFB9E511}"/>
              </a:ext>
            </a:extLst>
          </p:cNvPr>
          <p:cNvSpPr/>
          <p:nvPr/>
        </p:nvSpPr>
        <p:spPr bwMode="auto">
          <a:xfrm>
            <a:off x="2512206" y="3495451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E5EEDB06-6EB6-4C29-BBDB-911DD6291669}"/>
              </a:ext>
            </a:extLst>
          </p:cNvPr>
          <p:cNvCxnSpPr>
            <a:stCxn id="68" idx="2"/>
            <a:endCxn id="80" idx="0"/>
          </p:cNvCxnSpPr>
          <p:nvPr/>
        </p:nvCxnSpPr>
        <p:spPr bwMode="auto">
          <a:xfrm>
            <a:off x="2234668" y="2626229"/>
            <a:ext cx="0" cy="8692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D1656D0A-FAE8-492A-82A1-6BA31061C7B5}"/>
              </a:ext>
            </a:extLst>
          </p:cNvPr>
          <p:cNvCxnSpPr>
            <a:stCxn id="74" idx="2"/>
            <a:endCxn id="81" idx="0"/>
          </p:cNvCxnSpPr>
          <p:nvPr/>
        </p:nvCxnSpPr>
        <p:spPr bwMode="auto">
          <a:xfrm>
            <a:off x="2651777" y="2626229"/>
            <a:ext cx="0" cy="8692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8E73134-9804-400C-9956-ED5685F514CD}"/>
              </a:ext>
            </a:extLst>
          </p:cNvPr>
          <p:cNvSpPr/>
          <p:nvPr/>
        </p:nvSpPr>
        <p:spPr bwMode="auto">
          <a:xfrm>
            <a:off x="2929316" y="3486284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0257CC5-E712-4C90-94A9-8F9EEE018DC5}"/>
              </a:ext>
            </a:extLst>
          </p:cNvPr>
          <p:cNvSpPr/>
          <p:nvPr/>
        </p:nvSpPr>
        <p:spPr bwMode="auto">
          <a:xfrm>
            <a:off x="3930414" y="3486284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BB1EC82-9251-40E7-BCA7-8A11B30501C5}"/>
              </a:ext>
            </a:extLst>
          </p:cNvPr>
          <p:cNvSpPr/>
          <p:nvPr/>
        </p:nvSpPr>
        <p:spPr bwMode="auto">
          <a:xfrm>
            <a:off x="4323787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564248D1-3988-4B6F-B4AE-CD79D4E7DCD5}"/>
              </a:ext>
            </a:extLst>
          </p:cNvPr>
          <p:cNvCxnSpPr>
            <a:cxnSpLocks/>
            <a:stCxn id="89" idx="2"/>
            <a:endCxn id="77" idx="1"/>
          </p:cNvCxnSpPr>
          <p:nvPr/>
        </p:nvCxnSpPr>
        <p:spPr bwMode="auto">
          <a:xfrm>
            <a:off x="4463358" y="2626229"/>
            <a:ext cx="310615" cy="581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8BB20B8B-C9EC-4AAB-BED0-A0E06546867E}"/>
              </a:ext>
            </a:extLst>
          </p:cNvPr>
          <p:cNvSpPr/>
          <p:nvPr/>
        </p:nvSpPr>
        <p:spPr bwMode="auto">
          <a:xfrm>
            <a:off x="1634394" y="732848"/>
            <a:ext cx="3418720" cy="1277365"/>
          </a:xfrm>
          <a:prstGeom prst="roundRect">
            <a:avLst/>
          </a:prstGeom>
          <a:solidFill>
            <a:srgbClr val="FFF2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GTP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Processor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3249256-B95E-456D-8564-7A53616A7093}"/>
              </a:ext>
            </a:extLst>
          </p:cNvPr>
          <p:cNvSpPr/>
          <p:nvPr/>
        </p:nvSpPr>
        <p:spPr bwMode="auto">
          <a:xfrm>
            <a:off x="2095097" y="1716884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27CDD54-DB6F-46C5-ADD0-1260FBBC8EEF}"/>
              </a:ext>
            </a:extLst>
          </p:cNvPr>
          <p:cNvSpPr/>
          <p:nvPr/>
        </p:nvSpPr>
        <p:spPr bwMode="auto">
          <a:xfrm>
            <a:off x="2512206" y="1716884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31D176F-D7EB-49C7-A7E4-632D3E8D49A2}"/>
              </a:ext>
            </a:extLst>
          </p:cNvPr>
          <p:cNvSpPr/>
          <p:nvPr/>
        </p:nvSpPr>
        <p:spPr bwMode="auto">
          <a:xfrm>
            <a:off x="4323787" y="1716884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50765F3F-0F74-4482-8F67-67710CDD1AFE}"/>
              </a:ext>
            </a:extLst>
          </p:cNvPr>
          <p:cNvCxnSpPr>
            <a:cxnSpLocks/>
            <a:stCxn id="99" idx="2"/>
            <a:endCxn id="89" idx="0"/>
          </p:cNvCxnSpPr>
          <p:nvPr/>
        </p:nvCxnSpPr>
        <p:spPr bwMode="auto">
          <a:xfrm>
            <a:off x="4463358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3F3E6271-E356-4786-B16B-64C5CE8E6E67}"/>
              </a:ext>
            </a:extLst>
          </p:cNvPr>
          <p:cNvSpPr/>
          <p:nvPr/>
        </p:nvSpPr>
        <p:spPr bwMode="auto">
          <a:xfrm>
            <a:off x="5064459" y="4261229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462094E-F4C2-4B40-B21B-55F634FEB396}"/>
              </a:ext>
            </a:extLst>
          </p:cNvPr>
          <p:cNvSpPr/>
          <p:nvPr/>
        </p:nvSpPr>
        <p:spPr bwMode="auto">
          <a:xfrm>
            <a:off x="4057615" y="4261229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406FCE64-EBDA-452B-BF4C-26AE4AFA90BB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 bwMode="auto">
          <a:xfrm>
            <a:off x="3068887" y="3779615"/>
            <a:ext cx="1128299" cy="4816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F5738DFD-4A20-489F-8D22-FD345B07DB98}"/>
              </a:ext>
            </a:extLst>
          </p:cNvPr>
          <p:cNvCxnSpPr>
            <a:cxnSpLocks/>
            <a:stCxn id="88" idx="2"/>
            <a:endCxn id="102" idx="0"/>
          </p:cNvCxnSpPr>
          <p:nvPr/>
        </p:nvCxnSpPr>
        <p:spPr bwMode="auto">
          <a:xfrm>
            <a:off x="4069985" y="3779615"/>
            <a:ext cx="1134045" cy="4816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43B82317-822B-4E1F-9BF4-350966E08A98}"/>
              </a:ext>
            </a:extLst>
          </p:cNvPr>
          <p:cNvSpPr/>
          <p:nvPr/>
        </p:nvSpPr>
        <p:spPr bwMode="auto">
          <a:xfrm>
            <a:off x="6222562" y="5164637"/>
            <a:ext cx="1421380" cy="1174048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Machine1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950CCD92-3DD2-4956-8C9E-F4DE52A7C3A8}"/>
              </a:ext>
            </a:extLst>
          </p:cNvPr>
          <p:cNvSpPr/>
          <p:nvPr/>
        </p:nvSpPr>
        <p:spPr bwMode="auto">
          <a:xfrm>
            <a:off x="8984057" y="5164637"/>
            <a:ext cx="1421380" cy="1174048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Machine</a:t>
            </a:r>
            <a:r>
              <a:rPr lang="zh-TW" altLang="en-US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#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C92EC88D-BB5C-4829-92D0-ABF25E778803}"/>
              </a:ext>
            </a:extLst>
          </p:cNvPr>
          <p:cNvSpPr txBox="1"/>
          <p:nvPr/>
        </p:nvSpPr>
        <p:spPr>
          <a:xfrm>
            <a:off x="4403090" y="427669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900" dirty="0"/>
              <a:t>● ● ●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4F833A7C-7A45-4913-A823-B1D720F993D9}"/>
              </a:ext>
            </a:extLst>
          </p:cNvPr>
          <p:cNvSpPr txBox="1"/>
          <p:nvPr/>
        </p:nvSpPr>
        <p:spPr>
          <a:xfrm>
            <a:off x="8063241" y="5609954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900" dirty="0"/>
              <a:t>● ● ●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E872FE0E-581E-4B06-8097-B3DF0E129194}"/>
              </a:ext>
            </a:extLst>
          </p:cNvPr>
          <p:cNvSpPr/>
          <p:nvPr/>
        </p:nvSpPr>
        <p:spPr bwMode="auto">
          <a:xfrm>
            <a:off x="6795026" y="5164637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2EE6FC2-8D38-4C03-9AE2-576FBE2919B3}"/>
              </a:ext>
            </a:extLst>
          </p:cNvPr>
          <p:cNvSpPr/>
          <p:nvPr/>
        </p:nvSpPr>
        <p:spPr bwMode="auto">
          <a:xfrm>
            <a:off x="9555176" y="5164637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119C602-9CAF-44A9-8D2F-9800067AD049}"/>
              </a:ext>
            </a:extLst>
          </p:cNvPr>
          <p:cNvCxnSpPr>
            <a:stCxn id="103" idx="2"/>
            <a:endCxn id="127" idx="0"/>
          </p:cNvCxnSpPr>
          <p:nvPr/>
        </p:nvCxnSpPr>
        <p:spPr bwMode="auto">
          <a:xfrm>
            <a:off x="4197186" y="4554560"/>
            <a:ext cx="2737411" cy="6100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1198356C-0843-4841-88D0-968BEC8C0FD0}"/>
              </a:ext>
            </a:extLst>
          </p:cNvPr>
          <p:cNvCxnSpPr>
            <a:stCxn id="102" idx="2"/>
            <a:endCxn id="128" idx="0"/>
          </p:cNvCxnSpPr>
          <p:nvPr/>
        </p:nvCxnSpPr>
        <p:spPr bwMode="auto">
          <a:xfrm>
            <a:off x="5204030" y="4554560"/>
            <a:ext cx="4490717" cy="6100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78266CF-9033-4B45-8E04-E16C1DA1BEBB}"/>
              </a:ext>
            </a:extLst>
          </p:cNvPr>
          <p:cNvSpPr txBox="1"/>
          <p:nvPr/>
        </p:nvSpPr>
        <p:spPr>
          <a:xfrm>
            <a:off x="3277863" y="3515109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900" dirty="0"/>
              <a:t>● ● ●</a:t>
            </a: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EB1F41A-1D2D-455F-BB39-DA5182C1417F}"/>
              </a:ext>
            </a:extLst>
          </p:cNvPr>
          <p:cNvCxnSpPr>
            <a:cxnSpLocks/>
            <a:stCxn id="89" idx="2"/>
            <a:endCxn id="86" idx="0"/>
          </p:cNvCxnSpPr>
          <p:nvPr/>
        </p:nvCxnSpPr>
        <p:spPr bwMode="auto">
          <a:xfrm flipH="1">
            <a:off x="3068887" y="2626229"/>
            <a:ext cx="1394471" cy="860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D84AB21E-2F11-4821-A78E-80B35F91D98D}"/>
              </a:ext>
            </a:extLst>
          </p:cNvPr>
          <p:cNvCxnSpPr>
            <a:cxnSpLocks/>
            <a:stCxn id="89" idx="2"/>
            <a:endCxn id="88" idx="0"/>
          </p:cNvCxnSpPr>
          <p:nvPr/>
        </p:nvCxnSpPr>
        <p:spPr bwMode="auto">
          <a:xfrm flipH="1">
            <a:off x="4069985" y="2626229"/>
            <a:ext cx="393373" cy="860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399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9C1DD2-8894-4911-BEBB-F715CC2E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Priority:</a:t>
            </a:r>
          </a:p>
          <a:p>
            <a:pPr lvl="1"/>
            <a:r>
              <a:rPr lang="en-US" altLang="zh-TW" dirty="0"/>
              <a:t> Let the system be more scalable to attach other physical machines.</a:t>
            </a:r>
          </a:p>
          <a:p>
            <a:pPr lvl="1"/>
            <a:r>
              <a:rPr lang="en-US" altLang="zh-TW" dirty="0"/>
              <a:t> Transfer to Ubuntu:20.04</a:t>
            </a:r>
          </a:p>
          <a:p>
            <a:pPr lvl="1"/>
            <a:r>
              <a:rPr lang="en-US" altLang="zh-TW" dirty="0"/>
              <a:t> Learn MAC address automatically.</a:t>
            </a:r>
          </a:p>
          <a:p>
            <a:pPr lvl="1"/>
            <a:r>
              <a:rPr lang="en-US" altLang="zh-TW" dirty="0"/>
              <a:t> Implement ACL on ONOS.</a:t>
            </a:r>
          </a:p>
          <a:p>
            <a:pPr lvl="1"/>
            <a:r>
              <a:rPr lang="en-US" altLang="zh-TW" dirty="0"/>
              <a:t> Forward missed DNS request to 5G core.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If time is not enough, maybe I will try to solve the first 2 tasks.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DE20D9-1C1A-48D9-9863-E8E781618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CCB89FB-1B1D-4BD4-BADE-9C41224A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8961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81060</TotalTime>
  <Words>273</Words>
  <Application>Microsoft Office PowerPoint</Application>
  <PresentationFormat>寬螢幕</PresentationFormat>
  <Paragraphs>79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PowerPoint 簡報</vt:lpstr>
      <vt:lpstr>PowerPoint 簡報</vt:lpstr>
      <vt:lpstr>FiberLogic Meeting Summary</vt:lpstr>
      <vt:lpstr>FiberLogic Meeting Summary ( Cont )</vt:lpstr>
      <vt:lpstr>PowerPoint 簡報</vt:lpstr>
      <vt:lpstr>PowerPoint 簡報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1846</cp:revision>
  <cp:lastPrinted>2016-10-16T18:03:02Z</cp:lastPrinted>
  <dcterms:created xsi:type="dcterms:W3CDTF">2009-05-04T15:50:16Z</dcterms:created>
  <dcterms:modified xsi:type="dcterms:W3CDTF">2023-12-14T09:11:10Z</dcterms:modified>
</cp:coreProperties>
</file>