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319" r:id="rId3"/>
    <p:sldId id="369" r:id="rId4"/>
    <p:sldId id="370" r:id="rId5"/>
    <p:sldId id="366" r:id="rId6"/>
    <p:sldId id="371" r:id="rId7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59D25"/>
    <a:srgbClr val="FF7501"/>
    <a:srgbClr val="00B050"/>
    <a:srgbClr val="000000"/>
    <a:srgbClr val="FFFF00"/>
    <a:srgbClr val="0567AC"/>
    <a:srgbClr val="FFC000"/>
    <a:srgbClr val="67BA67"/>
    <a:srgbClr val="87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9430" autoAdjust="0"/>
  </p:normalViewPr>
  <p:slideViewPr>
    <p:cSldViewPr snapToGrid="0">
      <p:cViewPr varScale="1">
        <p:scale>
          <a:sx n="71" d="100"/>
          <a:sy n="71" d="100"/>
        </p:scale>
        <p:origin x="1488" y="58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20231228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zh-TW" altLang="zh-TW" dirty="0"/>
              <a:t>Find the reason why the L4 protocol cannot be </a:t>
            </a:r>
            <a:r>
              <a:rPr lang="en-US" altLang="zh-TW" dirty="0"/>
              <a:t>accessed.</a:t>
            </a:r>
            <a:r>
              <a:rPr lang="zh-TW" altLang="zh-TW" dirty="0"/>
              <a:t> </a:t>
            </a:r>
          </a:p>
          <a:p>
            <a:r>
              <a:rPr lang="en-US" altLang="zh-TW" dirty="0"/>
              <a:t>Survey feasible ways.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80DB8E-3284-445C-BB35-0B6273F1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Encountered problem</a:t>
            </a:r>
          </a:p>
          <a:p>
            <a:r>
              <a:rPr lang="en-US" altLang="zh-TW" dirty="0"/>
              <a:t>L3 protocols can access APPs, but L4 protocols can not.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Check in deep</a:t>
            </a:r>
          </a:p>
          <a:p>
            <a:r>
              <a:rPr lang="en-US" altLang="zh-TW" dirty="0"/>
              <a:t>Packets between APPs and UE have wrong TCP checksum.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C35173-56F3-4044-8B22-037488AB0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65AFB8-D68F-4713-862A-AB53941B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 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A8A539-7D10-4674-8D04-4C3F8693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92" y="4311506"/>
            <a:ext cx="10367416" cy="1326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8ACFF29-D624-42EF-809A-70B3B3495153}"/>
              </a:ext>
            </a:extLst>
          </p:cNvPr>
          <p:cNvSpPr/>
          <p:nvPr/>
        </p:nvSpPr>
        <p:spPr bwMode="auto">
          <a:xfrm>
            <a:off x="6772275" y="4552950"/>
            <a:ext cx="2047875" cy="238125"/>
          </a:xfrm>
          <a:prstGeom prst="rect">
            <a:avLst/>
          </a:prstGeom>
          <a:solidFill>
            <a:srgbClr val="FF0000">
              <a:alpha val="3098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1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2D45FE-2BF9-4EBB-A19A-027A8D69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TCP offloading (better solution)</a:t>
            </a:r>
          </a:p>
          <a:p>
            <a:r>
              <a:rPr lang="en-US" altLang="zh-TW" sz="2400" dirty="0"/>
              <a:t>TCP checksum is randomly filled in OS, modified to correct one later by NIC.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Modify TCP checksum in ONOS</a:t>
            </a:r>
          </a:p>
          <a:p>
            <a:r>
              <a:rPr lang="en-US" altLang="zh-TW" sz="2400" dirty="0"/>
              <a:t>Let ONOS </a:t>
            </a:r>
            <a:r>
              <a:rPr lang="en-US" altLang="zh-TW" sz="2400" dirty="0" err="1"/>
              <a:t>packetIn</a:t>
            </a:r>
            <a:r>
              <a:rPr lang="en-US" altLang="zh-TW" sz="2400" dirty="0"/>
              <a:t> packets, and reset TCP checksum to 0.</a:t>
            </a:r>
          </a:p>
          <a:p>
            <a:r>
              <a:rPr lang="en-US" altLang="zh-TW" sz="2400" dirty="0"/>
              <a:t>Every receiver won’t check TCP checksum.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9A2672-1AEE-45D4-9D12-6A68C99A7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3360C01-A3DB-4A20-ADC6-CF3E7229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Survey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40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Fix the problem of TCP checksum.</a:t>
            </a:r>
          </a:p>
          <a:p>
            <a:endParaRPr lang="en-US" altLang="zh-TW" dirty="0"/>
          </a:p>
          <a:p>
            <a:r>
              <a:rPr lang="en-US" altLang="zh-TW" dirty="0" err="1"/>
              <a:t>FiberLogic’s</a:t>
            </a:r>
            <a:r>
              <a:rPr lang="en-US" altLang="zh-TW" dirty="0"/>
              <a:t> TODO list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Let ACL execute on ONOS.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Move the system to Ubuntu 22.04.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Redirect DNS request to 5G core if it miss MEC DNS record.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Physical machines can attach to the OVS and act like MEC APPs.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Let GTP processor learn other machines’ MAC automatically. 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May not needed, because they will abandon 5G arch in the future.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92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3FDFA5-8364-4E72-AAF3-AF59BC8A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快速確認</a:t>
            </a:r>
            <a:r>
              <a:rPr lang="en-US" altLang="zh-TW" dirty="0"/>
              <a:t>ubuntu 22.04</a:t>
            </a:r>
            <a:r>
              <a:rPr lang="zh-TW" altLang="en-US" dirty="0"/>
              <a:t>的</a:t>
            </a:r>
            <a:r>
              <a:rPr lang="en-US" altLang="zh-TW" dirty="0"/>
              <a:t>k8s</a:t>
            </a:r>
            <a:r>
              <a:rPr lang="zh-TW" altLang="en-US" dirty="0"/>
              <a:t>運作，並交付</a:t>
            </a:r>
            <a:endParaRPr lang="en-US" altLang="zh-TW" dirty="0"/>
          </a:p>
          <a:p>
            <a:r>
              <a:rPr lang="zh-TW" altLang="en-US" dirty="0"/>
              <a:t>首先完成</a:t>
            </a:r>
            <a:r>
              <a:rPr lang="en-US" altLang="zh-TW" dirty="0"/>
              <a:t>3,4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8581D8-E450-4CD0-A46D-A0BCF9D50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78EC22F-9EAF-4C91-8C0F-8A597A49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3854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83950</TotalTime>
  <Words>197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Problem Description </vt:lpstr>
      <vt:lpstr>Solution Survey</vt:lpstr>
      <vt:lpstr>TODO List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1977</cp:revision>
  <cp:lastPrinted>2016-10-16T18:03:02Z</cp:lastPrinted>
  <dcterms:created xsi:type="dcterms:W3CDTF">2009-05-04T15:50:16Z</dcterms:created>
  <dcterms:modified xsi:type="dcterms:W3CDTF">2023-12-28T07:47:28Z</dcterms:modified>
</cp:coreProperties>
</file>