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72" r:id="rId4"/>
    <p:sldId id="371" r:id="rId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9D25"/>
    <a:srgbClr val="FF7501"/>
    <a:srgbClr val="00B050"/>
    <a:srgbClr val="000000"/>
    <a:srgbClr val="FFFF00"/>
    <a:srgbClr val="0567AC"/>
    <a:srgbClr val="FFC000"/>
    <a:srgbClr val="67BA67"/>
    <a:srgbClr val="87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9430" autoAdjust="0"/>
  </p:normalViewPr>
  <p:slideViewPr>
    <p:cSldViewPr snapToGrid="0">
      <p:cViewPr varScale="1">
        <p:scale>
          <a:sx n="71" d="100"/>
          <a:sy n="71" d="100"/>
        </p:scale>
        <p:origin x="1488" y="5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20240110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Finish DNS redirection.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Successfully transfer to Ubuntu 22.04.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Give them the documents and the codes.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57418AF-89FA-4EE9-B115-68982E33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UE ask a MEC URL, then this can be resolved by MEC DNS server.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UE ask</a:t>
            </a:r>
            <a:r>
              <a:rPr lang="zh-TW" altLang="en-US" dirty="0"/>
              <a:t> </a:t>
            </a:r>
            <a:r>
              <a:rPr lang="en-US" altLang="zh-TW" dirty="0"/>
              <a:t>a non-MEC URL, then this will be redirected to the google DNS server.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6DB59B-8A11-4A54-A1E9-46730BF4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AC1DC8-8700-44D9-B3D9-80204B2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DNS Redirection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A36776C-6616-4B9C-BE14-6DF1449B4FF1}"/>
              </a:ext>
            </a:extLst>
          </p:cNvPr>
          <p:cNvGrpSpPr/>
          <p:nvPr/>
        </p:nvGrpSpPr>
        <p:grpSpPr>
          <a:xfrm>
            <a:off x="5784191" y="4780502"/>
            <a:ext cx="3738701" cy="1752600"/>
            <a:chOff x="7260566" y="4780502"/>
            <a:chExt cx="3738701" cy="175260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75862B3-4274-440B-8E8F-CE7BE6991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615"/>
            <a:stretch/>
          </p:blipFill>
          <p:spPr>
            <a:xfrm>
              <a:off x="7260566" y="4780502"/>
              <a:ext cx="3738701" cy="17526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BA7FB2-9A60-404B-A252-F5392A7C9498}"/>
                </a:ext>
              </a:extLst>
            </p:cNvPr>
            <p:cNvSpPr/>
            <p:nvPr/>
          </p:nvSpPr>
          <p:spPr bwMode="auto">
            <a:xfrm>
              <a:off x="8334374" y="4924425"/>
              <a:ext cx="1114425" cy="4953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9B0B7B-6CCD-4B52-916F-B76EBC2D627F}"/>
              </a:ext>
            </a:extLst>
          </p:cNvPr>
          <p:cNvGrpSpPr/>
          <p:nvPr/>
        </p:nvGrpSpPr>
        <p:grpSpPr>
          <a:xfrm>
            <a:off x="4974566" y="2266950"/>
            <a:ext cx="4548326" cy="1352550"/>
            <a:chOff x="6450941" y="2266950"/>
            <a:chExt cx="4548326" cy="135255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DB0CDAB-D4BC-48C5-96A3-D16E99FE9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188"/>
            <a:stretch/>
          </p:blipFill>
          <p:spPr>
            <a:xfrm>
              <a:off x="6450941" y="2266950"/>
              <a:ext cx="4548326" cy="135255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5D7F5E-1A85-4FA8-84F0-0EA08F1B6D15}"/>
                </a:ext>
              </a:extLst>
            </p:cNvPr>
            <p:cNvSpPr/>
            <p:nvPr/>
          </p:nvSpPr>
          <p:spPr bwMode="auto">
            <a:xfrm>
              <a:off x="7762874" y="2410665"/>
              <a:ext cx="1114425" cy="4953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r>
              <a:rPr lang="en-US" altLang="zh-TW" dirty="0"/>
              <a:t>Read the plan for the second half of the year.</a:t>
            </a:r>
          </a:p>
          <a:p>
            <a:r>
              <a:rPr lang="en-US" altLang="zh-TW" dirty="0"/>
              <a:t>Prepare paper representation.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037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91795</TotalTime>
  <Words>80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DNS Redirection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2003</cp:revision>
  <cp:lastPrinted>2016-10-16T18:03:02Z</cp:lastPrinted>
  <dcterms:created xsi:type="dcterms:W3CDTF">2009-05-04T15:50:16Z</dcterms:created>
  <dcterms:modified xsi:type="dcterms:W3CDTF">2024-01-10T02:43:32Z</dcterms:modified>
</cp:coreProperties>
</file>