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72" r:id="rId4"/>
    <p:sldId id="371" r:id="rId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9D25"/>
    <a:srgbClr val="FF7501"/>
    <a:srgbClr val="00B050"/>
    <a:srgbClr val="000000"/>
    <a:srgbClr val="FFFF00"/>
    <a:srgbClr val="0567AC"/>
    <a:srgbClr val="FFC000"/>
    <a:srgbClr val="67BA67"/>
    <a:srgbClr val="87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5" autoAdjust="0"/>
    <p:restoredTop sz="89430" autoAdjust="0"/>
  </p:normalViewPr>
  <p:slideViewPr>
    <p:cSldViewPr snapToGrid="0">
      <p:cViewPr>
        <p:scale>
          <a:sx n="66" d="100"/>
          <a:sy n="66" d="100"/>
        </p:scale>
        <p:origin x="1680" y="360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20240118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Reply FiberLogic email.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Find a stable solution for k8s installation on Ubuntu 22.04.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Help </a:t>
            </a:r>
            <a:r>
              <a:rPr lang="zh-TW" altLang="en-US" dirty="0"/>
              <a:t>家鳴 </a:t>
            </a:r>
            <a:r>
              <a:rPr lang="en-US" altLang="zh-TW" dirty="0"/>
              <a:t>to reproduce </a:t>
            </a:r>
            <a:r>
              <a:rPr lang="zh-TW" altLang="en-US" dirty="0"/>
              <a:t>永欣</a:t>
            </a:r>
            <a:r>
              <a:rPr lang="en-US" altLang="zh-TW" dirty="0"/>
              <a:t>’s experiment.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pPr>
              <a:spcAft>
                <a:spcPct val="0"/>
              </a:spcAft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2DDDF7-55CB-4DAC-B194-14438A1E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859CCA-0747-46A3-8884-2AB145A54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BF7207B-5942-4CAD-99C8-43BAC4D9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stable installation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6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r>
              <a:rPr lang="en-US" altLang="zh-TW" dirty="0"/>
              <a:t>Paper representation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037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93022</TotalTime>
  <Words>40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About stable installation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2000</cp:revision>
  <cp:lastPrinted>2016-10-16T18:03:02Z</cp:lastPrinted>
  <dcterms:created xsi:type="dcterms:W3CDTF">2009-05-04T15:50:16Z</dcterms:created>
  <dcterms:modified xsi:type="dcterms:W3CDTF">2024-01-18T05:52:13Z</dcterms:modified>
</cp:coreProperties>
</file>