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9" r:id="rId3"/>
    <p:sldId id="393" r:id="rId4"/>
    <p:sldId id="404" r:id="rId5"/>
    <p:sldId id="409" r:id="rId6"/>
    <p:sldId id="410" r:id="rId7"/>
    <p:sldId id="406" r:id="rId8"/>
    <p:sldId id="405" r:id="rId9"/>
    <p:sldId id="371" r:id="rId10"/>
    <p:sldId id="408" r:id="rId11"/>
    <p:sldId id="392" r:id="rId12"/>
    <p:sldId id="413" r:id="rId13"/>
    <p:sldId id="403" r:id="rId14"/>
    <p:sldId id="395" r:id="rId15"/>
    <p:sldId id="396" r:id="rId16"/>
    <p:sldId id="411" r:id="rId17"/>
    <p:sldId id="402" r:id="rId18"/>
    <p:sldId id="401" r:id="rId19"/>
    <p:sldId id="412" r:id="rId20"/>
    <p:sldId id="397" r:id="rId21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6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9999FF"/>
    <a:srgbClr val="CC99FF"/>
    <a:srgbClr val="666666"/>
    <a:srgbClr val="FF99CC"/>
    <a:srgbClr val="FF66FF"/>
    <a:srgbClr val="00B050"/>
    <a:srgbClr val="FF0000"/>
    <a:srgbClr val="259D25"/>
    <a:srgbClr val="FF7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81806" autoAdjust="0"/>
  </p:normalViewPr>
  <p:slideViewPr>
    <p:cSldViewPr snapToGrid="0">
      <p:cViewPr varScale="1">
        <p:scale>
          <a:sx n="65" d="100"/>
          <a:sy n="65" d="100"/>
        </p:scale>
        <p:origin x="1714" y="38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同個</a:t>
            </a:r>
            <a:r>
              <a:rPr lang="en-US" altLang="zh-TW" dirty="0"/>
              <a:t>subnet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00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這些是處理封包的</a:t>
            </a:r>
            <a:r>
              <a:rPr lang="en-US" altLang="zh-TW" dirty="0"/>
              <a:t>K8S components</a:t>
            </a:r>
          </a:p>
          <a:p>
            <a:r>
              <a:rPr lang="zh-TW" altLang="en-US" dirty="0"/>
              <a:t>只在第一個</a:t>
            </a:r>
            <a:r>
              <a:rPr lang="en-US" altLang="zh-TW" dirty="0"/>
              <a:t>PC</a:t>
            </a:r>
            <a:r>
              <a:rPr lang="zh-TW" altLang="en-US" dirty="0"/>
              <a:t>建封包處理的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75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r>
              <a:rPr lang="zh-TW" altLang="en-US" dirty="0"/>
              <a:t>可以在每個機器上有個</a:t>
            </a:r>
            <a:r>
              <a:rPr lang="en-US" altLang="zh-TW" dirty="0"/>
              <a:t>replica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7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20240201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/>
          <a:p>
            <a:pPr>
              <a:spcAft>
                <a:spcPct val="0"/>
              </a:spcAft>
            </a:pPr>
            <a:r>
              <a:rPr lang="en-US" altLang="zh-TW" dirty="0"/>
              <a:t>Research about K8S load balancing on OVS.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7A10C04-DDAE-496F-B818-5DC1444D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Bandwidth management </a:t>
            </a:r>
            <a:r>
              <a:rPr lang="zh-TW" altLang="en-US" dirty="0"/>
              <a:t>的</a:t>
            </a:r>
            <a:r>
              <a:rPr lang="en-US" altLang="zh-TW" dirty="0"/>
              <a:t>button</a:t>
            </a:r>
            <a:r>
              <a:rPr lang="zh-TW" altLang="en-US" dirty="0"/>
              <a:t>改成</a:t>
            </a:r>
            <a:r>
              <a:rPr lang="en-US" altLang="zh-TW" dirty="0"/>
              <a:t>action</a:t>
            </a:r>
          </a:p>
          <a:p>
            <a:r>
              <a:rPr lang="en-US" altLang="zh-TW" dirty="0"/>
              <a:t>ACL</a:t>
            </a:r>
            <a:r>
              <a:rPr lang="zh-TW" altLang="en-US" dirty="0"/>
              <a:t>的</a:t>
            </a:r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IP</a:t>
            </a:r>
            <a:r>
              <a:rPr lang="zh-TW" altLang="en-US" dirty="0"/>
              <a:t>、</a:t>
            </a:r>
            <a:r>
              <a:rPr lang="en-US" altLang="zh-TW" dirty="0"/>
              <a:t>APP Port</a:t>
            </a:r>
            <a:r>
              <a:rPr lang="zh-TW" altLang="en-US" dirty="0"/>
              <a:t>改成一個欄位</a:t>
            </a:r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IP/Port</a:t>
            </a:r>
          </a:p>
          <a:p>
            <a:r>
              <a:rPr lang="zh-TW" altLang="en-US" dirty="0"/>
              <a:t>然後老師覺得</a:t>
            </a:r>
            <a:r>
              <a:rPr lang="en-US" altLang="zh-TW" dirty="0"/>
              <a:t>ACL</a:t>
            </a:r>
            <a:r>
              <a:rPr lang="zh-TW" altLang="en-US" dirty="0"/>
              <a:t>的呈現下面會比較好。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D4C8B9-F2DB-4FE8-983F-352D22455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E7BEF52-4E26-47B7-8048-88E4C483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C261C4-B824-471F-A823-EEA15D219316}"/>
              </a:ext>
            </a:extLst>
          </p:cNvPr>
          <p:cNvSpPr txBox="1"/>
          <p:nvPr/>
        </p:nvSpPr>
        <p:spPr>
          <a:xfrm>
            <a:off x="912289" y="3363333"/>
            <a:ext cx="363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Access Control List Table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6AD480-B6B8-454B-97D4-3E96C440D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512047"/>
              </p:ext>
            </p:extLst>
          </p:nvPr>
        </p:nvGraphicFramePr>
        <p:xfrm>
          <a:off x="912291" y="3824998"/>
          <a:ext cx="9759057" cy="13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9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4054242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  <a:gridCol w="2451796">
                  <a:extLst>
                    <a:ext uri="{9D8B030D-6E8A-4147-A177-3AD203B41FA5}">
                      <a16:colId xmlns:a16="http://schemas.microsoft.com/office/drawing/2014/main" val="1009374370"/>
                    </a:ext>
                  </a:extLst>
                </a:gridCol>
              </a:tblGrid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IP:Port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Button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45309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172.16.0.56:80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4530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172.16.0.56:443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1DC91F4-A245-4943-951B-8DD8BBA8CF0B}"/>
              </a:ext>
            </a:extLst>
          </p:cNvPr>
          <p:cNvSpPr/>
          <p:nvPr/>
        </p:nvSpPr>
        <p:spPr bwMode="auto">
          <a:xfrm>
            <a:off x="11036635" y="3824998"/>
            <a:ext cx="576246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8BA0A-E3CC-4B1B-A4BE-108AAF525F28}"/>
              </a:ext>
            </a:extLst>
          </p:cNvPr>
          <p:cNvSpPr/>
          <p:nvPr/>
        </p:nvSpPr>
        <p:spPr bwMode="auto">
          <a:xfrm>
            <a:off x="8486006" y="4365098"/>
            <a:ext cx="919411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MODIFY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4AF515-6F81-45B5-95BC-C466F6D4AA80}"/>
              </a:ext>
            </a:extLst>
          </p:cNvPr>
          <p:cNvSpPr/>
          <p:nvPr/>
        </p:nvSpPr>
        <p:spPr bwMode="auto">
          <a:xfrm>
            <a:off x="9548848" y="4365098"/>
            <a:ext cx="919411" cy="31118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90574F-7384-4775-A99B-1E5DBD961BDA}"/>
              </a:ext>
            </a:extLst>
          </p:cNvPr>
          <p:cNvSpPr/>
          <p:nvPr/>
        </p:nvSpPr>
        <p:spPr bwMode="auto">
          <a:xfrm>
            <a:off x="8490755" y="4809091"/>
            <a:ext cx="919411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MODIFY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E1954B-9A8D-4378-B9D8-D2B56C98528C}"/>
              </a:ext>
            </a:extLst>
          </p:cNvPr>
          <p:cNvSpPr/>
          <p:nvPr/>
        </p:nvSpPr>
        <p:spPr bwMode="auto">
          <a:xfrm>
            <a:off x="9553597" y="4809091"/>
            <a:ext cx="919411" cy="31118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7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7A10C04-DDAE-496F-B818-5DC1444D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和任呈討論</a:t>
            </a:r>
            <a:r>
              <a:rPr lang="en-US" altLang="zh-TW" dirty="0"/>
              <a:t>HA</a:t>
            </a:r>
            <a:r>
              <a:rPr lang="zh-TW" altLang="en-US" dirty="0"/>
              <a:t>的</a:t>
            </a:r>
            <a:r>
              <a:rPr lang="en-US" altLang="zh-TW" dirty="0"/>
              <a:t>5G</a:t>
            </a:r>
            <a:r>
              <a:rPr lang="zh-TW" altLang="en-US" dirty="0"/>
              <a:t>環境。</a:t>
            </a:r>
            <a:endParaRPr lang="en-US" altLang="zh-TW" dirty="0"/>
          </a:p>
          <a:p>
            <a:r>
              <a:rPr lang="en-US" altLang="zh-TW" dirty="0"/>
              <a:t>HA</a:t>
            </a:r>
            <a:r>
              <a:rPr lang="zh-TW" altLang="en-US" dirty="0"/>
              <a:t>感覺可以透過</a:t>
            </a:r>
            <a:r>
              <a:rPr lang="en-US" altLang="zh-TW" dirty="0"/>
              <a:t>OVS</a:t>
            </a:r>
            <a:r>
              <a:rPr lang="zh-TW" altLang="en-US" dirty="0"/>
              <a:t>設</a:t>
            </a:r>
            <a:r>
              <a:rPr lang="en-US" altLang="zh-TW" dirty="0"/>
              <a:t>flow rules</a:t>
            </a:r>
            <a:r>
              <a:rPr lang="zh-TW" altLang="en-US" dirty="0"/>
              <a:t>完成。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D4C8B9-F2DB-4FE8-983F-352D22455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E7BEF52-4E26-47B7-8048-88E4C483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789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HA Architecture Design II</a:t>
            </a:r>
          </a:p>
        </p:txBody>
      </p:sp>
    </p:spTree>
    <p:extLst>
      <p:ext uri="{BB962C8B-B14F-4D97-AF65-F5344CB8AC3E}">
        <p14:creationId xmlns:p14="http://schemas.microsoft.com/office/powerpoint/2010/main" val="231228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3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719E8-B156-42E8-A922-D9ABCCF33DFD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8C03ED-DCFC-49CC-B68A-82FEA742BB5E}"/>
              </a:ext>
            </a:extLst>
          </p:cNvPr>
          <p:cNvSpPr/>
          <p:nvPr/>
        </p:nvSpPr>
        <p:spPr bwMode="auto">
          <a:xfrm>
            <a:off x="1971406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D0ED41-9C95-4604-A2FA-0A8BCE30A546}"/>
              </a:ext>
            </a:extLst>
          </p:cNvPr>
          <p:cNvSpPr/>
          <p:nvPr/>
        </p:nvSpPr>
        <p:spPr bwMode="auto">
          <a:xfrm>
            <a:off x="7581839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5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719E8-B156-42E8-A922-D9ABCCF33DFD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8C03ED-DCFC-49CC-B68A-82FEA742BB5E}"/>
              </a:ext>
            </a:extLst>
          </p:cNvPr>
          <p:cNvSpPr/>
          <p:nvPr/>
        </p:nvSpPr>
        <p:spPr bwMode="auto">
          <a:xfrm>
            <a:off x="1971406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D0ED41-9C95-4604-A2FA-0A8BCE30A546}"/>
              </a:ext>
            </a:extLst>
          </p:cNvPr>
          <p:cNvSpPr/>
          <p:nvPr/>
        </p:nvSpPr>
        <p:spPr bwMode="auto">
          <a:xfrm>
            <a:off x="7581839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45780DD-8A28-4EB1-AB18-80CD99E50555}"/>
              </a:ext>
            </a:extLst>
          </p:cNvPr>
          <p:cNvCxnSpPr>
            <a:stCxn id="7" idx="2"/>
            <a:endCxn id="33" idx="3"/>
          </p:cNvCxnSpPr>
          <p:nvPr/>
        </p:nvCxnSpPr>
        <p:spPr bwMode="auto">
          <a:xfrm flipH="1">
            <a:off x="4260029" y="3785547"/>
            <a:ext cx="584914" cy="12326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88E583B-664E-4309-95AF-99F913239815}"/>
              </a:ext>
            </a:extLst>
          </p:cNvPr>
          <p:cNvCxnSpPr>
            <a:stCxn id="33" idx="3"/>
            <a:endCxn id="39" idx="1"/>
          </p:cNvCxnSpPr>
          <p:nvPr/>
        </p:nvCxnSpPr>
        <p:spPr bwMode="auto">
          <a:xfrm>
            <a:off x="4260029" y="5018209"/>
            <a:ext cx="33218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B09C7F29-E778-4A6B-BDFE-DB5FDA25D86F}"/>
              </a:ext>
            </a:extLst>
          </p:cNvPr>
          <p:cNvCxnSpPr>
            <a:stCxn id="39" idx="1"/>
            <a:endCxn id="7" idx="2"/>
          </p:cNvCxnSpPr>
          <p:nvPr/>
        </p:nvCxnSpPr>
        <p:spPr bwMode="auto">
          <a:xfrm flipH="1" flipV="1">
            <a:off x="4844943" y="3785547"/>
            <a:ext cx="2736896" cy="12326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B648AEB-A28A-436A-B6BA-DDF2A52A67C4}"/>
              </a:ext>
            </a:extLst>
          </p:cNvPr>
          <p:cNvCxnSpPr/>
          <p:nvPr/>
        </p:nvCxnSpPr>
        <p:spPr bwMode="auto">
          <a:xfrm flipV="1">
            <a:off x="10742572" y="1396263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3028673-8861-4376-9645-4A891361DB8D}"/>
              </a:ext>
            </a:extLst>
          </p:cNvPr>
          <p:cNvSpPr txBox="1"/>
          <p:nvPr/>
        </p:nvSpPr>
        <p:spPr>
          <a:xfrm>
            <a:off x="8865496" y="1163577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Weave CNI</a:t>
            </a:r>
            <a:endParaRPr lang="zh-TW" altLang="en-US" dirty="0"/>
          </a:p>
        </p:txBody>
      </p: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C74ED1C9-541F-4691-BF76-0F7EF1190DC9}"/>
              </a:ext>
            </a:extLst>
          </p:cNvPr>
          <p:cNvCxnSpPr/>
          <p:nvPr/>
        </p:nvCxnSpPr>
        <p:spPr bwMode="auto">
          <a:xfrm flipV="1">
            <a:off x="10742572" y="1913885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3908EC8-9FB3-4F30-B4D0-3051539C3BF2}"/>
              </a:ext>
            </a:extLst>
          </p:cNvPr>
          <p:cNvSpPr txBox="1"/>
          <p:nvPr/>
        </p:nvSpPr>
        <p:spPr>
          <a:xfrm>
            <a:off x="8865496" y="16811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Multus CNI</a:t>
            </a:r>
            <a:endParaRPr lang="zh-TW" altLang="en-US" dirty="0"/>
          </a:p>
        </p:txBody>
      </p: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58205AD-7334-4920-A402-B67032C0AD32}"/>
              </a:ext>
            </a:extLst>
          </p:cNvPr>
          <p:cNvCxnSpPr/>
          <p:nvPr/>
        </p:nvCxnSpPr>
        <p:spPr bwMode="auto">
          <a:xfrm flipV="1">
            <a:off x="10742572" y="2494014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84C3E57A-1485-4CF3-938E-1606DFB6685B}"/>
              </a:ext>
            </a:extLst>
          </p:cNvPr>
          <p:cNvSpPr txBox="1"/>
          <p:nvPr/>
        </p:nvSpPr>
        <p:spPr>
          <a:xfrm>
            <a:off x="8865496" y="2261328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GRE tunnel</a:t>
            </a:r>
            <a:endParaRPr lang="zh-TW" altLang="en-US" dirty="0"/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F779E4EE-5EE5-4480-949A-3315C9D639B3}"/>
              </a:ext>
            </a:extLst>
          </p:cNvPr>
          <p:cNvCxnSpPr/>
          <p:nvPr/>
        </p:nvCxnSpPr>
        <p:spPr bwMode="auto">
          <a:xfrm flipV="1">
            <a:off x="10742572" y="3043797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891358FD-2DF2-4AD3-B556-35E92BB33CC5}"/>
              </a:ext>
            </a:extLst>
          </p:cNvPr>
          <p:cNvSpPr txBox="1"/>
          <p:nvPr/>
        </p:nvSpPr>
        <p:spPr>
          <a:xfrm>
            <a:off x="8865496" y="2811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5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719E8-B156-42E8-A922-D9ABCCF33DFD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8C03ED-DCFC-49CC-B68A-82FEA742BB5E}"/>
              </a:ext>
            </a:extLst>
          </p:cNvPr>
          <p:cNvSpPr/>
          <p:nvPr/>
        </p:nvSpPr>
        <p:spPr bwMode="auto">
          <a:xfrm>
            <a:off x="1971406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D0ED41-9C95-4604-A2FA-0A8BCE30A546}"/>
              </a:ext>
            </a:extLst>
          </p:cNvPr>
          <p:cNvSpPr/>
          <p:nvPr/>
        </p:nvSpPr>
        <p:spPr bwMode="auto">
          <a:xfrm>
            <a:off x="7581839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58E1B3D-D70F-496C-A010-13972B00DA7F}"/>
              </a:ext>
            </a:extLst>
          </p:cNvPr>
          <p:cNvCxnSpPr/>
          <p:nvPr/>
        </p:nvCxnSpPr>
        <p:spPr bwMode="auto">
          <a:xfrm flipH="1">
            <a:off x="2857060" y="319867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6EB32B4-7D88-482D-A0AD-1CB91996A86B}"/>
              </a:ext>
            </a:extLst>
          </p:cNvPr>
          <p:cNvCxnSpPr/>
          <p:nvPr/>
        </p:nvCxnSpPr>
        <p:spPr bwMode="auto">
          <a:xfrm flipH="1">
            <a:off x="1838407" y="3666038"/>
            <a:ext cx="18622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44FC293-098A-44F7-9264-797920310721}"/>
              </a:ext>
            </a:extLst>
          </p:cNvPr>
          <p:cNvCxnSpPr/>
          <p:nvPr/>
        </p:nvCxnSpPr>
        <p:spPr bwMode="auto">
          <a:xfrm flipH="1">
            <a:off x="2857060" y="343235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C9A0F81-BB36-4326-8D25-C93BFD33AEEB}"/>
              </a:ext>
            </a:extLst>
          </p:cNvPr>
          <p:cNvCxnSpPr>
            <a:stCxn id="43" idx="3"/>
          </p:cNvCxnSpPr>
          <p:nvPr/>
        </p:nvCxnSpPr>
        <p:spPr bwMode="auto">
          <a:xfrm>
            <a:off x="1861071" y="1501304"/>
            <a:ext cx="1004942" cy="16998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F6D7641-74B9-4025-8AA0-FAD5D673BF5D}"/>
              </a:ext>
            </a:extLst>
          </p:cNvPr>
          <p:cNvCxnSpPr>
            <a:stCxn id="44" idx="3"/>
          </p:cNvCxnSpPr>
          <p:nvPr/>
        </p:nvCxnSpPr>
        <p:spPr bwMode="auto">
          <a:xfrm>
            <a:off x="1861071" y="2562426"/>
            <a:ext cx="1004942" cy="8699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B648AEB-A28A-436A-B6BA-DDF2A52A67C4}"/>
              </a:ext>
            </a:extLst>
          </p:cNvPr>
          <p:cNvCxnSpPr/>
          <p:nvPr/>
        </p:nvCxnSpPr>
        <p:spPr bwMode="auto">
          <a:xfrm flipV="1">
            <a:off x="10742572" y="1396263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3028673-8861-4376-9645-4A891361DB8D}"/>
              </a:ext>
            </a:extLst>
          </p:cNvPr>
          <p:cNvSpPr txBox="1"/>
          <p:nvPr/>
        </p:nvSpPr>
        <p:spPr>
          <a:xfrm>
            <a:off x="8865496" y="1163577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Weave CNI</a:t>
            </a:r>
            <a:endParaRPr lang="zh-TW" altLang="en-US" dirty="0"/>
          </a:p>
        </p:txBody>
      </p: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C74ED1C9-541F-4691-BF76-0F7EF1190DC9}"/>
              </a:ext>
            </a:extLst>
          </p:cNvPr>
          <p:cNvCxnSpPr/>
          <p:nvPr/>
        </p:nvCxnSpPr>
        <p:spPr bwMode="auto">
          <a:xfrm flipV="1">
            <a:off x="10742572" y="1913885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3908EC8-9FB3-4F30-B4D0-3051539C3BF2}"/>
              </a:ext>
            </a:extLst>
          </p:cNvPr>
          <p:cNvSpPr txBox="1"/>
          <p:nvPr/>
        </p:nvSpPr>
        <p:spPr>
          <a:xfrm>
            <a:off x="8865496" y="16811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Multus CNI</a:t>
            </a:r>
            <a:endParaRPr lang="zh-TW" altLang="en-US" dirty="0"/>
          </a:p>
        </p:txBody>
      </p: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58205AD-7334-4920-A402-B67032C0AD32}"/>
              </a:ext>
            </a:extLst>
          </p:cNvPr>
          <p:cNvCxnSpPr/>
          <p:nvPr/>
        </p:nvCxnSpPr>
        <p:spPr bwMode="auto">
          <a:xfrm flipV="1">
            <a:off x="10742572" y="2494014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84C3E57A-1485-4CF3-938E-1606DFB6685B}"/>
              </a:ext>
            </a:extLst>
          </p:cNvPr>
          <p:cNvSpPr txBox="1"/>
          <p:nvPr/>
        </p:nvSpPr>
        <p:spPr>
          <a:xfrm>
            <a:off x="8865496" y="2261328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GRE tunnel</a:t>
            </a:r>
            <a:endParaRPr lang="zh-TW" altLang="en-US" dirty="0"/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F779E4EE-5EE5-4480-949A-3315C9D639B3}"/>
              </a:ext>
            </a:extLst>
          </p:cNvPr>
          <p:cNvCxnSpPr/>
          <p:nvPr/>
        </p:nvCxnSpPr>
        <p:spPr bwMode="auto">
          <a:xfrm flipV="1">
            <a:off x="10742572" y="3043797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891358FD-2DF2-4AD3-B556-35E92BB33CC5}"/>
              </a:ext>
            </a:extLst>
          </p:cNvPr>
          <p:cNvSpPr txBox="1"/>
          <p:nvPr/>
        </p:nvSpPr>
        <p:spPr>
          <a:xfrm>
            <a:off x="8865496" y="2811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E879F09-B589-484A-BB4D-C0DD77164B84}"/>
              </a:ext>
            </a:extLst>
          </p:cNvPr>
          <p:cNvSpPr/>
          <p:nvPr/>
        </p:nvSpPr>
        <p:spPr bwMode="auto">
          <a:xfrm>
            <a:off x="3702403" y="2007545"/>
            <a:ext cx="1118794" cy="713094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FD47DAB-6B2C-4E51-8DA4-225F67DDB377}"/>
              </a:ext>
            </a:extLst>
          </p:cNvPr>
          <p:cNvCxnSpPr>
            <a:cxnSpLocks/>
            <a:stCxn id="62" idx="2"/>
          </p:cNvCxnSpPr>
          <p:nvPr/>
        </p:nvCxnSpPr>
        <p:spPr bwMode="auto">
          <a:xfrm>
            <a:off x="4261800" y="2720639"/>
            <a:ext cx="1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905B074-A320-40E0-9C45-4F98830159B7}"/>
              </a:ext>
            </a:extLst>
          </p:cNvPr>
          <p:cNvCxnSpPr/>
          <p:nvPr/>
        </p:nvCxnSpPr>
        <p:spPr bwMode="auto">
          <a:xfrm>
            <a:off x="399266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DB70C55-797A-4FD2-AA98-49896844C5DD}"/>
              </a:ext>
            </a:extLst>
          </p:cNvPr>
          <p:cNvCxnSpPr/>
          <p:nvPr/>
        </p:nvCxnSpPr>
        <p:spPr bwMode="auto">
          <a:xfrm>
            <a:off x="453368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AE48F47-D686-4D96-AD5B-0A83309E7BB8}"/>
              </a:ext>
            </a:extLst>
          </p:cNvPr>
          <p:cNvSpPr/>
          <p:nvPr/>
        </p:nvSpPr>
        <p:spPr bwMode="auto">
          <a:xfrm>
            <a:off x="5096418" y="2141251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841AEC04-BD1F-4530-8BF6-313CBEEF6EEA}"/>
              </a:ext>
            </a:extLst>
          </p:cNvPr>
          <p:cNvCxnSpPr>
            <a:cxnSpLocks/>
            <a:stCxn id="69" idx="0"/>
            <a:endCxn id="74" idx="2"/>
          </p:cNvCxnSpPr>
          <p:nvPr/>
        </p:nvCxnSpPr>
        <p:spPr bwMode="auto">
          <a:xfrm flipV="1">
            <a:off x="5655815" y="1793384"/>
            <a:ext cx="0" cy="347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7A6D727-E092-4ED9-8A66-9A0599D5250E}"/>
              </a:ext>
            </a:extLst>
          </p:cNvPr>
          <p:cNvCxnSpPr>
            <a:stCxn id="69" idx="2"/>
          </p:cNvCxnSpPr>
          <p:nvPr/>
        </p:nvCxnSpPr>
        <p:spPr bwMode="auto">
          <a:xfrm>
            <a:off x="5655815" y="2546477"/>
            <a:ext cx="0" cy="5259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0F673E4-AEAD-40E5-B624-C01E8390E362}"/>
              </a:ext>
            </a:extLst>
          </p:cNvPr>
          <p:cNvSpPr/>
          <p:nvPr/>
        </p:nvSpPr>
        <p:spPr bwMode="auto">
          <a:xfrm>
            <a:off x="5096418" y="1388158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Redis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2DAB878-56E8-49E5-B7A6-14FB9834108A}"/>
              </a:ext>
            </a:extLst>
          </p:cNvPr>
          <p:cNvSpPr/>
          <p:nvPr/>
        </p:nvSpPr>
        <p:spPr bwMode="auto">
          <a:xfrm>
            <a:off x="10742572" y="3357692"/>
            <a:ext cx="442544" cy="46166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F4BA3C-B5DC-4238-8E32-90893AA08F20}"/>
              </a:ext>
            </a:extLst>
          </p:cNvPr>
          <p:cNvSpPr/>
          <p:nvPr/>
        </p:nvSpPr>
        <p:spPr bwMode="auto">
          <a:xfrm>
            <a:off x="11323862" y="3357692"/>
            <a:ext cx="442544" cy="46166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6232300-15CD-489C-9472-3ECF48A81F02}"/>
              </a:ext>
            </a:extLst>
          </p:cNvPr>
          <p:cNvSpPr txBox="1"/>
          <p:nvPr/>
        </p:nvSpPr>
        <p:spPr>
          <a:xfrm>
            <a:off x="8865496" y="335769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K8S pods</a:t>
            </a:r>
            <a:endParaRPr lang="zh-TW" altLang="en-US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91B2ECB-C385-4DAE-B6F8-61223D606D8E}"/>
              </a:ext>
            </a:extLst>
          </p:cNvPr>
          <p:cNvCxnSpPr/>
          <p:nvPr/>
        </p:nvCxnSpPr>
        <p:spPr bwMode="auto">
          <a:xfrm flipH="1">
            <a:off x="4260029" y="3785547"/>
            <a:ext cx="584914" cy="12326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C5F7FE0-B67B-468D-8807-37ED8F6F64F1}"/>
              </a:ext>
            </a:extLst>
          </p:cNvPr>
          <p:cNvCxnSpPr/>
          <p:nvPr/>
        </p:nvCxnSpPr>
        <p:spPr bwMode="auto">
          <a:xfrm>
            <a:off x="4260029" y="5018209"/>
            <a:ext cx="33218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9B21E83-8B21-4624-BFE1-98E48A32C31B}"/>
              </a:ext>
            </a:extLst>
          </p:cNvPr>
          <p:cNvCxnSpPr/>
          <p:nvPr/>
        </p:nvCxnSpPr>
        <p:spPr bwMode="auto">
          <a:xfrm flipH="1" flipV="1">
            <a:off x="4844943" y="3785547"/>
            <a:ext cx="2736896" cy="12326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400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719E8-B156-42E8-A922-D9ABCCF33DFD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8C03ED-DCFC-49CC-B68A-82FEA742BB5E}"/>
              </a:ext>
            </a:extLst>
          </p:cNvPr>
          <p:cNvSpPr/>
          <p:nvPr/>
        </p:nvSpPr>
        <p:spPr bwMode="auto">
          <a:xfrm>
            <a:off x="1971406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D0ED41-9C95-4604-A2FA-0A8BCE30A546}"/>
              </a:ext>
            </a:extLst>
          </p:cNvPr>
          <p:cNvSpPr/>
          <p:nvPr/>
        </p:nvSpPr>
        <p:spPr bwMode="auto">
          <a:xfrm>
            <a:off x="7581839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58E1B3D-D70F-496C-A010-13972B00DA7F}"/>
              </a:ext>
            </a:extLst>
          </p:cNvPr>
          <p:cNvCxnSpPr/>
          <p:nvPr/>
        </p:nvCxnSpPr>
        <p:spPr bwMode="auto">
          <a:xfrm flipH="1">
            <a:off x="2857060" y="319867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6EB32B4-7D88-482D-A0AD-1CB91996A86B}"/>
              </a:ext>
            </a:extLst>
          </p:cNvPr>
          <p:cNvCxnSpPr/>
          <p:nvPr/>
        </p:nvCxnSpPr>
        <p:spPr bwMode="auto">
          <a:xfrm flipH="1">
            <a:off x="1838407" y="3666038"/>
            <a:ext cx="18622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44FC293-098A-44F7-9264-797920310721}"/>
              </a:ext>
            </a:extLst>
          </p:cNvPr>
          <p:cNvCxnSpPr/>
          <p:nvPr/>
        </p:nvCxnSpPr>
        <p:spPr bwMode="auto">
          <a:xfrm flipH="1">
            <a:off x="2857060" y="343235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C9A0F81-BB36-4326-8D25-C93BFD33AEEB}"/>
              </a:ext>
            </a:extLst>
          </p:cNvPr>
          <p:cNvCxnSpPr>
            <a:stCxn id="43" idx="3"/>
          </p:cNvCxnSpPr>
          <p:nvPr/>
        </p:nvCxnSpPr>
        <p:spPr bwMode="auto">
          <a:xfrm>
            <a:off x="1861071" y="1501304"/>
            <a:ext cx="1004942" cy="16998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F6D7641-74B9-4025-8AA0-FAD5D673BF5D}"/>
              </a:ext>
            </a:extLst>
          </p:cNvPr>
          <p:cNvCxnSpPr>
            <a:stCxn id="44" idx="3"/>
          </p:cNvCxnSpPr>
          <p:nvPr/>
        </p:nvCxnSpPr>
        <p:spPr bwMode="auto">
          <a:xfrm>
            <a:off x="1861071" y="2562426"/>
            <a:ext cx="1004942" cy="8699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B648AEB-A28A-436A-B6BA-DDF2A52A67C4}"/>
              </a:ext>
            </a:extLst>
          </p:cNvPr>
          <p:cNvCxnSpPr/>
          <p:nvPr/>
        </p:nvCxnSpPr>
        <p:spPr bwMode="auto">
          <a:xfrm flipV="1">
            <a:off x="10742572" y="1396263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3028673-8861-4376-9645-4A891361DB8D}"/>
              </a:ext>
            </a:extLst>
          </p:cNvPr>
          <p:cNvSpPr txBox="1"/>
          <p:nvPr/>
        </p:nvSpPr>
        <p:spPr>
          <a:xfrm>
            <a:off x="8865496" y="1163577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Weave CNI</a:t>
            </a:r>
            <a:endParaRPr lang="zh-TW" altLang="en-US" dirty="0"/>
          </a:p>
        </p:txBody>
      </p: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C74ED1C9-541F-4691-BF76-0F7EF1190DC9}"/>
              </a:ext>
            </a:extLst>
          </p:cNvPr>
          <p:cNvCxnSpPr/>
          <p:nvPr/>
        </p:nvCxnSpPr>
        <p:spPr bwMode="auto">
          <a:xfrm flipV="1">
            <a:off x="10742572" y="1913885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3908EC8-9FB3-4F30-B4D0-3051539C3BF2}"/>
              </a:ext>
            </a:extLst>
          </p:cNvPr>
          <p:cNvSpPr txBox="1"/>
          <p:nvPr/>
        </p:nvSpPr>
        <p:spPr>
          <a:xfrm>
            <a:off x="8865496" y="16811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Multus CNI</a:t>
            </a:r>
            <a:endParaRPr lang="zh-TW" altLang="en-US" dirty="0"/>
          </a:p>
        </p:txBody>
      </p: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58205AD-7334-4920-A402-B67032C0AD32}"/>
              </a:ext>
            </a:extLst>
          </p:cNvPr>
          <p:cNvCxnSpPr/>
          <p:nvPr/>
        </p:nvCxnSpPr>
        <p:spPr bwMode="auto">
          <a:xfrm flipV="1">
            <a:off x="10742572" y="2494014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84C3E57A-1485-4CF3-938E-1606DFB6685B}"/>
              </a:ext>
            </a:extLst>
          </p:cNvPr>
          <p:cNvSpPr txBox="1"/>
          <p:nvPr/>
        </p:nvSpPr>
        <p:spPr>
          <a:xfrm>
            <a:off x="8865496" y="2261328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GRE tunnel</a:t>
            </a:r>
            <a:endParaRPr lang="zh-TW" altLang="en-US" dirty="0"/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F779E4EE-5EE5-4480-949A-3315C9D639B3}"/>
              </a:ext>
            </a:extLst>
          </p:cNvPr>
          <p:cNvCxnSpPr/>
          <p:nvPr/>
        </p:nvCxnSpPr>
        <p:spPr bwMode="auto">
          <a:xfrm flipV="1">
            <a:off x="10742572" y="3043797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891358FD-2DF2-4AD3-B556-35E92BB33CC5}"/>
              </a:ext>
            </a:extLst>
          </p:cNvPr>
          <p:cNvSpPr txBox="1"/>
          <p:nvPr/>
        </p:nvSpPr>
        <p:spPr>
          <a:xfrm>
            <a:off x="8865496" y="2811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E879F09-B589-484A-BB4D-C0DD77164B84}"/>
              </a:ext>
            </a:extLst>
          </p:cNvPr>
          <p:cNvSpPr/>
          <p:nvPr/>
        </p:nvSpPr>
        <p:spPr bwMode="auto">
          <a:xfrm>
            <a:off x="3702403" y="2007545"/>
            <a:ext cx="1118794" cy="713094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FD47DAB-6B2C-4E51-8DA4-225F67DDB377}"/>
              </a:ext>
            </a:extLst>
          </p:cNvPr>
          <p:cNvCxnSpPr>
            <a:cxnSpLocks/>
            <a:stCxn id="62" idx="2"/>
          </p:cNvCxnSpPr>
          <p:nvPr/>
        </p:nvCxnSpPr>
        <p:spPr bwMode="auto">
          <a:xfrm>
            <a:off x="4261800" y="2720639"/>
            <a:ext cx="1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905B074-A320-40E0-9C45-4F98830159B7}"/>
              </a:ext>
            </a:extLst>
          </p:cNvPr>
          <p:cNvCxnSpPr/>
          <p:nvPr/>
        </p:nvCxnSpPr>
        <p:spPr bwMode="auto">
          <a:xfrm>
            <a:off x="399266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DB70C55-797A-4FD2-AA98-49896844C5DD}"/>
              </a:ext>
            </a:extLst>
          </p:cNvPr>
          <p:cNvCxnSpPr/>
          <p:nvPr/>
        </p:nvCxnSpPr>
        <p:spPr bwMode="auto">
          <a:xfrm>
            <a:off x="453368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AE48F47-D686-4D96-AD5B-0A83309E7BB8}"/>
              </a:ext>
            </a:extLst>
          </p:cNvPr>
          <p:cNvSpPr/>
          <p:nvPr/>
        </p:nvSpPr>
        <p:spPr bwMode="auto">
          <a:xfrm>
            <a:off x="5096418" y="2141251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841AEC04-BD1F-4530-8BF6-313CBEEF6EEA}"/>
              </a:ext>
            </a:extLst>
          </p:cNvPr>
          <p:cNvCxnSpPr>
            <a:cxnSpLocks/>
            <a:stCxn id="69" idx="0"/>
            <a:endCxn id="74" idx="2"/>
          </p:cNvCxnSpPr>
          <p:nvPr/>
        </p:nvCxnSpPr>
        <p:spPr bwMode="auto">
          <a:xfrm flipV="1">
            <a:off x="5655815" y="1793384"/>
            <a:ext cx="0" cy="347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7A6D727-E092-4ED9-8A66-9A0599D5250E}"/>
              </a:ext>
            </a:extLst>
          </p:cNvPr>
          <p:cNvCxnSpPr>
            <a:stCxn id="69" idx="2"/>
          </p:cNvCxnSpPr>
          <p:nvPr/>
        </p:nvCxnSpPr>
        <p:spPr bwMode="auto">
          <a:xfrm>
            <a:off x="5655815" y="2546477"/>
            <a:ext cx="0" cy="5259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0F673E4-AEAD-40E5-B624-C01E8390E362}"/>
              </a:ext>
            </a:extLst>
          </p:cNvPr>
          <p:cNvSpPr/>
          <p:nvPr/>
        </p:nvSpPr>
        <p:spPr bwMode="auto">
          <a:xfrm>
            <a:off x="5096418" y="1388158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Redis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BDB1BE-4250-424C-8016-719372360F59}"/>
              </a:ext>
            </a:extLst>
          </p:cNvPr>
          <p:cNvSpPr/>
          <p:nvPr/>
        </p:nvSpPr>
        <p:spPr bwMode="auto">
          <a:xfrm>
            <a:off x="6796502" y="2891691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BF8F712-9332-42F5-AC76-91D91BC31BCD}"/>
              </a:ext>
            </a:extLst>
          </p:cNvPr>
          <p:cNvSpPr/>
          <p:nvPr/>
        </p:nvSpPr>
        <p:spPr bwMode="auto">
          <a:xfrm>
            <a:off x="6796502" y="3381590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D7DA5C5-BE12-4F01-923D-17D4AD7CCC9E}"/>
              </a:ext>
            </a:extLst>
          </p:cNvPr>
          <p:cNvSpPr/>
          <p:nvPr/>
        </p:nvSpPr>
        <p:spPr bwMode="auto">
          <a:xfrm>
            <a:off x="6796502" y="2141420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5659E36-3231-485E-A4A1-EE7BED9829E2}"/>
              </a:ext>
            </a:extLst>
          </p:cNvPr>
          <p:cNvCxnSpPr>
            <a:stCxn id="40" idx="0"/>
            <a:endCxn id="42" idx="2"/>
          </p:cNvCxnSpPr>
          <p:nvPr/>
        </p:nvCxnSpPr>
        <p:spPr bwMode="auto">
          <a:xfrm flipV="1">
            <a:off x="7355899" y="2546646"/>
            <a:ext cx="0" cy="345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B9394F3-0D18-443A-92D7-7CB87CC37BE9}"/>
              </a:ext>
            </a:extLst>
          </p:cNvPr>
          <p:cNvCxnSpPr>
            <a:stCxn id="41" idx="1"/>
          </p:cNvCxnSpPr>
          <p:nvPr/>
        </p:nvCxnSpPr>
        <p:spPr bwMode="auto">
          <a:xfrm flipH="1" flipV="1">
            <a:off x="5989254" y="3581045"/>
            <a:ext cx="807248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E554D70-B01A-44FD-94DD-B06F10E43C60}"/>
              </a:ext>
            </a:extLst>
          </p:cNvPr>
          <p:cNvCxnSpPr>
            <a:stCxn id="40" idx="1"/>
          </p:cNvCxnSpPr>
          <p:nvPr/>
        </p:nvCxnSpPr>
        <p:spPr bwMode="auto">
          <a:xfrm flipH="1">
            <a:off x="5989254" y="3094304"/>
            <a:ext cx="807248" cy="1826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DF8B619-6C75-403E-AE2B-7117E9172C1E}"/>
              </a:ext>
            </a:extLst>
          </p:cNvPr>
          <p:cNvSpPr/>
          <p:nvPr/>
        </p:nvSpPr>
        <p:spPr bwMode="auto">
          <a:xfrm>
            <a:off x="1279010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FCB961-9D57-4265-8FCA-DD99EFE3BD96}"/>
              </a:ext>
            </a:extLst>
          </p:cNvPr>
          <p:cNvSpPr/>
          <p:nvPr/>
        </p:nvSpPr>
        <p:spPr bwMode="auto">
          <a:xfrm>
            <a:off x="2556320" y="58299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3BA8895-17DF-47F9-A7FD-E284041014F4}"/>
              </a:ext>
            </a:extLst>
          </p:cNvPr>
          <p:cNvSpPr/>
          <p:nvPr/>
        </p:nvSpPr>
        <p:spPr bwMode="auto">
          <a:xfrm>
            <a:off x="4332579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1139868D-E453-4BBD-8D77-C7C5416209D8}"/>
              </a:ext>
            </a:extLst>
          </p:cNvPr>
          <p:cNvCxnSpPr>
            <a:endCxn id="56" idx="0"/>
          </p:cNvCxnSpPr>
          <p:nvPr/>
        </p:nvCxnSpPr>
        <p:spPr bwMode="auto">
          <a:xfrm flipH="1">
            <a:off x="3115717" y="5374756"/>
            <a:ext cx="1" cy="4552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A152424-0032-47A7-B691-5BEC0EC12612}"/>
              </a:ext>
            </a:extLst>
          </p:cNvPr>
          <p:cNvCxnSpPr>
            <a:stCxn id="52" idx="0"/>
          </p:cNvCxnSpPr>
          <p:nvPr/>
        </p:nvCxnSpPr>
        <p:spPr bwMode="auto">
          <a:xfrm flipV="1">
            <a:off x="1838407" y="5374756"/>
            <a:ext cx="592373" cy="4561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86DC547C-4CD9-4415-9A0F-D1F062A01AB5}"/>
              </a:ext>
            </a:extLst>
          </p:cNvPr>
          <p:cNvCxnSpPr>
            <a:stCxn id="56" idx="3"/>
            <a:endCxn id="58" idx="1"/>
          </p:cNvCxnSpPr>
          <p:nvPr/>
        </p:nvCxnSpPr>
        <p:spPr bwMode="auto">
          <a:xfrm>
            <a:off x="3675114" y="6032599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AF6AB7E2-3A9A-4699-860E-3362FBB457D2}"/>
              </a:ext>
            </a:extLst>
          </p:cNvPr>
          <p:cNvSpPr/>
          <p:nvPr/>
        </p:nvSpPr>
        <p:spPr bwMode="auto">
          <a:xfrm>
            <a:off x="6919923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339E9C9-9A2D-441D-A5C2-67E0C44A6561}"/>
              </a:ext>
            </a:extLst>
          </p:cNvPr>
          <p:cNvSpPr/>
          <p:nvPr/>
        </p:nvSpPr>
        <p:spPr bwMode="auto">
          <a:xfrm>
            <a:off x="8197233" y="58299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11EDD93-E4FD-4531-926B-1A79C7426E04}"/>
              </a:ext>
            </a:extLst>
          </p:cNvPr>
          <p:cNvSpPr/>
          <p:nvPr/>
        </p:nvSpPr>
        <p:spPr bwMode="auto">
          <a:xfrm>
            <a:off x="9973492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5F439830-DD1D-47C3-8F34-82E1249DC6AE}"/>
              </a:ext>
            </a:extLst>
          </p:cNvPr>
          <p:cNvCxnSpPr>
            <a:endCxn id="73" idx="0"/>
          </p:cNvCxnSpPr>
          <p:nvPr/>
        </p:nvCxnSpPr>
        <p:spPr bwMode="auto">
          <a:xfrm flipH="1">
            <a:off x="8756630" y="5374756"/>
            <a:ext cx="1" cy="4552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47BE88AF-C00B-4CD2-8CF4-724941F6333D}"/>
              </a:ext>
            </a:extLst>
          </p:cNvPr>
          <p:cNvCxnSpPr>
            <a:stCxn id="72" idx="0"/>
          </p:cNvCxnSpPr>
          <p:nvPr/>
        </p:nvCxnSpPr>
        <p:spPr bwMode="auto">
          <a:xfrm flipV="1">
            <a:off x="7479320" y="5374756"/>
            <a:ext cx="592373" cy="4561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DA7DE4C-F41A-491D-A2B4-4F8E75FA3CCD}"/>
              </a:ext>
            </a:extLst>
          </p:cNvPr>
          <p:cNvCxnSpPr>
            <a:stCxn id="73" idx="3"/>
            <a:endCxn id="75" idx="1"/>
          </p:cNvCxnSpPr>
          <p:nvPr/>
        </p:nvCxnSpPr>
        <p:spPr bwMode="auto">
          <a:xfrm>
            <a:off x="9316027" y="6032599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F7E51EBF-2D15-43A7-89FC-6463852E7D01}"/>
              </a:ext>
            </a:extLst>
          </p:cNvPr>
          <p:cNvSpPr/>
          <p:nvPr/>
        </p:nvSpPr>
        <p:spPr bwMode="auto">
          <a:xfrm>
            <a:off x="10742572" y="3357692"/>
            <a:ext cx="442544" cy="46166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F7B784E-438E-4838-A98D-B62ECD7AAD54}"/>
              </a:ext>
            </a:extLst>
          </p:cNvPr>
          <p:cNvSpPr/>
          <p:nvPr/>
        </p:nvSpPr>
        <p:spPr bwMode="auto">
          <a:xfrm>
            <a:off x="11323862" y="3357692"/>
            <a:ext cx="442544" cy="46166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C8D61080-8E1D-479F-B0AC-6AAFD4071276}"/>
              </a:ext>
            </a:extLst>
          </p:cNvPr>
          <p:cNvSpPr txBox="1"/>
          <p:nvPr/>
        </p:nvSpPr>
        <p:spPr>
          <a:xfrm>
            <a:off x="8865496" y="335769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K8S pods</a:t>
            </a:r>
            <a:endParaRPr lang="zh-TW" altLang="en-US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14412E87-F7EC-42B2-BA50-FD060A2F5971}"/>
              </a:ext>
            </a:extLst>
          </p:cNvPr>
          <p:cNvCxnSpPr/>
          <p:nvPr/>
        </p:nvCxnSpPr>
        <p:spPr bwMode="auto">
          <a:xfrm flipH="1">
            <a:off x="4260029" y="3785547"/>
            <a:ext cx="584914" cy="12326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F096F7CA-04AD-4742-8C07-848D852A1A77}"/>
              </a:ext>
            </a:extLst>
          </p:cNvPr>
          <p:cNvCxnSpPr/>
          <p:nvPr/>
        </p:nvCxnSpPr>
        <p:spPr bwMode="auto">
          <a:xfrm>
            <a:off x="4260029" y="5018209"/>
            <a:ext cx="33218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7FCDAFA4-F5BB-4D6C-93AA-335A556C7817}"/>
              </a:ext>
            </a:extLst>
          </p:cNvPr>
          <p:cNvCxnSpPr/>
          <p:nvPr/>
        </p:nvCxnSpPr>
        <p:spPr bwMode="auto">
          <a:xfrm flipH="1" flipV="1">
            <a:off x="4844943" y="3785547"/>
            <a:ext cx="2736896" cy="12326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188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1F92BF1-A209-4B40-88B2-031AF7BB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kern="0" dirty="0"/>
              <a:t>Design I</a:t>
            </a:r>
          </a:p>
          <a:p>
            <a:pPr lvl="1"/>
            <a:r>
              <a:rPr lang="en-US" altLang="zh-TW" b="1" dirty="0"/>
              <a:t> Pros: Architecture is easier than Design II.</a:t>
            </a:r>
          </a:p>
          <a:p>
            <a:pPr lvl="1"/>
            <a:endParaRPr lang="en-US" altLang="zh-TW" b="1" kern="0" dirty="0"/>
          </a:p>
          <a:p>
            <a:r>
              <a:rPr lang="en-US" altLang="zh-TW" b="1" dirty="0"/>
              <a:t>Design II</a:t>
            </a:r>
          </a:p>
          <a:p>
            <a:pPr lvl="1"/>
            <a:r>
              <a:rPr lang="en-US" altLang="zh-TW" b="1" dirty="0"/>
              <a:t> Pros: Architecture is fancy.</a:t>
            </a:r>
          </a:p>
          <a:p>
            <a:pPr lvl="1"/>
            <a:r>
              <a:rPr lang="en-US" altLang="zh-TW" b="1" dirty="0"/>
              <a:t> Cons: Functions like Design I, and OVS-DPDK may cause additional latency.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26A397-D035-4BAA-943C-8429A6ADA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F89CA87-D93C-4E46-A028-7E270033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91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/>
              <a:t>Reply to FiberLogic email.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Discuss with Tai, and design HA architecture.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719E8-B156-42E8-A922-D9ABCCF33DFD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587EDE2-8994-4086-99EC-B7AB3D446611}"/>
              </a:ext>
            </a:extLst>
          </p:cNvPr>
          <p:cNvSpPr/>
          <p:nvPr/>
        </p:nvSpPr>
        <p:spPr bwMode="auto">
          <a:xfrm>
            <a:off x="6796502" y="2891691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719794-4C92-4C1B-A2B0-A124D8C14923}"/>
              </a:ext>
            </a:extLst>
          </p:cNvPr>
          <p:cNvSpPr/>
          <p:nvPr/>
        </p:nvSpPr>
        <p:spPr bwMode="auto">
          <a:xfrm>
            <a:off x="6796502" y="3381590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F4FAD2-231E-4349-A225-7081EB8EF597}"/>
              </a:ext>
            </a:extLst>
          </p:cNvPr>
          <p:cNvSpPr/>
          <p:nvPr/>
        </p:nvSpPr>
        <p:spPr bwMode="auto">
          <a:xfrm>
            <a:off x="6796502" y="2141420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A5ED4-0916-42D4-A6AF-F8E1DD14CE8C}"/>
              </a:ext>
            </a:extLst>
          </p:cNvPr>
          <p:cNvSpPr/>
          <p:nvPr/>
        </p:nvSpPr>
        <p:spPr bwMode="auto">
          <a:xfrm>
            <a:off x="3702403" y="2007545"/>
            <a:ext cx="1118794" cy="713094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8C03ED-DCFC-49CC-B68A-82FEA742BB5E}"/>
              </a:ext>
            </a:extLst>
          </p:cNvPr>
          <p:cNvSpPr/>
          <p:nvPr/>
        </p:nvSpPr>
        <p:spPr bwMode="auto">
          <a:xfrm>
            <a:off x="1971406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29CB0C-5F11-4561-9B47-06875EC6133C}"/>
              </a:ext>
            </a:extLst>
          </p:cNvPr>
          <p:cNvSpPr/>
          <p:nvPr/>
        </p:nvSpPr>
        <p:spPr bwMode="auto">
          <a:xfrm>
            <a:off x="1279010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9FD1E36-B3A2-4D60-8DB3-8D57AB5A27B2}"/>
              </a:ext>
            </a:extLst>
          </p:cNvPr>
          <p:cNvSpPr/>
          <p:nvPr/>
        </p:nvSpPr>
        <p:spPr bwMode="auto">
          <a:xfrm>
            <a:off x="2556320" y="58299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C94E42C-BD43-4BB8-965F-4F78BE55BF83}"/>
              </a:ext>
            </a:extLst>
          </p:cNvPr>
          <p:cNvSpPr/>
          <p:nvPr/>
        </p:nvSpPr>
        <p:spPr bwMode="auto">
          <a:xfrm>
            <a:off x="4332579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D0ED41-9C95-4604-A2FA-0A8BCE30A546}"/>
              </a:ext>
            </a:extLst>
          </p:cNvPr>
          <p:cNvSpPr/>
          <p:nvPr/>
        </p:nvSpPr>
        <p:spPr bwMode="auto">
          <a:xfrm>
            <a:off x="7581839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45780DD-8A28-4EB1-AB18-80CD99E50555}"/>
              </a:ext>
            </a:extLst>
          </p:cNvPr>
          <p:cNvCxnSpPr>
            <a:stCxn id="7" idx="2"/>
          </p:cNvCxnSpPr>
          <p:nvPr/>
        </p:nvCxnSpPr>
        <p:spPr bwMode="auto">
          <a:xfrm>
            <a:off x="4844943" y="3785547"/>
            <a:ext cx="1377" cy="3940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88E583B-664E-4309-95AF-99F913239815}"/>
              </a:ext>
            </a:extLst>
          </p:cNvPr>
          <p:cNvCxnSpPr>
            <a:stCxn id="33" idx="0"/>
          </p:cNvCxnSpPr>
          <p:nvPr/>
        </p:nvCxnSpPr>
        <p:spPr bwMode="auto">
          <a:xfrm flipV="1">
            <a:off x="3115718" y="4179570"/>
            <a:ext cx="1729225" cy="482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B09C7F29-E778-4A6B-BDFE-DB5FDA25D86F}"/>
              </a:ext>
            </a:extLst>
          </p:cNvPr>
          <p:cNvCxnSpPr>
            <a:stCxn id="39" idx="0"/>
          </p:cNvCxnSpPr>
          <p:nvPr/>
        </p:nvCxnSpPr>
        <p:spPr bwMode="auto">
          <a:xfrm flipH="1" flipV="1">
            <a:off x="4844943" y="4179570"/>
            <a:ext cx="3881208" cy="482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58E1B3D-D70F-496C-A010-13972B00DA7F}"/>
              </a:ext>
            </a:extLst>
          </p:cNvPr>
          <p:cNvCxnSpPr/>
          <p:nvPr/>
        </p:nvCxnSpPr>
        <p:spPr bwMode="auto">
          <a:xfrm flipH="1">
            <a:off x="2857060" y="319867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6EB32B4-7D88-482D-A0AD-1CB91996A86B}"/>
              </a:ext>
            </a:extLst>
          </p:cNvPr>
          <p:cNvCxnSpPr/>
          <p:nvPr/>
        </p:nvCxnSpPr>
        <p:spPr bwMode="auto">
          <a:xfrm flipH="1">
            <a:off x="1838407" y="3666038"/>
            <a:ext cx="18622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44FC293-098A-44F7-9264-797920310721}"/>
              </a:ext>
            </a:extLst>
          </p:cNvPr>
          <p:cNvCxnSpPr/>
          <p:nvPr/>
        </p:nvCxnSpPr>
        <p:spPr bwMode="auto">
          <a:xfrm flipH="1">
            <a:off x="2857060" y="343235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C9A0F81-BB36-4326-8D25-C93BFD33AEEB}"/>
              </a:ext>
            </a:extLst>
          </p:cNvPr>
          <p:cNvCxnSpPr>
            <a:stCxn id="43" idx="3"/>
          </p:cNvCxnSpPr>
          <p:nvPr/>
        </p:nvCxnSpPr>
        <p:spPr bwMode="auto">
          <a:xfrm>
            <a:off x="1861071" y="1501304"/>
            <a:ext cx="1004942" cy="16998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F6D7641-74B9-4025-8AA0-FAD5D673BF5D}"/>
              </a:ext>
            </a:extLst>
          </p:cNvPr>
          <p:cNvCxnSpPr>
            <a:stCxn id="44" idx="3"/>
          </p:cNvCxnSpPr>
          <p:nvPr/>
        </p:nvCxnSpPr>
        <p:spPr bwMode="auto">
          <a:xfrm>
            <a:off x="1861071" y="2562426"/>
            <a:ext cx="1004942" cy="8699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B17F756F-4E87-49F3-BAA9-5F4E890133A0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4261800" y="2720639"/>
            <a:ext cx="1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03E31B63-BE6E-4D07-BD44-E8E251C2D950}"/>
              </a:ext>
            </a:extLst>
          </p:cNvPr>
          <p:cNvCxnSpPr/>
          <p:nvPr/>
        </p:nvCxnSpPr>
        <p:spPr bwMode="auto">
          <a:xfrm>
            <a:off x="399266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CB00FA53-3F20-4D18-B417-8427D0C05A94}"/>
              </a:ext>
            </a:extLst>
          </p:cNvPr>
          <p:cNvCxnSpPr/>
          <p:nvPr/>
        </p:nvCxnSpPr>
        <p:spPr bwMode="auto">
          <a:xfrm>
            <a:off x="453368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D1E9582C-BD25-442B-BF06-AEBF7DACD294}"/>
              </a:ext>
            </a:extLst>
          </p:cNvPr>
          <p:cNvSpPr/>
          <p:nvPr/>
        </p:nvSpPr>
        <p:spPr bwMode="auto">
          <a:xfrm>
            <a:off x="5197046" y="2029288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D1A598DD-2AEC-4F46-915E-E7F5FF564DBD}"/>
              </a:ext>
            </a:extLst>
          </p:cNvPr>
          <p:cNvSpPr/>
          <p:nvPr/>
        </p:nvSpPr>
        <p:spPr bwMode="auto">
          <a:xfrm>
            <a:off x="5146732" y="2084770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1761EAC-0515-4332-80AC-26EC167211E1}"/>
              </a:ext>
            </a:extLst>
          </p:cNvPr>
          <p:cNvSpPr/>
          <p:nvPr/>
        </p:nvSpPr>
        <p:spPr bwMode="auto">
          <a:xfrm>
            <a:off x="5096418" y="2141251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5BC340DD-855E-456D-B190-8FC6B333EE04}"/>
              </a:ext>
            </a:extLst>
          </p:cNvPr>
          <p:cNvCxnSpPr>
            <a:cxnSpLocks/>
            <a:stCxn id="84" idx="0"/>
            <a:endCxn id="169" idx="2"/>
          </p:cNvCxnSpPr>
          <p:nvPr/>
        </p:nvCxnSpPr>
        <p:spPr bwMode="auto">
          <a:xfrm flipV="1">
            <a:off x="5655815" y="1793384"/>
            <a:ext cx="0" cy="347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D8866DAA-1C04-4742-A05C-07A4FF901B76}"/>
              </a:ext>
            </a:extLst>
          </p:cNvPr>
          <p:cNvCxnSpPr>
            <a:stCxn id="25" idx="0"/>
            <a:endCxn id="27" idx="2"/>
          </p:cNvCxnSpPr>
          <p:nvPr/>
        </p:nvCxnSpPr>
        <p:spPr bwMode="auto">
          <a:xfrm flipV="1">
            <a:off x="7355899" y="2546646"/>
            <a:ext cx="0" cy="345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B5ECCB74-47DE-4F5E-96F5-F75A1578E7F3}"/>
              </a:ext>
            </a:extLst>
          </p:cNvPr>
          <p:cNvCxnSpPr>
            <a:stCxn id="26" idx="1"/>
          </p:cNvCxnSpPr>
          <p:nvPr/>
        </p:nvCxnSpPr>
        <p:spPr bwMode="auto">
          <a:xfrm flipH="1" flipV="1">
            <a:off x="5989254" y="3581045"/>
            <a:ext cx="807248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9A3D218B-44AA-4742-A305-56B424C5C27F}"/>
              </a:ext>
            </a:extLst>
          </p:cNvPr>
          <p:cNvCxnSpPr>
            <a:stCxn id="25" idx="1"/>
          </p:cNvCxnSpPr>
          <p:nvPr/>
        </p:nvCxnSpPr>
        <p:spPr bwMode="auto">
          <a:xfrm flipH="1">
            <a:off x="5989254" y="3094304"/>
            <a:ext cx="807248" cy="1826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24A30716-E00E-4AA5-8DF1-624FF43E0A6D}"/>
              </a:ext>
            </a:extLst>
          </p:cNvPr>
          <p:cNvCxnSpPr>
            <a:stCxn id="33" idx="2"/>
            <a:endCxn id="37" idx="0"/>
          </p:cNvCxnSpPr>
          <p:nvPr/>
        </p:nvCxnSpPr>
        <p:spPr bwMode="auto">
          <a:xfrm flipH="1">
            <a:off x="3115717" y="5374756"/>
            <a:ext cx="1" cy="4552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D6D0339-54C9-40A8-836E-88E7AFD182B6}"/>
              </a:ext>
            </a:extLst>
          </p:cNvPr>
          <p:cNvCxnSpPr>
            <a:stCxn id="36" idx="0"/>
          </p:cNvCxnSpPr>
          <p:nvPr/>
        </p:nvCxnSpPr>
        <p:spPr bwMode="auto">
          <a:xfrm flipV="1">
            <a:off x="1838407" y="5374756"/>
            <a:ext cx="592373" cy="4561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2666E6AE-B50C-4B07-A4ED-4BA1E420450D}"/>
              </a:ext>
            </a:extLst>
          </p:cNvPr>
          <p:cNvCxnSpPr>
            <a:stCxn id="37" idx="3"/>
            <a:endCxn id="38" idx="1"/>
          </p:cNvCxnSpPr>
          <p:nvPr/>
        </p:nvCxnSpPr>
        <p:spPr bwMode="auto">
          <a:xfrm>
            <a:off x="3675114" y="6032599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5BA4ACAC-B608-4901-8F32-C2A2FF3CB8D0}"/>
              </a:ext>
            </a:extLst>
          </p:cNvPr>
          <p:cNvSpPr/>
          <p:nvPr/>
        </p:nvSpPr>
        <p:spPr bwMode="auto">
          <a:xfrm>
            <a:off x="6919923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E909C3E-59DB-4680-87FA-9142A7E2A1DD}"/>
              </a:ext>
            </a:extLst>
          </p:cNvPr>
          <p:cNvSpPr/>
          <p:nvPr/>
        </p:nvSpPr>
        <p:spPr bwMode="auto">
          <a:xfrm>
            <a:off x="8197233" y="58299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2CBCB2B-1097-4BBD-8D8F-4C67BA64E77B}"/>
              </a:ext>
            </a:extLst>
          </p:cNvPr>
          <p:cNvSpPr/>
          <p:nvPr/>
        </p:nvSpPr>
        <p:spPr bwMode="auto">
          <a:xfrm>
            <a:off x="9973492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7957DB6-A88B-4654-B502-098850BB3732}"/>
              </a:ext>
            </a:extLst>
          </p:cNvPr>
          <p:cNvCxnSpPr>
            <a:endCxn id="120" idx="0"/>
          </p:cNvCxnSpPr>
          <p:nvPr/>
        </p:nvCxnSpPr>
        <p:spPr bwMode="auto">
          <a:xfrm flipH="1">
            <a:off x="8756630" y="5374756"/>
            <a:ext cx="1" cy="4552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D5DC5D01-14E1-4C83-8C3E-058A325E88AD}"/>
              </a:ext>
            </a:extLst>
          </p:cNvPr>
          <p:cNvCxnSpPr>
            <a:stCxn id="119" idx="0"/>
          </p:cNvCxnSpPr>
          <p:nvPr/>
        </p:nvCxnSpPr>
        <p:spPr bwMode="auto">
          <a:xfrm flipV="1">
            <a:off x="7479320" y="5374756"/>
            <a:ext cx="592373" cy="4561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0B73588A-C925-48DA-A1AD-77C716F543FD}"/>
              </a:ext>
            </a:extLst>
          </p:cNvPr>
          <p:cNvCxnSpPr>
            <a:stCxn id="120" idx="3"/>
            <a:endCxn id="121" idx="1"/>
          </p:cNvCxnSpPr>
          <p:nvPr/>
        </p:nvCxnSpPr>
        <p:spPr bwMode="auto">
          <a:xfrm>
            <a:off x="9316027" y="6032599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311B05F6-C667-4CB3-9D49-E1AC974E5FBA}"/>
              </a:ext>
            </a:extLst>
          </p:cNvPr>
          <p:cNvCxnSpPr>
            <a:stCxn id="84" idx="2"/>
          </p:cNvCxnSpPr>
          <p:nvPr/>
        </p:nvCxnSpPr>
        <p:spPr bwMode="auto">
          <a:xfrm>
            <a:off x="5655815" y="2546477"/>
            <a:ext cx="0" cy="5259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B648AEB-A28A-436A-B6BA-DDF2A52A67C4}"/>
              </a:ext>
            </a:extLst>
          </p:cNvPr>
          <p:cNvCxnSpPr/>
          <p:nvPr/>
        </p:nvCxnSpPr>
        <p:spPr bwMode="auto">
          <a:xfrm flipV="1">
            <a:off x="10742572" y="1396263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3028673-8861-4376-9645-4A891361DB8D}"/>
              </a:ext>
            </a:extLst>
          </p:cNvPr>
          <p:cNvSpPr txBox="1"/>
          <p:nvPr/>
        </p:nvSpPr>
        <p:spPr>
          <a:xfrm>
            <a:off x="8865496" y="1163577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Weave CNI</a:t>
            </a:r>
            <a:endParaRPr lang="zh-TW" altLang="en-US" dirty="0"/>
          </a:p>
        </p:txBody>
      </p: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C74ED1C9-541F-4691-BF76-0F7EF1190DC9}"/>
              </a:ext>
            </a:extLst>
          </p:cNvPr>
          <p:cNvCxnSpPr/>
          <p:nvPr/>
        </p:nvCxnSpPr>
        <p:spPr bwMode="auto">
          <a:xfrm flipV="1">
            <a:off x="10742572" y="1913885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3908EC8-9FB3-4F30-B4D0-3051539C3BF2}"/>
              </a:ext>
            </a:extLst>
          </p:cNvPr>
          <p:cNvSpPr txBox="1"/>
          <p:nvPr/>
        </p:nvSpPr>
        <p:spPr>
          <a:xfrm>
            <a:off x="8865496" y="16811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Multus CNI</a:t>
            </a:r>
            <a:endParaRPr lang="zh-TW" altLang="en-US" dirty="0"/>
          </a:p>
        </p:txBody>
      </p: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58205AD-7334-4920-A402-B67032C0AD32}"/>
              </a:ext>
            </a:extLst>
          </p:cNvPr>
          <p:cNvCxnSpPr/>
          <p:nvPr/>
        </p:nvCxnSpPr>
        <p:spPr bwMode="auto">
          <a:xfrm flipV="1">
            <a:off x="10742572" y="2494014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84C3E57A-1485-4CF3-938E-1606DFB6685B}"/>
              </a:ext>
            </a:extLst>
          </p:cNvPr>
          <p:cNvSpPr txBox="1"/>
          <p:nvPr/>
        </p:nvSpPr>
        <p:spPr>
          <a:xfrm>
            <a:off x="8865496" y="2261328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GRE tunnel</a:t>
            </a:r>
            <a:endParaRPr lang="zh-TW" altLang="en-US" dirty="0"/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F779E4EE-5EE5-4480-949A-3315C9D639B3}"/>
              </a:ext>
            </a:extLst>
          </p:cNvPr>
          <p:cNvCxnSpPr/>
          <p:nvPr/>
        </p:nvCxnSpPr>
        <p:spPr bwMode="auto">
          <a:xfrm flipV="1">
            <a:off x="10742572" y="3043797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891358FD-2DF2-4AD3-B556-35E92BB33CC5}"/>
              </a:ext>
            </a:extLst>
          </p:cNvPr>
          <p:cNvSpPr txBox="1"/>
          <p:nvPr/>
        </p:nvSpPr>
        <p:spPr>
          <a:xfrm>
            <a:off x="8865496" y="2811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191AB797-1BCF-41CE-9AA9-3BEA3B837704}"/>
              </a:ext>
            </a:extLst>
          </p:cNvPr>
          <p:cNvSpPr/>
          <p:nvPr/>
        </p:nvSpPr>
        <p:spPr bwMode="auto">
          <a:xfrm>
            <a:off x="5198278" y="1276195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6A99F66-4F3D-4D4B-8257-A94F90EC9CBA}"/>
              </a:ext>
            </a:extLst>
          </p:cNvPr>
          <p:cNvSpPr/>
          <p:nvPr/>
        </p:nvSpPr>
        <p:spPr bwMode="auto">
          <a:xfrm>
            <a:off x="5146732" y="1331677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30B5C5F-B76B-4CBB-8807-718FD7459EB9}"/>
              </a:ext>
            </a:extLst>
          </p:cNvPr>
          <p:cNvSpPr/>
          <p:nvPr/>
        </p:nvSpPr>
        <p:spPr bwMode="auto">
          <a:xfrm>
            <a:off x="5096418" y="1388158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Redis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80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HA Architecture Design</a:t>
            </a:r>
          </a:p>
        </p:txBody>
      </p:sp>
    </p:spTree>
    <p:extLst>
      <p:ext uri="{BB962C8B-B14F-4D97-AF65-F5344CB8AC3E}">
        <p14:creationId xmlns:p14="http://schemas.microsoft.com/office/powerpoint/2010/main" val="60970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2F2495C-51E3-416D-B578-D98C3611BC11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2F2495C-51E3-416D-B578-D98C3611BC11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456F31B-6750-469E-AF9B-198603CE0A9E}"/>
              </a:ext>
            </a:extLst>
          </p:cNvPr>
          <p:cNvCxnSpPr/>
          <p:nvPr/>
        </p:nvCxnSpPr>
        <p:spPr bwMode="auto">
          <a:xfrm flipH="1">
            <a:off x="2857060" y="319867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015D39-50D4-4A32-A8E4-050A3E0116F6}"/>
              </a:ext>
            </a:extLst>
          </p:cNvPr>
          <p:cNvCxnSpPr/>
          <p:nvPr/>
        </p:nvCxnSpPr>
        <p:spPr bwMode="auto">
          <a:xfrm flipH="1">
            <a:off x="1838407" y="3666038"/>
            <a:ext cx="18622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F03F852-4703-4667-BA42-CF927AA46882}"/>
              </a:ext>
            </a:extLst>
          </p:cNvPr>
          <p:cNvCxnSpPr/>
          <p:nvPr/>
        </p:nvCxnSpPr>
        <p:spPr bwMode="auto">
          <a:xfrm flipH="1">
            <a:off x="2857060" y="343235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2434B16-6E2C-4FCE-8D94-7A7246E803BE}"/>
              </a:ext>
            </a:extLst>
          </p:cNvPr>
          <p:cNvCxnSpPr/>
          <p:nvPr/>
        </p:nvCxnSpPr>
        <p:spPr bwMode="auto">
          <a:xfrm>
            <a:off x="1861071" y="1501304"/>
            <a:ext cx="1004942" cy="16998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6E743B0-510C-4A95-8662-4B367E4B79F5}"/>
              </a:ext>
            </a:extLst>
          </p:cNvPr>
          <p:cNvCxnSpPr/>
          <p:nvPr/>
        </p:nvCxnSpPr>
        <p:spPr bwMode="auto">
          <a:xfrm>
            <a:off x="1861071" y="2562426"/>
            <a:ext cx="1004942" cy="8699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1BE1869-5C58-443B-92EE-9F99ED4682CE}"/>
              </a:ext>
            </a:extLst>
          </p:cNvPr>
          <p:cNvCxnSpPr/>
          <p:nvPr/>
        </p:nvCxnSpPr>
        <p:spPr bwMode="auto">
          <a:xfrm>
            <a:off x="4261800" y="3785547"/>
            <a:ext cx="0" cy="1408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0240099-D7AB-4FA1-97A9-7DFB0722F421}"/>
              </a:ext>
            </a:extLst>
          </p:cNvPr>
          <p:cNvCxnSpPr/>
          <p:nvPr/>
        </p:nvCxnSpPr>
        <p:spPr bwMode="auto">
          <a:xfrm>
            <a:off x="5297424" y="3785547"/>
            <a:ext cx="0" cy="1408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1D1E06D-1F3D-4B1E-BDE0-47E64000D535}"/>
              </a:ext>
            </a:extLst>
          </p:cNvPr>
          <p:cNvCxnSpPr/>
          <p:nvPr/>
        </p:nvCxnSpPr>
        <p:spPr bwMode="auto">
          <a:xfrm flipV="1">
            <a:off x="3216536" y="3926425"/>
            <a:ext cx="1040445" cy="5487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5B3DD29-D434-4D6F-9D57-96CF215F908A}"/>
              </a:ext>
            </a:extLst>
          </p:cNvPr>
          <p:cNvCxnSpPr/>
          <p:nvPr/>
        </p:nvCxnSpPr>
        <p:spPr bwMode="auto">
          <a:xfrm>
            <a:off x="5297424" y="3926425"/>
            <a:ext cx="3499576" cy="5487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CF56299-7145-4943-8FC0-E4434EDB7AC3}"/>
              </a:ext>
            </a:extLst>
          </p:cNvPr>
          <p:cNvCxnSpPr/>
          <p:nvPr/>
        </p:nvCxnSpPr>
        <p:spPr bwMode="auto">
          <a:xfrm flipV="1">
            <a:off x="10742572" y="1396263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9E0E91-08EE-490F-A232-E7DCB10FD47E}"/>
              </a:ext>
            </a:extLst>
          </p:cNvPr>
          <p:cNvSpPr txBox="1"/>
          <p:nvPr/>
        </p:nvSpPr>
        <p:spPr>
          <a:xfrm>
            <a:off x="8865496" y="1163577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Weave CNI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0E15003-6F8A-4DAA-B010-A774041E4F23}"/>
              </a:ext>
            </a:extLst>
          </p:cNvPr>
          <p:cNvCxnSpPr/>
          <p:nvPr/>
        </p:nvCxnSpPr>
        <p:spPr bwMode="auto">
          <a:xfrm flipV="1">
            <a:off x="10742572" y="1913885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70BD564-2BEE-41BF-A931-B818AFD3FF51}"/>
              </a:ext>
            </a:extLst>
          </p:cNvPr>
          <p:cNvSpPr txBox="1"/>
          <p:nvPr/>
        </p:nvSpPr>
        <p:spPr>
          <a:xfrm>
            <a:off x="8865496" y="16811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Multus CNI</a:t>
            </a:r>
            <a:endParaRPr lang="zh-TW" altLang="en-US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7F59AE3-F3B7-436D-98F9-487814B2B178}"/>
              </a:ext>
            </a:extLst>
          </p:cNvPr>
          <p:cNvCxnSpPr/>
          <p:nvPr/>
        </p:nvCxnSpPr>
        <p:spPr bwMode="auto">
          <a:xfrm flipV="1">
            <a:off x="10742572" y="2494014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3C8D211-3D6E-4B78-919F-28A795FFC962}"/>
              </a:ext>
            </a:extLst>
          </p:cNvPr>
          <p:cNvSpPr txBox="1"/>
          <p:nvPr/>
        </p:nvSpPr>
        <p:spPr>
          <a:xfrm>
            <a:off x="8865496" y="2261328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GRE tunnel</a:t>
            </a:r>
            <a:endParaRPr lang="zh-TW" altLang="en-US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D83821E-6EEF-44BE-828B-C67BFE4703CC}"/>
              </a:ext>
            </a:extLst>
          </p:cNvPr>
          <p:cNvCxnSpPr/>
          <p:nvPr/>
        </p:nvCxnSpPr>
        <p:spPr bwMode="auto">
          <a:xfrm flipV="1">
            <a:off x="10742572" y="3043797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41B19CC-46BE-4A87-803B-7C9DAC2F37ED}"/>
              </a:ext>
            </a:extLst>
          </p:cNvPr>
          <p:cNvSpPr txBox="1"/>
          <p:nvPr/>
        </p:nvSpPr>
        <p:spPr>
          <a:xfrm>
            <a:off x="8865496" y="2811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Others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43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2F2495C-51E3-416D-B578-D98C3611BC11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456F31B-6750-469E-AF9B-198603CE0A9E}"/>
              </a:ext>
            </a:extLst>
          </p:cNvPr>
          <p:cNvCxnSpPr/>
          <p:nvPr/>
        </p:nvCxnSpPr>
        <p:spPr bwMode="auto">
          <a:xfrm flipH="1">
            <a:off x="2857060" y="319867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015D39-50D4-4A32-A8E4-050A3E0116F6}"/>
              </a:ext>
            </a:extLst>
          </p:cNvPr>
          <p:cNvCxnSpPr/>
          <p:nvPr/>
        </p:nvCxnSpPr>
        <p:spPr bwMode="auto">
          <a:xfrm flipH="1">
            <a:off x="1838407" y="3666038"/>
            <a:ext cx="18622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F03F852-4703-4667-BA42-CF927AA46882}"/>
              </a:ext>
            </a:extLst>
          </p:cNvPr>
          <p:cNvCxnSpPr/>
          <p:nvPr/>
        </p:nvCxnSpPr>
        <p:spPr bwMode="auto">
          <a:xfrm flipH="1">
            <a:off x="2857060" y="343235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2434B16-6E2C-4FCE-8D94-7A7246E803BE}"/>
              </a:ext>
            </a:extLst>
          </p:cNvPr>
          <p:cNvCxnSpPr/>
          <p:nvPr/>
        </p:nvCxnSpPr>
        <p:spPr bwMode="auto">
          <a:xfrm>
            <a:off x="1861071" y="1501304"/>
            <a:ext cx="1004942" cy="16998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6E743B0-510C-4A95-8662-4B367E4B79F5}"/>
              </a:ext>
            </a:extLst>
          </p:cNvPr>
          <p:cNvCxnSpPr/>
          <p:nvPr/>
        </p:nvCxnSpPr>
        <p:spPr bwMode="auto">
          <a:xfrm>
            <a:off x="1861071" y="2562426"/>
            <a:ext cx="1004942" cy="8699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0EB2818-9A60-4EC0-A025-B286681FDAB4}"/>
              </a:ext>
            </a:extLst>
          </p:cNvPr>
          <p:cNvSpPr/>
          <p:nvPr/>
        </p:nvSpPr>
        <p:spPr bwMode="auto">
          <a:xfrm>
            <a:off x="3702403" y="2007545"/>
            <a:ext cx="1118794" cy="713094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9611395-D5CB-4527-A310-D3D7C698D979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4261800" y="2720639"/>
            <a:ext cx="1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39961A7-D33F-4E2B-AF71-9B8C26F1C7E8}"/>
              </a:ext>
            </a:extLst>
          </p:cNvPr>
          <p:cNvCxnSpPr/>
          <p:nvPr/>
        </p:nvCxnSpPr>
        <p:spPr bwMode="auto">
          <a:xfrm>
            <a:off x="399266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AA9B795-53E7-416B-A35D-26CF35659240}"/>
              </a:ext>
            </a:extLst>
          </p:cNvPr>
          <p:cNvCxnSpPr/>
          <p:nvPr/>
        </p:nvCxnSpPr>
        <p:spPr bwMode="auto">
          <a:xfrm>
            <a:off x="453368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2F3E1E3-1CE5-420D-8E90-CD445E32E2A4}"/>
              </a:ext>
            </a:extLst>
          </p:cNvPr>
          <p:cNvSpPr/>
          <p:nvPr/>
        </p:nvSpPr>
        <p:spPr bwMode="auto">
          <a:xfrm>
            <a:off x="5096418" y="2141251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5261D38-7C2C-4C34-92C3-904A62D5EBA1}"/>
              </a:ext>
            </a:extLst>
          </p:cNvPr>
          <p:cNvCxnSpPr>
            <a:cxnSpLocks/>
            <a:stCxn id="22" idx="0"/>
            <a:endCxn id="27" idx="2"/>
          </p:cNvCxnSpPr>
          <p:nvPr/>
        </p:nvCxnSpPr>
        <p:spPr bwMode="auto">
          <a:xfrm flipV="1">
            <a:off x="5655815" y="1793384"/>
            <a:ext cx="0" cy="347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96426ED-C614-45FB-A8BC-BADC7561A495}"/>
              </a:ext>
            </a:extLst>
          </p:cNvPr>
          <p:cNvCxnSpPr>
            <a:stCxn id="22" idx="2"/>
          </p:cNvCxnSpPr>
          <p:nvPr/>
        </p:nvCxnSpPr>
        <p:spPr bwMode="auto">
          <a:xfrm>
            <a:off x="5655815" y="2546477"/>
            <a:ext cx="0" cy="5259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9DA9722-8EB3-4CBA-A7CD-DDA8E6D43C02}"/>
              </a:ext>
            </a:extLst>
          </p:cNvPr>
          <p:cNvSpPr/>
          <p:nvPr/>
        </p:nvSpPr>
        <p:spPr bwMode="auto">
          <a:xfrm>
            <a:off x="5096418" y="1388158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Redis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37DE707-7875-49DB-A5C3-6B59D7F6E843}"/>
              </a:ext>
            </a:extLst>
          </p:cNvPr>
          <p:cNvCxnSpPr/>
          <p:nvPr/>
        </p:nvCxnSpPr>
        <p:spPr bwMode="auto">
          <a:xfrm flipV="1">
            <a:off x="10742572" y="1396263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1A22B1E-D111-40BB-AD48-88DDFE6F4710}"/>
              </a:ext>
            </a:extLst>
          </p:cNvPr>
          <p:cNvSpPr txBox="1"/>
          <p:nvPr/>
        </p:nvSpPr>
        <p:spPr>
          <a:xfrm>
            <a:off x="8865496" y="1163577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Weave CNI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5F33248-5817-44AE-B8EF-59B0AB2E89DD}"/>
              </a:ext>
            </a:extLst>
          </p:cNvPr>
          <p:cNvCxnSpPr/>
          <p:nvPr/>
        </p:nvCxnSpPr>
        <p:spPr bwMode="auto">
          <a:xfrm flipV="1">
            <a:off x="10742572" y="1913885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A00A0D4-FD80-414D-AA7E-5911A62A9272}"/>
              </a:ext>
            </a:extLst>
          </p:cNvPr>
          <p:cNvSpPr txBox="1"/>
          <p:nvPr/>
        </p:nvSpPr>
        <p:spPr>
          <a:xfrm>
            <a:off x="8865496" y="16811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Multus CNI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1189FDFE-2E49-47B4-AE44-4B1AEE2DB1B1}"/>
              </a:ext>
            </a:extLst>
          </p:cNvPr>
          <p:cNvCxnSpPr/>
          <p:nvPr/>
        </p:nvCxnSpPr>
        <p:spPr bwMode="auto">
          <a:xfrm flipV="1">
            <a:off x="10742572" y="2494014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6EE4A10-FD2D-4033-B966-7564E5D721D9}"/>
              </a:ext>
            </a:extLst>
          </p:cNvPr>
          <p:cNvSpPr txBox="1"/>
          <p:nvPr/>
        </p:nvSpPr>
        <p:spPr>
          <a:xfrm>
            <a:off x="8865496" y="2261328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GRE tunnel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9730F79-EEEE-4989-8415-5804939FDE12}"/>
              </a:ext>
            </a:extLst>
          </p:cNvPr>
          <p:cNvCxnSpPr/>
          <p:nvPr/>
        </p:nvCxnSpPr>
        <p:spPr bwMode="auto">
          <a:xfrm flipV="1">
            <a:off x="10742572" y="3043797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B4F6390-4C65-432E-AA75-F9FE4B545E35}"/>
              </a:ext>
            </a:extLst>
          </p:cNvPr>
          <p:cNvSpPr txBox="1"/>
          <p:nvPr/>
        </p:nvSpPr>
        <p:spPr>
          <a:xfrm>
            <a:off x="8865496" y="2811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Others</a:t>
            </a:r>
            <a:endParaRPr lang="zh-TW" altLang="en-US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6A07B868-B00F-4D6A-987F-DCCC85B00E9D}"/>
              </a:ext>
            </a:extLst>
          </p:cNvPr>
          <p:cNvCxnSpPr/>
          <p:nvPr/>
        </p:nvCxnSpPr>
        <p:spPr bwMode="auto">
          <a:xfrm>
            <a:off x="4261800" y="3785547"/>
            <a:ext cx="0" cy="1408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54B780B-8B1D-4537-98E5-36AB1BB4DB21}"/>
              </a:ext>
            </a:extLst>
          </p:cNvPr>
          <p:cNvCxnSpPr/>
          <p:nvPr/>
        </p:nvCxnSpPr>
        <p:spPr bwMode="auto">
          <a:xfrm>
            <a:off x="5297424" y="3785547"/>
            <a:ext cx="0" cy="1408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416A11D2-3D10-4395-9640-A54221BACA97}"/>
              </a:ext>
            </a:extLst>
          </p:cNvPr>
          <p:cNvCxnSpPr/>
          <p:nvPr/>
        </p:nvCxnSpPr>
        <p:spPr bwMode="auto">
          <a:xfrm flipV="1">
            <a:off x="3216536" y="3926425"/>
            <a:ext cx="1040445" cy="5487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5123BD6-CE42-4D9D-AD43-9F347BCC03ED}"/>
              </a:ext>
            </a:extLst>
          </p:cNvPr>
          <p:cNvCxnSpPr/>
          <p:nvPr/>
        </p:nvCxnSpPr>
        <p:spPr bwMode="auto">
          <a:xfrm>
            <a:off x="5297424" y="3926425"/>
            <a:ext cx="3499576" cy="5487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59E579-12AE-4596-A2EE-AC93FCFC4AE4}"/>
              </a:ext>
            </a:extLst>
          </p:cNvPr>
          <p:cNvSpPr/>
          <p:nvPr/>
        </p:nvSpPr>
        <p:spPr bwMode="auto">
          <a:xfrm>
            <a:off x="10742572" y="3357692"/>
            <a:ext cx="442544" cy="46166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7DD60C-7B81-4AFA-89B7-FD69C01356EA}"/>
              </a:ext>
            </a:extLst>
          </p:cNvPr>
          <p:cNvSpPr/>
          <p:nvPr/>
        </p:nvSpPr>
        <p:spPr bwMode="auto">
          <a:xfrm>
            <a:off x="11323862" y="3357692"/>
            <a:ext cx="442544" cy="46166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BCA282D-A804-4FA7-B9A7-553C8552407B}"/>
              </a:ext>
            </a:extLst>
          </p:cNvPr>
          <p:cNvSpPr txBox="1"/>
          <p:nvPr/>
        </p:nvSpPr>
        <p:spPr>
          <a:xfrm>
            <a:off x="8865496" y="335769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K8S pods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0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719E8-B156-42E8-A922-D9ABCCF33DFD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58E1B3D-D70F-496C-A010-13972B00DA7F}"/>
              </a:ext>
            </a:extLst>
          </p:cNvPr>
          <p:cNvCxnSpPr/>
          <p:nvPr/>
        </p:nvCxnSpPr>
        <p:spPr bwMode="auto">
          <a:xfrm flipH="1">
            <a:off x="2857060" y="319867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6EB32B4-7D88-482D-A0AD-1CB91996A86B}"/>
              </a:ext>
            </a:extLst>
          </p:cNvPr>
          <p:cNvCxnSpPr/>
          <p:nvPr/>
        </p:nvCxnSpPr>
        <p:spPr bwMode="auto">
          <a:xfrm flipH="1">
            <a:off x="1838407" y="3666038"/>
            <a:ext cx="18622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44FC293-098A-44F7-9264-797920310721}"/>
              </a:ext>
            </a:extLst>
          </p:cNvPr>
          <p:cNvCxnSpPr/>
          <p:nvPr/>
        </p:nvCxnSpPr>
        <p:spPr bwMode="auto">
          <a:xfrm flipH="1">
            <a:off x="2857060" y="343235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C9A0F81-BB36-4326-8D25-C93BFD33AEEB}"/>
              </a:ext>
            </a:extLst>
          </p:cNvPr>
          <p:cNvCxnSpPr>
            <a:stCxn id="43" idx="3"/>
          </p:cNvCxnSpPr>
          <p:nvPr/>
        </p:nvCxnSpPr>
        <p:spPr bwMode="auto">
          <a:xfrm>
            <a:off x="1861071" y="1501304"/>
            <a:ext cx="1004942" cy="16998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F6D7641-74B9-4025-8AA0-FAD5D673BF5D}"/>
              </a:ext>
            </a:extLst>
          </p:cNvPr>
          <p:cNvCxnSpPr>
            <a:stCxn id="44" idx="3"/>
          </p:cNvCxnSpPr>
          <p:nvPr/>
        </p:nvCxnSpPr>
        <p:spPr bwMode="auto">
          <a:xfrm>
            <a:off x="1861071" y="2562426"/>
            <a:ext cx="1004942" cy="8699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B648AEB-A28A-436A-B6BA-DDF2A52A67C4}"/>
              </a:ext>
            </a:extLst>
          </p:cNvPr>
          <p:cNvCxnSpPr/>
          <p:nvPr/>
        </p:nvCxnSpPr>
        <p:spPr bwMode="auto">
          <a:xfrm flipV="1">
            <a:off x="10742572" y="1396263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3028673-8861-4376-9645-4A891361DB8D}"/>
              </a:ext>
            </a:extLst>
          </p:cNvPr>
          <p:cNvSpPr txBox="1"/>
          <p:nvPr/>
        </p:nvSpPr>
        <p:spPr>
          <a:xfrm>
            <a:off x="8865496" y="1163577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Weave CNI</a:t>
            </a:r>
            <a:endParaRPr lang="zh-TW" altLang="en-US" dirty="0"/>
          </a:p>
        </p:txBody>
      </p: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C74ED1C9-541F-4691-BF76-0F7EF1190DC9}"/>
              </a:ext>
            </a:extLst>
          </p:cNvPr>
          <p:cNvCxnSpPr/>
          <p:nvPr/>
        </p:nvCxnSpPr>
        <p:spPr bwMode="auto">
          <a:xfrm flipV="1">
            <a:off x="10742572" y="1913885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3908EC8-9FB3-4F30-B4D0-3051539C3BF2}"/>
              </a:ext>
            </a:extLst>
          </p:cNvPr>
          <p:cNvSpPr txBox="1"/>
          <p:nvPr/>
        </p:nvSpPr>
        <p:spPr>
          <a:xfrm>
            <a:off x="8865496" y="16811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Multus CNI</a:t>
            </a:r>
            <a:endParaRPr lang="zh-TW" altLang="en-US" dirty="0"/>
          </a:p>
        </p:txBody>
      </p: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58205AD-7334-4920-A402-B67032C0AD32}"/>
              </a:ext>
            </a:extLst>
          </p:cNvPr>
          <p:cNvCxnSpPr/>
          <p:nvPr/>
        </p:nvCxnSpPr>
        <p:spPr bwMode="auto">
          <a:xfrm flipV="1">
            <a:off x="10742572" y="2494014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84C3E57A-1485-4CF3-938E-1606DFB6685B}"/>
              </a:ext>
            </a:extLst>
          </p:cNvPr>
          <p:cNvSpPr txBox="1"/>
          <p:nvPr/>
        </p:nvSpPr>
        <p:spPr>
          <a:xfrm>
            <a:off x="8865496" y="2261328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GRE tunnel</a:t>
            </a:r>
            <a:endParaRPr lang="zh-TW" altLang="en-US" dirty="0"/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F779E4EE-5EE5-4480-949A-3315C9D639B3}"/>
              </a:ext>
            </a:extLst>
          </p:cNvPr>
          <p:cNvCxnSpPr/>
          <p:nvPr/>
        </p:nvCxnSpPr>
        <p:spPr bwMode="auto">
          <a:xfrm flipV="1">
            <a:off x="10742572" y="3043797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891358FD-2DF2-4AD3-B556-35E92BB33CC5}"/>
              </a:ext>
            </a:extLst>
          </p:cNvPr>
          <p:cNvSpPr txBox="1"/>
          <p:nvPr/>
        </p:nvSpPr>
        <p:spPr>
          <a:xfrm>
            <a:off x="8865496" y="2811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E879F09-B589-484A-BB4D-C0DD77164B84}"/>
              </a:ext>
            </a:extLst>
          </p:cNvPr>
          <p:cNvSpPr/>
          <p:nvPr/>
        </p:nvSpPr>
        <p:spPr bwMode="auto">
          <a:xfrm>
            <a:off x="3702403" y="2007545"/>
            <a:ext cx="1118794" cy="713094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FD47DAB-6B2C-4E51-8DA4-225F67DDB377}"/>
              </a:ext>
            </a:extLst>
          </p:cNvPr>
          <p:cNvCxnSpPr>
            <a:cxnSpLocks/>
            <a:stCxn id="62" idx="2"/>
          </p:cNvCxnSpPr>
          <p:nvPr/>
        </p:nvCxnSpPr>
        <p:spPr bwMode="auto">
          <a:xfrm>
            <a:off x="4261800" y="2720639"/>
            <a:ext cx="1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905B074-A320-40E0-9C45-4F98830159B7}"/>
              </a:ext>
            </a:extLst>
          </p:cNvPr>
          <p:cNvCxnSpPr/>
          <p:nvPr/>
        </p:nvCxnSpPr>
        <p:spPr bwMode="auto">
          <a:xfrm>
            <a:off x="399266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DB70C55-797A-4FD2-AA98-49896844C5DD}"/>
              </a:ext>
            </a:extLst>
          </p:cNvPr>
          <p:cNvCxnSpPr/>
          <p:nvPr/>
        </p:nvCxnSpPr>
        <p:spPr bwMode="auto">
          <a:xfrm>
            <a:off x="453368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AE48F47-D686-4D96-AD5B-0A83309E7BB8}"/>
              </a:ext>
            </a:extLst>
          </p:cNvPr>
          <p:cNvSpPr/>
          <p:nvPr/>
        </p:nvSpPr>
        <p:spPr bwMode="auto">
          <a:xfrm>
            <a:off x="5096418" y="2141251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841AEC04-BD1F-4530-8BF6-313CBEEF6EEA}"/>
              </a:ext>
            </a:extLst>
          </p:cNvPr>
          <p:cNvCxnSpPr>
            <a:cxnSpLocks/>
            <a:stCxn id="69" idx="0"/>
            <a:endCxn id="74" idx="2"/>
          </p:cNvCxnSpPr>
          <p:nvPr/>
        </p:nvCxnSpPr>
        <p:spPr bwMode="auto">
          <a:xfrm flipV="1">
            <a:off x="5655815" y="1793384"/>
            <a:ext cx="0" cy="347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7A6D727-E092-4ED9-8A66-9A0599D5250E}"/>
              </a:ext>
            </a:extLst>
          </p:cNvPr>
          <p:cNvCxnSpPr>
            <a:stCxn id="69" idx="2"/>
          </p:cNvCxnSpPr>
          <p:nvPr/>
        </p:nvCxnSpPr>
        <p:spPr bwMode="auto">
          <a:xfrm>
            <a:off x="5655815" y="2546477"/>
            <a:ext cx="0" cy="5259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0F673E4-AEAD-40E5-B624-C01E8390E362}"/>
              </a:ext>
            </a:extLst>
          </p:cNvPr>
          <p:cNvSpPr/>
          <p:nvPr/>
        </p:nvSpPr>
        <p:spPr bwMode="auto">
          <a:xfrm>
            <a:off x="5096418" y="1388158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Redis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BDB1BE-4250-424C-8016-719372360F59}"/>
              </a:ext>
            </a:extLst>
          </p:cNvPr>
          <p:cNvSpPr/>
          <p:nvPr/>
        </p:nvSpPr>
        <p:spPr bwMode="auto">
          <a:xfrm>
            <a:off x="6796502" y="2891691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BF8F712-9332-42F5-AC76-91D91BC31BCD}"/>
              </a:ext>
            </a:extLst>
          </p:cNvPr>
          <p:cNvSpPr/>
          <p:nvPr/>
        </p:nvSpPr>
        <p:spPr bwMode="auto">
          <a:xfrm>
            <a:off x="6796502" y="3381590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D7DA5C5-BE12-4F01-923D-17D4AD7CCC9E}"/>
              </a:ext>
            </a:extLst>
          </p:cNvPr>
          <p:cNvSpPr/>
          <p:nvPr/>
        </p:nvSpPr>
        <p:spPr bwMode="auto">
          <a:xfrm>
            <a:off x="6796502" y="2141420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5659E36-3231-485E-A4A1-EE7BED9829E2}"/>
              </a:ext>
            </a:extLst>
          </p:cNvPr>
          <p:cNvCxnSpPr>
            <a:stCxn id="40" idx="0"/>
            <a:endCxn id="42" idx="2"/>
          </p:cNvCxnSpPr>
          <p:nvPr/>
        </p:nvCxnSpPr>
        <p:spPr bwMode="auto">
          <a:xfrm flipV="1">
            <a:off x="7355899" y="2546646"/>
            <a:ext cx="0" cy="345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B9394F3-0D18-443A-92D7-7CB87CC37BE9}"/>
              </a:ext>
            </a:extLst>
          </p:cNvPr>
          <p:cNvCxnSpPr>
            <a:stCxn id="41" idx="1"/>
          </p:cNvCxnSpPr>
          <p:nvPr/>
        </p:nvCxnSpPr>
        <p:spPr bwMode="auto">
          <a:xfrm flipH="1" flipV="1">
            <a:off x="5989254" y="3581045"/>
            <a:ext cx="807248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E554D70-B01A-44FD-94DD-B06F10E43C60}"/>
              </a:ext>
            </a:extLst>
          </p:cNvPr>
          <p:cNvCxnSpPr>
            <a:stCxn id="40" idx="1"/>
          </p:cNvCxnSpPr>
          <p:nvPr/>
        </p:nvCxnSpPr>
        <p:spPr bwMode="auto">
          <a:xfrm flipH="1">
            <a:off x="5989254" y="3094304"/>
            <a:ext cx="807248" cy="1826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DF8B619-6C75-403E-AE2B-7117E9172C1E}"/>
              </a:ext>
            </a:extLst>
          </p:cNvPr>
          <p:cNvSpPr/>
          <p:nvPr/>
        </p:nvSpPr>
        <p:spPr bwMode="auto">
          <a:xfrm>
            <a:off x="1279010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FCB961-9D57-4265-8FCA-DD99EFE3BD96}"/>
              </a:ext>
            </a:extLst>
          </p:cNvPr>
          <p:cNvSpPr/>
          <p:nvPr/>
        </p:nvSpPr>
        <p:spPr bwMode="auto">
          <a:xfrm>
            <a:off x="2556320" y="58299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3BA8895-17DF-47F9-A7FD-E284041014F4}"/>
              </a:ext>
            </a:extLst>
          </p:cNvPr>
          <p:cNvSpPr/>
          <p:nvPr/>
        </p:nvSpPr>
        <p:spPr bwMode="auto">
          <a:xfrm>
            <a:off x="4332579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86DC547C-4CD9-4415-9A0F-D1F062A01AB5}"/>
              </a:ext>
            </a:extLst>
          </p:cNvPr>
          <p:cNvCxnSpPr>
            <a:stCxn id="56" idx="3"/>
            <a:endCxn id="58" idx="1"/>
          </p:cNvCxnSpPr>
          <p:nvPr/>
        </p:nvCxnSpPr>
        <p:spPr bwMode="auto">
          <a:xfrm>
            <a:off x="3675114" y="6032599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AF6AB7E2-3A9A-4699-860E-3362FBB457D2}"/>
              </a:ext>
            </a:extLst>
          </p:cNvPr>
          <p:cNvSpPr/>
          <p:nvPr/>
        </p:nvSpPr>
        <p:spPr bwMode="auto">
          <a:xfrm>
            <a:off x="6919923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339E9C9-9A2D-441D-A5C2-67E0C44A6561}"/>
              </a:ext>
            </a:extLst>
          </p:cNvPr>
          <p:cNvSpPr/>
          <p:nvPr/>
        </p:nvSpPr>
        <p:spPr bwMode="auto">
          <a:xfrm>
            <a:off x="8197233" y="58299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11EDD93-E4FD-4531-926B-1A79C7426E04}"/>
              </a:ext>
            </a:extLst>
          </p:cNvPr>
          <p:cNvSpPr/>
          <p:nvPr/>
        </p:nvSpPr>
        <p:spPr bwMode="auto">
          <a:xfrm>
            <a:off x="9973492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DA7DE4C-F41A-491D-A2B4-4F8E75FA3CCD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 bwMode="auto">
          <a:xfrm>
            <a:off x="9316027" y="6032599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7FD45EA1-00B4-4978-B5BE-7EF7D3178CCA}"/>
              </a:ext>
            </a:extLst>
          </p:cNvPr>
          <p:cNvCxnSpPr>
            <a:stCxn id="72" idx="0"/>
            <a:endCxn id="23" idx="0"/>
          </p:cNvCxnSpPr>
          <p:nvPr/>
        </p:nvCxnSpPr>
        <p:spPr bwMode="auto">
          <a:xfrm flipV="1">
            <a:off x="7479320" y="4475180"/>
            <a:ext cx="1317680" cy="13557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75EB9C9-7F5A-4241-A4C0-3A2DD39C6820}"/>
              </a:ext>
            </a:extLst>
          </p:cNvPr>
          <p:cNvCxnSpPr>
            <a:stCxn id="73" idx="0"/>
            <a:endCxn id="23" idx="0"/>
          </p:cNvCxnSpPr>
          <p:nvPr/>
        </p:nvCxnSpPr>
        <p:spPr bwMode="auto">
          <a:xfrm flipV="1">
            <a:off x="8756630" y="4475180"/>
            <a:ext cx="40370" cy="13548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9159B897-2D78-4EB9-BD9F-5C69AC0E7132}"/>
              </a:ext>
            </a:extLst>
          </p:cNvPr>
          <p:cNvCxnSpPr>
            <a:stCxn id="52" idx="0"/>
            <a:endCxn id="6" idx="0"/>
          </p:cNvCxnSpPr>
          <p:nvPr/>
        </p:nvCxnSpPr>
        <p:spPr bwMode="auto">
          <a:xfrm flipV="1">
            <a:off x="1838407" y="4475180"/>
            <a:ext cx="1378129" cy="13557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56F9FDF9-312D-41C2-9360-A8F8FEA44578}"/>
              </a:ext>
            </a:extLst>
          </p:cNvPr>
          <p:cNvCxnSpPr>
            <a:stCxn id="56" idx="0"/>
            <a:endCxn id="6" idx="0"/>
          </p:cNvCxnSpPr>
          <p:nvPr/>
        </p:nvCxnSpPr>
        <p:spPr bwMode="auto">
          <a:xfrm flipV="1">
            <a:off x="3115717" y="4475180"/>
            <a:ext cx="100819" cy="13548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0EFA4BBD-3299-4474-A093-3847F111DE9B}"/>
              </a:ext>
            </a:extLst>
          </p:cNvPr>
          <p:cNvCxnSpPr/>
          <p:nvPr/>
        </p:nvCxnSpPr>
        <p:spPr bwMode="auto">
          <a:xfrm>
            <a:off x="4261800" y="3785547"/>
            <a:ext cx="0" cy="1408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35A1A67-209F-4BB5-9159-EABFF05C5545}"/>
              </a:ext>
            </a:extLst>
          </p:cNvPr>
          <p:cNvCxnSpPr/>
          <p:nvPr/>
        </p:nvCxnSpPr>
        <p:spPr bwMode="auto">
          <a:xfrm>
            <a:off x="5297424" y="3785547"/>
            <a:ext cx="0" cy="1408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5CBE25D6-513A-4470-9083-3863A57CB788}"/>
              </a:ext>
            </a:extLst>
          </p:cNvPr>
          <p:cNvCxnSpPr/>
          <p:nvPr/>
        </p:nvCxnSpPr>
        <p:spPr bwMode="auto">
          <a:xfrm flipV="1">
            <a:off x="3216536" y="3926425"/>
            <a:ext cx="1040445" cy="5487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114EEB58-9D33-496F-83DF-AC420C513062}"/>
              </a:ext>
            </a:extLst>
          </p:cNvPr>
          <p:cNvCxnSpPr/>
          <p:nvPr/>
        </p:nvCxnSpPr>
        <p:spPr bwMode="auto">
          <a:xfrm>
            <a:off x="5297424" y="3926425"/>
            <a:ext cx="3499576" cy="5487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8EF7293B-145F-41E2-AD6D-B6E610E39DA4}"/>
              </a:ext>
            </a:extLst>
          </p:cNvPr>
          <p:cNvSpPr/>
          <p:nvPr/>
        </p:nvSpPr>
        <p:spPr bwMode="auto">
          <a:xfrm>
            <a:off x="10742572" y="3357692"/>
            <a:ext cx="442544" cy="46166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BA261F0-4BEE-4297-8B13-C417DE488DD5}"/>
              </a:ext>
            </a:extLst>
          </p:cNvPr>
          <p:cNvSpPr/>
          <p:nvPr/>
        </p:nvSpPr>
        <p:spPr bwMode="auto">
          <a:xfrm>
            <a:off x="11323862" y="3357692"/>
            <a:ext cx="442544" cy="46166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735128-3FD8-4A6A-B55D-9405F076F059}"/>
              </a:ext>
            </a:extLst>
          </p:cNvPr>
          <p:cNvSpPr txBox="1"/>
          <p:nvPr/>
        </p:nvSpPr>
        <p:spPr>
          <a:xfrm>
            <a:off x="8865496" y="335769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K8S pods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447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/>
          <a:p>
            <a:pPr>
              <a:spcAft>
                <a:spcPct val="0"/>
              </a:spcAft>
            </a:pPr>
            <a:r>
              <a:rPr lang="en-US" altLang="zh-TW" dirty="0"/>
              <a:t>Tai and I haven’t implemented K8S load balancing on OVS.</a:t>
            </a:r>
          </a:p>
          <a:p>
            <a:pPr lvl="1">
              <a:spcAft>
                <a:spcPct val="0"/>
              </a:spcAft>
            </a:pPr>
            <a:r>
              <a:rPr lang="en-US" altLang="zh-TW" dirty="0"/>
              <a:t> In other words, we have used weave CNI to do it, but haven’t used Multus CNI to do it.</a:t>
            </a:r>
          </a:p>
          <a:p>
            <a:endParaRPr lang="en-US" altLang="zh-TW" dirty="0"/>
          </a:p>
          <a:p>
            <a:r>
              <a:rPr lang="en-US" altLang="zh-TW" dirty="0"/>
              <a:t>Therefore, this is the current technical bottleneck, and we have to do more research.</a:t>
            </a:r>
          </a:p>
          <a:p>
            <a:pPr lvl="1"/>
            <a:r>
              <a:rPr lang="en-US" altLang="zh-TW" dirty="0"/>
              <a:t> Research is still in progress.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0370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99919</TotalTime>
  <Words>485</Words>
  <Application>Microsoft Office PowerPoint</Application>
  <PresentationFormat>寬螢幕</PresentationFormat>
  <Paragraphs>226</Paragraphs>
  <Slides>20</Slides>
  <Notes>3</Notes>
  <HiddenSlides>8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Problems</vt:lpstr>
      <vt:lpstr>TODO List</vt:lpstr>
      <vt:lpstr>Feedback</vt:lpstr>
      <vt:lpstr>Feedback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Comparison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2078</cp:revision>
  <cp:lastPrinted>2016-10-16T18:03:02Z</cp:lastPrinted>
  <dcterms:created xsi:type="dcterms:W3CDTF">2009-05-04T15:50:16Z</dcterms:created>
  <dcterms:modified xsi:type="dcterms:W3CDTF">2024-02-17T08:05:09Z</dcterms:modified>
</cp:coreProperties>
</file>