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9" r:id="rId3"/>
    <p:sldId id="414" r:id="rId4"/>
    <p:sldId id="416" r:id="rId5"/>
    <p:sldId id="417" r:id="rId6"/>
    <p:sldId id="418" r:id="rId7"/>
    <p:sldId id="415" r:id="rId8"/>
    <p:sldId id="408" r:id="rId9"/>
    <p:sldId id="419" r:id="rId10"/>
    <p:sldId id="413" r:id="rId11"/>
    <p:sldId id="392" r:id="rId12"/>
    <p:sldId id="403" r:id="rId13"/>
    <p:sldId id="395" r:id="rId14"/>
    <p:sldId id="396" r:id="rId15"/>
    <p:sldId id="411" r:id="rId16"/>
    <p:sldId id="402" r:id="rId17"/>
    <p:sldId id="401" r:id="rId18"/>
    <p:sldId id="412" r:id="rId19"/>
    <p:sldId id="397" r:id="rId20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9999FF"/>
    <a:srgbClr val="CC99FF"/>
    <a:srgbClr val="666666"/>
    <a:srgbClr val="FF99CC"/>
    <a:srgbClr val="FF66FF"/>
    <a:srgbClr val="00B050"/>
    <a:srgbClr val="FF0000"/>
    <a:srgbClr val="259D25"/>
    <a:srgbClr val="FF7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1806" autoAdjust="0"/>
  </p:normalViewPr>
  <p:slideViewPr>
    <p:cSldViewPr snapToGrid="0">
      <p:cViewPr varScale="1">
        <p:scale>
          <a:sx n="65" d="100"/>
          <a:sy n="65" d="100"/>
        </p:scale>
        <p:origin x="1714" y="38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01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20240215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7A10C04-DDAE-496F-B818-5DC1444D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和任呈討論</a:t>
            </a:r>
            <a:r>
              <a:rPr lang="en-US" altLang="zh-TW" dirty="0"/>
              <a:t>HA</a:t>
            </a:r>
            <a:r>
              <a:rPr lang="zh-TW" altLang="en-US" dirty="0"/>
              <a:t>的</a:t>
            </a:r>
            <a:r>
              <a:rPr lang="en-US" altLang="zh-TW" dirty="0"/>
              <a:t>5G</a:t>
            </a:r>
            <a:r>
              <a:rPr lang="zh-TW" altLang="en-US" dirty="0"/>
              <a:t>環境。</a:t>
            </a:r>
            <a:endParaRPr lang="en-US" altLang="zh-TW" dirty="0"/>
          </a:p>
          <a:p>
            <a:r>
              <a:rPr lang="en-US" altLang="zh-TW" dirty="0"/>
              <a:t>HA</a:t>
            </a:r>
            <a:r>
              <a:rPr lang="zh-TW" altLang="en-US" dirty="0"/>
              <a:t>感覺可以透過</a:t>
            </a:r>
            <a:r>
              <a:rPr lang="en-US" altLang="zh-TW" dirty="0"/>
              <a:t>OVS</a:t>
            </a:r>
            <a:r>
              <a:rPr lang="zh-TW" altLang="en-US" dirty="0"/>
              <a:t>設</a:t>
            </a:r>
            <a:r>
              <a:rPr lang="en-US" altLang="zh-TW" dirty="0"/>
              <a:t>flow rules</a:t>
            </a:r>
            <a:r>
              <a:rPr lang="zh-TW" altLang="en-US" dirty="0"/>
              <a:t>完成。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D4C8B9-F2DB-4FE8-983F-352D2245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E7BEF52-4E26-47B7-8048-88E4C483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789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7A10C04-DDAE-496F-B818-5DC1444D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Bandwidth management </a:t>
            </a:r>
            <a:r>
              <a:rPr lang="zh-TW" altLang="en-US" dirty="0"/>
              <a:t>的</a:t>
            </a:r>
            <a:r>
              <a:rPr lang="en-US" altLang="zh-TW" dirty="0"/>
              <a:t>button</a:t>
            </a:r>
            <a:r>
              <a:rPr lang="zh-TW" altLang="en-US" dirty="0"/>
              <a:t>改成</a:t>
            </a:r>
            <a:r>
              <a:rPr lang="en-US" altLang="zh-TW" dirty="0"/>
              <a:t>action</a:t>
            </a:r>
          </a:p>
          <a:p>
            <a:r>
              <a:rPr lang="en-US" altLang="zh-TW" dirty="0"/>
              <a:t>ACL</a:t>
            </a:r>
            <a:r>
              <a:rPr lang="zh-TW" altLang="en-US" dirty="0"/>
              <a:t>的</a:t>
            </a:r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、</a:t>
            </a:r>
            <a:r>
              <a:rPr lang="en-US" altLang="zh-TW" dirty="0"/>
              <a:t>APP Port</a:t>
            </a:r>
            <a:r>
              <a:rPr lang="zh-TW" altLang="en-US" dirty="0"/>
              <a:t>改成一個欄位</a:t>
            </a:r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IP/Port</a:t>
            </a:r>
          </a:p>
          <a:p>
            <a:r>
              <a:rPr lang="zh-TW" altLang="en-US" dirty="0"/>
              <a:t>然後老師覺得</a:t>
            </a:r>
            <a:r>
              <a:rPr lang="en-US" altLang="zh-TW" dirty="0"/>
              <a:t>ACL</a:t>
            </a:r>
            <a:r>
              <a:rPr lang="zh-TW" altLang="en-US" dirty="0"/>
              <a:t>的呈現下面會比較好。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D4C8B9-F2DB-4FE8-983F-352D2245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E7BEF52-4E26-47B7-8048-88E4C483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C261C4-B824-471F-A823-EEA15D219316}"/>
              </a:ext>
            </a:extLst>
          </p:cNvPr>
          <p:cNvSpPr txBox="1"/>
          <p:nvPr/>
        </p:nvSpPr>
        <p:spPr>
          <a:xfrm>
            <a:off x="912289" y="3363333"/>
            <a:ext cx="363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Access Control List Table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6AD480-B6B8-454B-97D4-3E96C440D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512047"/>
              </p:ext>
            </p:extLst>
          </p:nvPr>
        </p:nvGraphicFramePr>
        <p:xfrm>
          <a:off x="912291" y="3824998"/>
          <a:ext cx="9759057" cy="13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019">
                  <a:extLst>
                    <a:ext uri="{9D8B030D-6E8A-4147-A177-3AD203B41FA5}">
                      <a16:colId xmlns:a16="http://schemas.microsoft.com/office/drawing/2014/main" val="290621180"/>
                    </a:ext>
                  </a:extLst>
                </a:gridCol>
                <a:gridCol w="4054242">
                  <a:extLst>
                    <a:ext uri="{9D8B030D-6E8A-4147-A177-3AD203B41FA5}">
                      <a16:colId xmlns:a16="http://schemas.microsoft.com/office/drawing/2014/main" val="770518682"/>
                    </a:ext>
                  </a:extLst>
                </a:gridCol>
                <a:gridCol w="2451796">
                  <a:extLst>
                    <a:ext uri="{9D8B030D-6E8A-4147-A177-3AD203B41FA5}">
                      <a16:colId xmlns:a16="http://schemas.microsoft.com/office/drawing/2014/main" val="1009374370"/>
                    </a:ext>
                  </a:extLst>
                </a:gridCol>
              </a:tblGrid>
              <a:tr h="4530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APP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IP:Port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Button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46480"/>
                  </a:ext>
                </a:extLst>
              </a:tr>
              <a:tr h="45309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172.16.0.56:80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08246"/>
                  </a:ext>
                </a:extLst>
              </a:tr>
              <a:tr h="453097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172.16.0.56:443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3045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1DC91F4-A245-4943-951B-8DD8BBA8CF0B}"/>
              </a:ext>
            </a:extLst>
          </p:cNvPr>
          <p:cNvSpPr/>
          <p:nvPr/>
        </p:nvSpPr>
        <p:spPr bwMode="auto">
          <a:xfrm>
            <a:off x="11036635" y="3824998"/>
            <a:ext cx="576246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8BA0A-E3CC-4B1B-A4BE-108AAF525F28}"/>
              </a:ext>
            </a:extLst>
          </p:cNvPr>
          <p:cNvSpPr/>
          <p:nvPr/>
        </p:nvSpPr>
        <p:spPr bwMode="auto">
          <a:xfrm>
            <a:off x="8486006" y="4365098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4AF515-6F81-45B5-95BC-C466F6D4AA80}"/>
              </a:ext>
            </a:extLst>
          </p:cNvPr>
          <p:cNvSpPr/>
          <p:nvPr/>
        </p:nvSpPr>
        <p:spPr bwMode="auto">
          <a:xfrm>
            <a:off x="9548848" y="4365098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90574F-7384-4775-A99B-1E5DBD961BDA}"/>
              </a:ext>
            </a:extLst>
          </p:cNvPr>
          <p:cNvSpPr/>
          <p:nvPr/>
        </p:nvSpPr>
        <p:spPr bwMode="auto">
          <a:xfrm>
            <a:off x="8490755" y="4809091"/>
            <a:ext cx="919411" cy="31118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MODIFY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E1954B-9A8D-4378-B9D8-D2B56C98528C}"/>
              </a:ext>
            </a:extLst>
          </p:cNvPr>
          <p:cNvSpPr/>
          <p:nvPr/>
        </p:nvSpPr>
        <p:spPr bwMode="auto">
          <a:xfrm>
            <a:off x="9553597" y="4809091"/>
            <a:ext cx="919411" cy="311185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DELETE</a:t>
            </a:r>
            <a:endParaRPr lang="zh-TW" altLang="en-US" sz="14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7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HA Architecture Design II</a:t>
            </a:r>
          </a:p>
        </p:txBody>
      </p:sp>
    </p:spTree>
    <p:extLst>
      <p:ext uri="{BB962C8B-B14F-4D97-AF65-F5344CB8AC3E}">
        <p14:creationId xmlns:p14="http://schemas.microsoft.com/office/powerpoint/2010/main" val="231228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3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5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45780DD-8A28-4EB1-AB18-80CD99E50555}"/>
              </a:ext>
            </a:extLst>
          </p:cNvPr>
          <p:cNvCxnSpPr>
            <a:stCxn id="7" idx="2"/>
          </p:cNvCxnSpPr>
          <p:nvPr/>
        </p:nvCxnSpPr>
        <p:spPr bwMode="auto">
          <a:xfrm>
            <a:off x="4844943" y="3785547"/>
            <a:ext cx="1377" cy="3940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88E583B-664E-4309-95AF-99F913239815}"/>
              </a:ext>
            </a:extLst>
          </p:cNvPr>
          <p:cNvCxnSpPr>
            <a:stCxn id="33" idx="0"/>
          </p:cNvCxnSpPr>
          <p:nvPr/>
        </p:nvCxnSpPr>
        <p:spPr bwMode="auto">
          <a:xfrm flipV="1">
            <a:off x="3115718" y="4179570"/>
            <a:ext cx="1729225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09C7F29-E778-4A6B-BDFE-DB5FDA25D86F}"/>
              </a:ext>
            </a:extLst>
          </p:cNvPr>
          <p:cNvCxnSpPr>
            <a:stCxn id="39" idx="0"/>
          </p:cNvCxnSpPr>
          <p:nvPr/>
        </p:nvCxnSpPr>
        <p:spPr bwMode="auto">
          <a:xfrm flipH="1" flipV="1">
            <a:off x="4844943" y="4179570"/>
            <a:ext cx="3881208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5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45780DD-8A28-4EB1-AB18-80CD99E50555}"/>
              </a:ext>
            </a:extLst>
          </p:cNvPr>
          <p:cNvCxnSpPr>
            <a:stCxn id="7" idx="2"/>
          </p:cNvCxnSpPr>
          <p:nvPr/>
        </p:nvCxnSpPr>
        <p:spPr bwMode="auto">
          <a:xfrm>
            <a:off x="4844943" y="3785547"/>
            <a:ext cx="1377" cy="3940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88E583B-664E-4309-95AF-99F913239815}"/>
              </a:ext>
            </a:extLst>
          </p:cNvPr>
          <p:cNvCxnSpPr>
            <a:stCxn id="33" idx="0"/>
          </p:cNvCxnSpPr>
          <p:nvPr/>
        </p:nvCxnSpPr>
        <p:spPr bwMode="auto">
          <a:xfrm flipV="1">
            <a:off x="3115718" y="4179570"/>
            <a:ext cx="1729225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09C7F29-E778-4A6B-BDFE-DB5FDA25D86F}"/>
              </a:ext>
            </a:extLst>
          </p:cNvPr>
          <p:cNvCxnSpPr>
            <a:stCxn id="39" idx="0"/>
          </p:cNvCxnSpPr>
          <p:nvPr/>
        </p:nvCxnSpPr>
        <p:spPr bwMode="auto">
          <a:xfrm flipH="1" flipV="1">
            <a:off x="4844943" y="4179570"/>
            <a:ext cx="3881208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58E1B3D-D70F-496C-A010-13972B00DA7F}"/>
              </a:ext>
            </a:extLst>
          </p:cNvPr>
          <p:cNvCxnSpPr/>
          <p:nvPr/>
        </p:nvCxnSpPr>
        <p:spPr bwMode="auto">
          <a:xfrm flipH="1">
            <a:off x="2857060" y="319867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6EB32B4-7D88-482D-A0AD-1CB91996A86B}"/>
              </a:ext>
            </a:extLst>
          </p:cNvPr>
          <p:cNvCxnSpPr/>
          <p:nvPr/>
        </p:nvCxnSpPr>
        <p:spPr bwMode="auto">
          <a:xfrm flipH="1">
            <a:off x="1838407" y="3666038"/>
            <a:ext cx="18622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44FC293-098A-44F7-9264-797920310721}"/>
              </a:ext>
            </a:extLst>
          </p:cNvPr>
          <p:cNvCxnSpPr/>
          <p:nvPr/>
        </p:nvCxnSpPr>
        <p:spPr bwMode="auto">
          <a:xfrm flipH="1">
            <a:off x="2857060" y="343235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C9A0F81-BB36-4326-8D25-C93BFD33AEEB}"/>
              </a:ext>
            </a:extLst>
          </p:cNvPr>
          <p:cNvCxnSpPr>
            <a:stCxn id="43" idx="3"/>
          </p:cNvCxnSpPr>
          <p:nvPr/>
        </p:nvCxnSpPr>
        <p:spPr bwMode="auto">
          <a:xfrm>
            <a:off x="1861071" y="1501304"/>
            <a:ext cx="1004942" cy="16998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F6D7641-74B9-4025-8AA0-FAD5D673BF5D}"/>
              </a:ext>
            </a:extLst>
          </p:cNvPr>
          <p:cNvCxnSpPr>
            <a:stCxn id="44" idx="3"/>
          </p:cNvCxnSpPr>
          <p:nvPr/>
        </p:nvCxnSpPr>
        <p:spPr bwMode="auto">
          <a:xfrm>
            <a:off x="1861071" y="2562426"/>
            <a:ext cx="1004942" cy="869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E879F09-B589-484A-BB4D-C0DD77164B84}"/>
              </a:ext>
            </a:extLst>
          </p:cNvPr>
          <p:cNvSpPr/>
          <p:nvPr/>
        </p:nvSpPr>
        <p:spPr bwMode="auto">
          <a:xfrm>
            <a:off x="3702403" y="2007545"/>
            <a:ext cx="1118794" cy="713094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FD47DAB-6B2C-4E51-8DA4-225F67DDB377}"/>
              </a:ext>
            </a:extLst>
          </p:cNvPr>
          <p:cNvCxnSpPr>
            <a:cxnSpLocks/>
            <a:stCxn id="62" idx="2"/>
          </p:cNvCxnSpPr>
          <p:nvPr/>
        </p:nvCxnSpPr>
        <p:spPr bwMode="auto">
          <a:xfrm>
            <a:off x="4261800" y="2720639"/>
            <a:ext cx="1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905B074-A320-40E0-9C45-4F98830159B7}"/>
              </a:ext>
            </a:extLst>
          </p:cNvPr>
          <p:cNvCxnSpPr/>
          <p:nvPr/>
        </p:nvCxnSpPr>
        <p:spPr bwMode="auto">
          <a:xfrm>
            <a:off x="399266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DB70C55-797A-4FD2-AA98-49896844C5DD}"/>
              </a:ext>
            </a:extLst>
          </p:cNvPr>
          <p:cNvCxnSpPr/>
          <p:nvPr/>
        </p:nvCxnSpPr>
        <p:spPr bwMode="auto">
          <a:xfrm>
            <a:off x="453368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E48F47-D686-4D96-AD5B-0A83309E7BB8}"/>
              </a:ext>
            </a:extLst>
          </p:cNvPr>
          <p:cNvSpPr/>
          <p:nvPr/>
        </p:nvSpPr>
        <p:spPr bwMode="auto">
          <a:xfrm>
            <a:off x="5096418" y="2141251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41AEC04-BD1F-4530-8BF6-313CBEEF6EEA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 bwMode="auto">
          <a:xfrm flipV="1">
            <a:off x="5655815" y="1793384"/>
            <a:ext cx="0" cy="347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7A6D727-E092-4ED9-8A66-9A0599D5250E}"/>
              </a:ext>
            </a:extLst>
          </p:cNvPr>
          <p:cNvCxnSpPr>
            <a:stCxn id="69" idx="2"/>
          </p:cNvCxnSpPr>
          <p:nvPr/>
        </p:nvCxnSpPr>
        <p:spPr bwMode="auto">
          <a:xfrm>
            <a:off x="5655815" y="2546477"/>
            <a:ext cx="0" cy="5259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0F673E4-AEAD-40E5-B624-C01E8390E362}"/>
              </a:ext>
            </a:extLst>
          </p:cNvPr>
          <p:cNvSpPr/>
          <p:nvPr/>
        </p:nvSpPr>
        <p:spPr bwMode="auto">
          <a:xfrm>
            <a:off x="5096418" y="138815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2DAB878-56E8-49E5-B7A6-14FB9834108A}"/>
              </a:ext>
            </a:extLst>
          </p:cNvPr>
          <p:cNvSpPr/>
          <p:nvPr/>
        </p:nvSpPr>
        <p:spPr bwMode="auto">
          <a:xfrm>
            <a:off x="10742572" y="3357692"/>
            <a:ext cx="442544" cy="4616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F4BA3C-B5DC-4238-8E32-90893AA08F20}"/>
              </a:ext>
            </a:extLst>
          </p:cNvPr>
          <p:cNvSpPr/>
          <p:nvPr/>
        </p:nvSpPr>
        <p:spPr bwMode="auto">
          <a:xfrm>
            <a:off x="11323862" y="3357692"/>
            <a:ext cx="442544" cy="46166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6232300-15CD-489C-9472-3ECF48A81F02}"/>
              </a:ext>
            </a:extLst>
          </p:cNvPr>
          <p:cNvSpPr txBox="1"/>
          <p:nvPr/>
        </p:nvSpPr>
        <p:spPr>
          <a:xfrm>
            <a:off x="8865496" y="335769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K8S pods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0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45780DD-8A28-4EB1-AB18-80CD99E50555}"/>
              </a:ext>
            </a:extLst>
          </p:cNvPr>
          <p:cNvCxnSpPr>
            <a:stCxn id="7" idx="2"/>
          </p:cNvCxnSpPr>
          <p:nvPr/>
        </p:nvCxnSpPr>
        <p:spPr bwMode="auto">
          <a:xfrm>
            <a:off x="4844943" y="3785547"/>
            <a:ext cx="1377" cy="3940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88E583B-664E-4309-95AF-99F913239815}"/>
              </a:ext>
            </a:extLst>
          </p:cNvPr>
          <p:cNvCxnSpPr>
            <a:stCxn id="33" idx="0"/>
          </p:cNvCxnSpPr>
          <p:nvPr/>
        </p:nvCxnSpPr>
        <p:spPr bwMode="auto">
          <a:xfrm flipV="1">
            <a:off x="3115718" y="4179570"/>
            <a:ext cx="1729225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09C7F29-E778-4A6B-BDFE-DB5FDA25D86F}"/>
              </a:ext>
            </a:extLst>
          </p:cNvPr>
          <p:cNvCxnSpPr>
            <a:stCxn id="39" idx="0"/>
          </p:cNvCxnSpPr>
          <p:nvPr/>
        </p:nvCxnSpPr>
        <p:spPr bwMode="auto">
          <a:xfrm flipH="1" flipV="1">
            <a:off x="4844943" y="4179570"/>
            <a:ext cx="3881208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58E1B3D-D70F-496C-A010-13972B00DA7F}"/>
              </a:ext>
            </a:extLst>
          </p:cNvPr>
          <p:cNvCxnSpPr/>
          <p:nvPr/>
        </p:nvCxnSpPr>
        <p:spPr bwMode="auto">
          <a:xfrm flipH="1">
            <a:off x="2857060" y="319867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6EB32B4-7D88-482D-A0AD-1CB91996A86B}"/>
              </a:ext>
            </a:extLst>
          </p:cNvPr>
          <p:cNvCxnSpPr/>
          <p:nvPr/>
        </p:nvCxnSpPr>
        <p:spPr bwMode="auto">
          <a:xfrm flipH="1">
            <a:off x="1838407" y="3666038"/>
            <a:ext cx="18622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44FC293-098A-44F7-9264-797920310721}"/>
              </a:ext>
            </a:extLst>
          </p:cNvPr>
          <p:cNvCxnSpPr/>
          <p:nvPr/>
        </p:nvCxnSpPr>
        <p:spPr bwMode="auto">
          <a:xfrm flipH="1">
            <a:off x="2857060" y="343235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C9A0F81-BB36-4326-8D25-C93BFD33AEEB}"/>
              </a:ext>
            </a:extLst>
          </p:cNvPr>
          <p:cNvCxnSpPr>
            <a:stCxn id="43" idx="3"/>
          </p:cNvCxnSpPr>
          <p:nvPr/>
        </p:nvCxnSpPr>
        <p:spPr bwMode="auto">
          <a:xfrm>
            <a:off x="1861071" y="1501304"/>
            <a:ext cx="1004942" cy="16998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F6D7641-74B9-4025-8AA0-FAD5D673BF5D}"/>
              </a:ext>
            </a:extLst>
          </p:cNvPr>
          <p:cNvCxnSpPr>
            <a:stCxn id="44" idx="3"/>
          </p:cNvCxnSpPr>
          <p:nvPr/>
        </p:nvCxnSpPr>
        <p:spPr bwMode="auto">
          <a:xfrm>
            <a:off x="1861071" y="2562426"/>
            <a:ext cx="1004942" cy="869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E879F09-B589-484A-BB4D-C0DD77164B84}"/>
              </a:ext>
            </a:extLst>
          </p:cNvPr>
          <p:cNvSpPr/>
          <p:nvPr/>
        </p:nvSpPr>
        <p:spPr bwMode="auto">
          <a:xfrm>
            <a:off x="3702403" y="2007545"/>
            <a:ext cx="1118794" cy="713094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FD47DAB-6B2C-4E51-8DA4-225F67DDB377}"/>
              </a:ext>
            </a:extLst>
          </p:cNvPr>
          <p:cNvCxnSpPr>
            <a:cxnSpLocks/>
            <a:stCxn id="62" idx="2"/>
          </p:cNvCxnSpPr>
          <p:nvPr/>
        </p:nvCxnSpPr>
        <p:spPr bwMode="auto">
          <a:xfrm>
            <a:off x="4261800" y="2720639"/>
            <a:ext cx="1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8905B074-A320-40E0-9C45-4F98830159B7}"/>
              </a:ext>
            </a:extLst>
          </p:cNvPr>
          <p:cNvCxnSpPr/>
          <p:nvPr/>
        </p:nvCxnSpPr>
        <p:spPr bwMode="auto">
          <a:xfrm>
            <a:off x="399266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DB70C55-797A-4FD2-AA98-49896844C5DD}"/>
              </a:ext>
            </a:extLst>
          </p:cNvPr>
          <p:cNvCxnSpPr/>
          <p:nvPr/>
        </p:nvCxnSpPr>
        <p:spPr bwMode="auto">
          <a:xfrm>
            <a:off x="453368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E48F47-D686-4D96-AD5B-0A83309E7BB8}"/>
              </a:ext>
            </a:extLst>
          </p:cNvPr>
          <p:cNvSpPr/>
          <p:nvPr/>
        </p:nvSpPr>
        <p:spPr bwMode="auto">
          <a:xfrm>
            <a:off x="5096418" y="2141251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41AEC04-BD1F-4530-8BF6-313CBEEF6EEA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 bwMode="auto">
          <a:xfrm flipV="1">
            <a:off x="5655815" y="1793384"/>
            <a:ext cx="0" cy="347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7A6D727-E092-4ED9-8A66-9A0599D5250E}"/>
              </a:ext>
            </a:extLst>
          </p:cNvPr>
          <p:cNvCxnSpPr>
            <a:stCxn id="69" idx="2"/>
          </p:cNvCxnSpPr>
          <p:nvPr/>
        </p:nvCxnSpPr>
        <p:spPr bwMode="auto">
          <a:xfrm>
            <a:off x="5655815" y="2546477"/>
            <a:ext cx="0" cy="5259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0F673E4-AEAD-40E5-B624-C01E8390E362}"/>
              </a:ext>
            </a:extLst>
          </p:cNvPr>
          <p:cNvSpPr/>
          <p:nvPr/>
        </p:nvSpPr>
        <p:spPr bwMode="auto">
          <a:xfrm>
            <a:off x="5096418" y="138815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BDB1BE-4250-424C-8016-719372360F59}"/>
              </a:ext>
            </a:extLst>
          </p:cNvPr>
          <p:cNvSpPr/>
          <p:nvPr/>
        </p:nvSpPr>
        <p:spPr bwMode="auto">
          <a:xfrm>
            <a:off x="6796502" y="2891691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BF8F712-9332-42F5-AC76-91D91BC31BCD}"/>
              </a:ext>
            </a:extLst>
          </p:cNvPr>
          <p:cNvSpPr/>
          <p:nvPr/>
        </p:nvSpPr>
        <p:spPr bwMode="auto">
          <a:xfrm>
            <a:off x="6796502" y="338159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7DA5C5-BE12-4F01-923D-17D4AD7CCC9E}"/>
              </a:ext>
            </a:extLst>
          </p:cNvPr>
          <p:cNvSpPr/>
          <p:nvPr/>
        </p:nvSpPr>
        <p:spPr bwMode="auto">
          <a:xfrm>
            <a:off x="6796502" y="214142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5659E36-3231-485E-A4A1-EE7BED9829E2}"/>
              </a:ext>
            </a:extLst>
          </p:cNvPr>
          <p:cNvCxnSpPr>
            <a:stCxn id="40" idx="0"/>
            <a:endCxn id="42" idx="2"/>
          </p:cNvCxnSpPr>
          <p:nvPr/>
        </p:nvCxnSpPr>
        <p:spPr bwMode="auto">
          <a:xfrm flipV="1">
            <a:off x="7355899" y="2546646"/>
            <a:ext cx="0" cy="34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B9394F3-0D18-443A-92D7-7CB87CC37BE9}"/>
              </a:ext>
            </a:extLst>
          </p:cNvPr>
          <p:cNvCxnSpPr>
            <a:stCxn id="41" idx="1"/>
          </p:cNvCxnSpPr>
          <p:nvPr/>
        </p:nvCxnSpPr>
        <p:spPr bwMode="auto">
          <a:xfrm flipH="1" flipV="1">
            <a:off x="5989254" y="3581045"/>
            <a:ext cx="807248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E554D70-B01A-44FD-94DD-B06F10E43C60}"/>
              </a:ext>
            </a:extLst>
          </p:cNvPr>
          <p:cNvCxnSpPr>
            <a:stCxn id="40" idx="1"/>
          </p:cNvCxnSpPr>
          <p:nvPr/>
        </p:nvCxnSpPr>
        <p:spPr bwMode="auto">
          <a:xfrm flipH="1">
            <a:off x="5989254" y="3094304"/>
            <a:ext cx="807248" cy="1826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DF8B619-6C75-403E-AE2B-7117E9172C1E}"/>
              </a:ext>
            </a:extLst>
          </p:cNvPr>
          <p:cNvSpPr/>
          <p:nvPr/>
        </p:nvSpPr>
        <p:spPr bwMode="auto">
          <a:xfrm>
            <a:off x="1279010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FCB961-9D57-4265-8FCA-DD99EFE3BD96}"/>
              </a:ext>
            </a:extLst>
          </p:cNvPr>
          <p:cNvSpPr/>
          <p:nvPr/>
        </p:nvSpPr>
        <p:spPr bwMode="auto">
          <a:xfrm>
            <a:off x="2556320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3BA8895-17DF-47F9-A7FD-E284041014F4}"/>
              </a:ext>
            </a:extLst>
          </p:cNvPr>
          <p:cNvSpPr/>
          <p:nvPr/>
        </p:nvSpPr>
        <p:spPr bwMode="auto">
          <a:xfrm>
            <a:off x="4332579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139868D-E453-4BBD-8D77-C7C5416209D8}"/>
              </a:ext>
            </a:extLst>
          </p:cNvPr>
          <p:cNvCxnSpPr>
            <a:endCxn id="56" idx="0"/>
          </p:cNvCxnSpPr>
          <p:nvPr/>
        </p:nvCxnSpPr>
        <p:spPr bwMode="auto">
          <a:xfrm flipH="1">
            <a:off x="3115717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A152424-0032-47A7-B691-5BEC0EC12612}"/>
              </a:ext>
            </a:extLst>
          </p:cNvPr>
          <p:cNvCxnSpPr>
            <a:stCxn id="52" idx="0"/>
          </p:cNvCxnSpPr>
          <p:nvPr/>
        </p:nvCxnSpPr>
        <p:spPr bwMode="auto">
          <a:xfrm flipV="1">
            <a:off x="1838407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86DC547C-4CD9-4415-9A0F-D1F062A01AB5}"/>
              </a:ext>
            </a:extLst>
          </p:cNvPr>
          <p:cNvCxnSpPr>
            <a:stCxn id="56" idx="3"/>
            <a:endCxn id="58" idx="1"/>
          </p:cNvCxnSpPr>
          <p:nvPr/>
        </p:nvCxnSpPr>
        <p:spPr bwMode="auto">
          <a:xfrm>
            <a:off x="3675114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F6AB7E2-3A9A-4699-860E-3362FBB457D2}"/>
              </a:ext>
            </a:extLst>
          </p:cNvPr>
          <p:cNvSpPr/>
          <p:nvPr/>
        </p:nvSpPr>
        <p:spPr bwMode="auto">
          <a:xfrm>
            <a:off x="6919923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339E9C9-9A2D-441D-A5C2-67E0C44A6561}"/>
              </a:ext>
            </a:extLst>
          </p:cNvPr>
          <p:cNvSpPr/>
          <p:nvPr/>
        </p:nvSpPr>
        <p:spPr bwMode="auto">
          <a:xfrm>
            <a:off x="8197233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11EDD93-E4FD-4531-926B-1A79C7426E04}"/>
              </a:ext>
            </a:extLst>
          </p:cNvPr>
          <p:cNvSpPr/>
          <p:nvPr/>
        </p:nvSpPr>
        <p:spPr bwMode="auto">
          <a:xfrm>
            <a:off x="9973492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F439830-DD1D-47C3-8F34-82E1249DC6AE}"/>
              </a:ext>
            </a:extLst>
          </p:cNvPr>
          <p:cNvCxnSpPr>
            <a:endCxn id="73" idx="0"/>
          </p:cNvCxnSpPr>
          <p:nvPr/>
        </p:nvCxnSpPr>
        <p:spPr bwMode="auto">
          <a:xfrm flipH="1">
            <a:off x="8756630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7BE88AF-C00B-4CD2-8CF4-724941F6333D}"/>
              </a:ext>
            </a:extLst>
          </p:cNvPr>
          <p:cNvCxnSpPr>
            <a:stCxn id="72" idx="0"/>
          </p:cNvCxnSpPr>
          <p:nvPr/>
        </p:nvCxnSpPr>
        <p:spPr bwMode="auto">
          <a:xfrm flipV="1">
            <a:off x="7479320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DA7DE4C-F41A-491D-A2B4-4F8E75FA3CCD}"/>
              </a:ext>
            </a:extLst>
          </p:cNvPr>
          <p:cNvCxnSpPr>
            <a:stCxn id="73" idx="3"/>
            <a:endCxn id="75" idx="1"/>
          </p:cNvCxnSpPr>
          <p:nvPr/>
        </p:nvCxnSpPr>
        <p:spPr bwMode="auto">
          <a:xfrm>
            <a:off x="9316027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F7E51EBF-2D15-43A7-89FC-6463852E7D01}"/>
              </a:ext>
            </a:extLst>
          </p:cNvPr>
          <p:cNvSpPr/>
          <p:nvPr/>
        </p:nvSpPr>
        <p:spPr bwMode="auto">
          <a:xfrm>
            <a:off x="10742572" y="3357692"/>
            <a:ext cx="442544" cy="46166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F7B784E-438E-4838-A98D-B62ECD7AAD54}"/>
              </a:ext>
            </a:extLst>
          </p:cNvPr>
          <p:cNvSpPr/>
          <p:nvPr/>
        </p:nvSpPr>
        <p:spPr bwMode="auto">
          <a:xfrm>
            <a:off x="11323862" y="3357692"/>
            <a:ext cx="442544" cy="46166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8D61080-8E1D-479F-B0AC-6AAFD4071276}"/>
              </a:ext>
            </a:extLst>
          </p:cNvPr>
          <p:cNvSpPr txBox="1"/>
          <p:nvPr/>
        </p:nvSpPr>
        <p:spPr>
          <a:xfrm>
            <a:off x="8865496" y="335769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K8S pods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88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F92BF1-A209-4B40-88B2-031AF7BB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kern="0" dirty="0"/>
              <a:t>Design I</a:t>
            </a:r>
          </a:p>
          <a:p>
            <a:pPr lvl="1"/>
            <a:r>
              <a:rPr lang="en-US" altLang="zh-TW" b="1" dirty="0"/>
              <a:t> Pros: Architecture is easier than Design II.</a:t>
            </a:r>
          </a:p>
          <a:p>
            <a:pPr lvl="1"/>
            <a:endParaRPr lang="en-US" altLang="zh-TW" b="1" kern="0" dirty="0"/>
          </a:p>
          <a:p>
            <a:r>
              <a:rPr lang="en-US" altLang="zh-TW" b="1" dirty="0"/>
              <a:t>Design II</a:t>
            </a:r>
          </a:p>
          <a:p>
            <a:pPr lvl="1"/>
            <a:r>
              <a:rPr lang="en-US" altLang="zh-TW" b="1" dirty="0"/>
              <a:t> Pros: Architecture is fancy.</a:t>
            </a:r>
          </a:p>
          <a:p>
            <a:pPr lvl="1"/>
            <a:r>
              <a:rPr lang="en-US" altLang="zh-TW" b="1" dirty="0"/>
              <a:t> Cons: Functions like Design I, and OVS-DPDK may cause additional latency.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26A397-D035-4BAA-943C-8429A6ADA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F89CA87-D93C-4E46-A028-7E270033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91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197043"/>
            <a:ext cx="5542508" cy="27293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87EDE2-8994-4086-99EC-B7AB3D446611}"/>
              </a:ext>
            </a:extLst>
          </p:cNvPr>
          <p:cNvSpPr/>
          <p:nvPr/>
        </p:nvSpPr>
        <p:spPr bwMode="auto">
          <a:xfrm>
            <a:off x="6796502" y="2891691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719794-4C92-4C1B-A2B0-A124D8C14923}"/>
              </a:ext>
            </a:extLst>
          </p:cNvPr>
          <p:cNvSpPr/>
          <p:nvPr/>
        </p:nvSpPr>
        <p:spPr bwMode="auto">
          <a:xfrm>
            <a:off x="6796502" y="338159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F4FAD2-231E-4349-A225-7081EB8EF597}"/>
              </a:ext>
            </a:extLst>
          </p:cNvPr>
          <p:cNvSpPr/>
          <p:nvPr/>
        </p:nvSpPr>
        <p:spPr bwMode="auto">
          <a:xfrm>
            <a:off x="6796502" y="2141420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A5ED4-0916-42D4-A6AF-F8E1DD14CE8C}"/>
              </a:ext>
            </a:extLst>
          </p:cNvPr>
          <p:cNvSpPr/>
          <p:nvPr/>
        </p:nvSpPr>
        <p:spPr bwMode="auto">
          <a:xfrm>
            <a:off x="3702403" y="2007545"/>
            <a:ext cx="1118794" cy="713094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29CB0C-5F11-4561-9B47-06875EC6133C}"/>
              </a:ext>
            </a:extLst>
          </p:cNvPr>
          <p:cNvSpPr/>
          <p:nvPr/>
        </p:nvSpPr>
        <p:spPr bwMode="auto">
          <a:xfrm>
            <a:off x="1279010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9FD1E36-B3A2-4D60-8DB3-8D57AB5A27B2}"/>
              </a:ext>
            </a:extLst>
          </p:cNvPr>
          <p:cNvSpPr/>
          <p:nvPr/>
        </p:nvSpPr>
        <p:spPr bwMode="auto">
          <a:xfrm>
            <a:off x="2556320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C94E42C-BD43-4BB8-965F-4F78BE55BF83}"/>
              </a:ext>
            </a:extLst>
          </p:cNvPr>
          <p:cNvSpPr/>
          <p:nvPr/>
        </p:nvSpPr>
        <p:spPr bwMode="auto">
          <a:xfrm>
            <a:off x="4332579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BA8F7E-010C-4D4F-9AA6-4965B02DFE89}"/>
              </a:ext>
            </a:extLst>
          </p:cNvPr>
          <p:cNvSpPr/>
          <p:nvPr/>
        </p:nvSpPr>
        <p:spPr bwMode="auto">
          <a:xfrm>
            <a:off x="742277" y="1198426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4D1F4E-EFE2-4976-8268-527C7ACD684B}"/>
              </a:ext>
            </a:extLst>
          </p:cNvPr>
          <p:cNvSpPr/>
          <p:nvPr/>
        </p:nvSpPr>
        <p:spPr bwMode="auto">
          <a:xfrm>
            <a:off x="742277" y="2259548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5g Core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170770D-F7BF-46F0-9F42-D5F2F7430C2F}"/>
              </a:ext>
            </a:extLst>
          </p:cNvPr>
          <p:cNvSpPr/>
          <p:nvPr/>
        </p:nvSpPr>
        <p:spPr bwMode="auto">
          <a:xfrm>
            <a:off x="742277" y="3320670"/>
            <a:ext cx="1118794" cy="605755"/>
          </a:xfrm>
          <a:prstGeom prst="rect">
            <a:avLst/>
          </a:prstGeom>
          <a:solidFill>
            <a:srgbClr val="9999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GNB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45780DD-8A28-4EB1-AB18-80CD99E50555}"/>
              </a:ext>
            </a:extLst>
          </p:cNvPr>
          <p:cNvCxnSpPr>
            <a:stCxn id="7" idx="2"/>
          </p:cNvCxnSpPr>
          <p:nvPr/>
        </p:nvCxnSpPr>
        <p:spPr bwMode="auto">
          <a:xfrm>
            <a:off x="4844943" y="3785547"/>
            <a:ext cx="1377" cy="39402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88E583B-664E-4309-95AF-99F913239815}"/>
              </a:ext>
            </a:extLst>
          </p:cNvPr>
          <p:cNvCxnSpPr>
            <a:stCxn id="33" idx="0"/>
          </p:cNvCxnSpPr>
          <p:nvPr/>
        </p:nvCxnSpPr>
        <p:spPr bwMode="auto">
          <a:xfrm flipV="1">
            <a:off x="3115718" y="4179570"/>
            <a:ext cx="1729225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09C7F29-E778-4A6B-BDFE-DB5FDA25D86F}"/>
              </a:ext>
            </a:extLst>
          </p:cNvPr>
          <p:cNvCxnSpPr>
            <a:stCxn id="39" idx="0"/>
          </p:cNvCxnSpPr>
          <p:nvPr/>
        </p:nvCxnSpPr>
        <p:spPr bwMode="auto">
          <a:xfrm flipH="1" flipV="1">
            <a:off x="4844943" y="4179570"/>
            <a:ext cx="3881208" cy="482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58E1B3D-D70F-496C-A010-13972B00DA7F}"/>
              </a:ext>
            </a:extLst>
          </p:cNvPr>
          <p:cNvCxnSpPr/>
          <p:nvPr/>
        </p:nvCxnSpPr>
        <p:spPr bwMode="auto">
          <a:xfrm flipH="1">
            <a:off x="2857060" y="319867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6EB32B4-7D88-482D-A0AD-1CB91996A86B}"/>
              </a:ext>
            </a:extLst>
          </p:cNvPr>
          <p:cNvCxnSpPr/>
          <p:nvPr/>
        </p:nvCxnSpPr>
        <p:spPr bwMode="auto">
          <a:xfrm flipH="1">
            <a:off x="1838407" y="3666038"/>
            <a:ext cx="18622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44FC293-098A-44F7-9264-797920310721}"/>
              </a:ext>
            </a:extLst>
          </p:cNvPr>
          <p:cNvCxnSpPr/>
          <p:nvPr/>
        </p:nvCxnSpPr>
        <p:spPr bwMode="auto">
          <a:xfrm flipH="1">
            <a:off x="2857060" y="3432358"/>
            <a:ext cx="8435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4C9A0F81-BB36-4326-8D25-C93BFD33AEEB}"/>
              </a:ext>
            </a:extLst>
          </p:cNvPr>
          <p:cNvCxnSpPr>
            <a:stCxn id="43" idx="3"/>
          </p:cNvCxnSpPr>
          <p:nvPr/>
        </p:nvCxnSpPr>
        <p:spPr bwMode="auto">
          <a:xfrm>
            <a:off x="1861071" y="1501304"/>
            <a:ext cx="1004942" cy="16998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F6D7641-74B9-4025-8AA0-FAD5D673BF5D}"/>
              </a:ext>
            </a:extLst>
          </p:cNvPr>
          <p:cNvCxnSpPr>
            <a:stCxn id="44" idx="3"/>
          </p:cNvCxnSpPr>
          <p:nvPr/>
        </p:nvCxnSpPr>
        <p:spPr bwMode="auto">
          <a:xfrm>
            <a:off x="1861071" y="2562426"/>
            <a:ext cx="1004942" cy="8699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B17F756F-4E87-49F3-BAA9-5F4E890133A0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>
            <a:off x="4261800" y="2720639"/>
            <a:ext cx="1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3E31B63-BE6E-4D07-BD44-E8E251C2D950}"/>
              </a:ext>
            </a:extLst>
          </p:cNvPr>
          <p:cNvCxnSpPr/>
          <p:nvPr/>
        </p:nvCxnSpPr>
        <p:spPr bwMode="auto">
          <a:xfrm>
            <a:off x="399266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B00FA53-3F20-4D18-B417-8427D0C05A94}"/>
              </a:ext>
            </a:extLst>
          </p:cNvPr>
          <p:cNvCxnSpPr/>
          <p:nvPr/>
        </p:nvCxnSpPr>
        <p:spPr bwMode="auto">
          <a:xfrm>
            <a:off x="4533688" y="2720639"/>
            <a:ext cx="0" cy="351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D1E9582C-BD25-442B-BF06-AEBF7DACD294}"/>
              </a:ext>
            </a:extLst>
          </p:cNvPr>
          <p:cNvSpPr/>
          <p:nvPr/>
        </p:nvSpPr>
        <p:spPr bwMode="auto">
          <a:xfrm>
            <a:off x="5197046" y="202928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1A598DD-2AEC-4F46-915E-E7F5FF564DBD}"/>
              </a:ext>
            </a:extLst>
          </p:cNvPr>
          <p:cNvSpPr/>
          <p:nvPr/>
        </p:nvSpPr>
        <p:spPr bwMode="auto">
          <a:xfrm>
            <a:off x="5146732" y="2084770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1761EAC-0515-4332-80AC-26EC167211E1}"/>
              </a:ext>
            </a:extLst>
          </p:cNvPr>
          <p:cNvSpPr/>
          <p:nvPr/>
        </p:nvSpPr>
        <p:spPr bwMode="auto">
          <a:xfrm>
            <a:off x="5096418" y="2141251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5BC340DD-855E-456D-B190-8FC6B333EE04}"/>
              </a:ext>
            </a:extLst>
          </p:cNvPr>
          <p:cNvCxnSpPr>
            <a:cxnSpLocks/>
            <a:stCxn id="84" idx="0"/>
            <a:endCxn id="169" idx="2"/>
          </p:cNvCxnSpPr>
          <p:nvPr/>
        </p:nvCxnSpPr>
        <p:spPr bwMode="auto">
          <a:xfrm flipV="1">
            <a:off x="5655815" y="1793384"/>
            <a:ext cx="0" cy="347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D8866DAA-1C04-4742-A05C-07A4FF901B76}"/>
              </a:ext>
            </a:extLst>
          </p:cNvPr>
          <p:cNvCxnSpPr>
            <a:stCxn id="25" idx="0"/>
            <a:endCxn id="27" idx="2"/>
          </p:cNvCxnSpPr>
          <p:nvPr/>
        </p:nvCxnSpPr>
        <p:spPr bwMode="auto">
          <a:xfrm flipV="1">
            <a:off x="7355899" y="2546646"/>
            <a:ext cx="0" cy="345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B5ECCB74-47DE-4F5E-96F5-F75A1578E7F3}"/>
              </a:ext>
            </a:extLst>
          </p:cNvPr>
          <p:cNvCxnSpPr>
            <a:stCxn id="26" idx="1"/>
          </p:cNvCxnSpPr>
          <p:nvPr/>
        </p:nvCxnSpPr>
        <p:spPr bwMode="auto">
          <a:xfrm flipH="1" flipV="1">
            <a:off x="5989254" y="3581045"/>
            <a:ext cx="807248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A3D218B-44AA-4742-A305-56B424C5C27F}"/>
              </a:ext>
            </a:extLst>
          </p:cNvPr>
          <p:cNvCxnSpPr>
            <a:stCxn id="25" idx="1"/>
          </p:cNvCxnSpPr>
          <p:nvPr/>
        </p:nvCxnSpPr>
        <p:spPr bwMode="auto">
          <a:xfrm flipH="1">
            <a:off x="5989254" y="3094304"/>
            <a:ext cx="807248" cy="1826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24A30716-E00E-4AA5-8DF1-624FF43E0A6D}"/>
              </a:ext>
            </a:extLst>
          </p:cNvPr>
          <p:cNvCxnSpPr>
            <a:stCxn id="33" idx="2"/>
            <a:endCxn id="37" idx="0"/>
          </p:cNvCxnSpPr>
          <p:nvPr/>
        </p:nvCxnSpPr>
        <p:spPr bwMode="auto">
          <a:xfrm flipH="1">
            <a:off x="3115717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D6D0339-54C9-40A8-836E-88E7AFD182B6}"/>
              </a:ext>
            </a:extLst>
          </p:cNvPr>
          <p:cNvCxnSpPr>
            <a:stCxn id="36" idx="0"/>
          </p:cNvCxnSpPr>
          <p:nvPr/>
        </p:nvCxnSpPr>
        <p:spPr bwMode="auto">
          <a:xfrm flipV="1">
            <a:off x="1838407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2666E6AE-B50C-4B07-A4ED-4BA1E420450D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3675114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5BA4ACAC-B608-4901-8F32-C2A2FF3CB8D0}"/>
              </a:ext>
            </a:extLst>
          </p:cNvPr>
          <p:cNvSpPr/>
          <p:nvPr/>
        </p:nvSpPr>
        <p:spPr bwMode="auto">
          <a:xfrm>
            <a:off x="6919923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E909C3E-59DB-4680-87FA-9142A7E2A1DD}"/>
              </a:ext>
            </a:extLst>
          </p:cNvPr>
          <p:cNvSpPr/>
          <p:nvPr/>
        </p:nvSpPr>
        <p:spPr bwMode="auto">
          <a:xfrm>
            <a:off x="8197233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2CBCB2B-1097-4BBD-8D8F-4C67BA64E77B}"/>
              </a:ext>
            </a:extLst>
          </p:cNvPr>
          <p:cNvSpPr/>
          <p:nvPr/>
        </p:nvSpPr>
        <p:spPr bwMode="auto">
          <a:xfrm>
            <a:off x="9973492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7957DB6-A88B-4654-B502-098850BB3732}"/>
              </a:ext>
            </a:extLst>
          </p:cNvPr>
          <p:cNvCxnSpPr>
            <a:endCxn id="120" idx="0"/>
          </p:cNvCxnSpPr>
          <p:nvPr/>
        </p:nvCxnSpPr>
        <p:spPr bwMode="auto">
          <a:xfrm flipH="1">
            <a:off x="8756630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D5DC5D01-14E1-4C83-8C3E-058A325E88AD}"/>
              </a:ext>
            </a:extLst>
          </p:cNvPr>
          <p:cNvCxnSpPr>
            <a:stCxn id="119" idx="0"/>
          </p:cNvCxnSpPr>
          <p:nvPr/>
        </p:nvCxnSpPr>
        <p:spPr bwMode="auto">
          <a:xfrm flipV="1">
            <a:off x="7479320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0B73588A-C925-48DA-A1AD-77C716F543FD}"/>
              </a:ext>
            </a:extLst>
          </p:cNvPr>
          <p:cNvCxnSpPr>
            <a:stCxn id="120" idx="3"/>
            <a:endCxn id="121" idx="1"/>
          </p:cNvCxnSpPr>
          <p:nvPr/>
        </p:nvCxnSpPr>
        <p:spPr bwMode="auto">
          <a:xfrm>
            <a:off x="9316027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311B05F6-C667-4CB3-9D49-E1AC974E5FBA}"/>
              </a:ext>
            </a:extLst>
          </p:cNvPr>
          <p:cNvCxnSpPr>
            <a:stCxn id="84" idx="2"/>
          </p:cNvCxnSpPr>
          <p:nvPr/>
        </p:nvCxnSpPr>
        <p:spPr bwMode="auto">
          <a:xfrm>
            <a:off x="5655815" y="2546477"/>
            <a:ext cx="0" cy="5259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91AB797-1BCF-41CE-9AA9-3BEA3B837704}"/>
              </a:ext>
            </a:extLst>
          </p:cNvPr>
          <p:cNvSpPr/>
          <p:nvPr/>
        </p:nvSpPr>
        <p:spPr bwMode="auto">
          <a:xfrm>
            <a:off x="5198278" y="1276195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6A99F66-4F3D-4D4B-8257-A94F90EC9CBA}"/>
              </a:ext>
            </a:extLst>
          </p:cNvPr>
          <p:cNvSpPr/>
          <p:nvPr/>
        </p:nvSpPr>
        <p:spPr bwMode="auto">
          <a:xfrm>
            <a:off x="5146732" y="1331677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30B5C5F-B76B-4CBB-8807-718FD7459EB9}"/>
              </a:ext>
            </a:extLst>
          </p:cNvPr>
          <p:cNvSpPr/>
          <p:nvPr/>
        </p:nvSpPr>
        <p:spPr bwMode="auto">
          <a:xfrm>
            <a:off x="5096418" y="1388158"/>
            <a:ext cx="1118794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413593" y="1196475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285283" y="4475179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704819" y="4475838"/>
            <a:ext cx="9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FL PC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0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Do the experiment about bandwidth limiting.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1398BF63-C3EA-4902-89C2-1E30BFAA650A}"/>
              </a:ext>
            </a:extLst>
          </p:cNvPr>
          <p:cNvGrpSpPr/>
          <p:nvPr/>
        </p:nvGrpSpPr>
        <p:grpSpPr>
          <a:xfrm>
            <a:off x="1980450" y="4378927"/>
            <a:ext cx="1112051" cy="918547"/>
            <a:chOff x="672393" y="5164637"/>
            <a:chExt cx="1421378" cy="1174048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238098C-EE30-4E87-95D6-402FFE83154B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7FBEF9-2AC1-4DA3-BA8F-125DED6ACB61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E9F8131-1608-4611-8765-67512F89E14B}"/>
              </a:ext>
            </a:extLst>
          </p:cNvPr>
          <p:cNvSpPr/>
          <p:nvPr/>
        </p:nvSpPr>
        <p:spPr bwMode="auto">
          <a:xfrm>
            <a:off x="3312796" y="4378927"/>
            <a:ext cx="1112052" cy="918547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CN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D9E7B5-4DB1-4F2D-BDC7-B408439D06CD}"/>
              </a:ext>
            </a:extLst>
          </p:cNvPr>
          <p:cNvSpPr/>
          <p:nvPr/>
        </p:nvSpPr>
        <p:spPr bwMode="auto">
          <a:xfrm>
            <a:off x="3759626" y="4378927"/>
            <a:ext cx="218395" cy="229496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" name="雲朵形 9">
            <a:extLst>
              <a:ext uri="{FF2B5EF4-FFF2-40B4-BE49-F238E27FC236}">
                <a16:creationId xmlns:a16="http://schemas.microsoft.com/office/drawing/2014/main" id="{F78B6541-1BA1-4EC9-81B3-7CDBBD954B7C}"/>
              </a:ext>
            </a:extLst>
          </p:cNvPr>
          <p:cNvSpPr/>
          <p:nvPr/>
        </p:nvSpPr>
        <p:spPr bwMode="auto">
          <a:xfrm>
            <a:off x="8476301" y="4298095"/>
            <a:ext cx="1611598" cy="999379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388024F-5458-4A11-9ACF-658C77025ABA}"/>
              </a:ext>
            </a:extLst>
          </p:cNvPr>
          <p:cNvSpPr/>
          <p:nvPr/>
        </p:nvSpPr>
        <p:spPr bwMode="auto">
          <a:xfrm>
            <a:off x="2125674" y="711603"/>
            <a:ext cx="8085876" cy="31874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D4DC721-9DAA-4E77-9879-977EFDAE1E0E}"/>
              </a:ext>
            </a:extLst>
          </p:cNvPr>
          <p:cNvSpPr/>
          <p:nvPr/>
        </p:nvSpPr>
        <p:spPr bwMode="auto">
          <a:xfrm>
            <a:off x="2682197" y="2163448"/>
            <a:ext cx="2074745" cy="1138998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1D03B8F-A8ED-466C-8EBD-E740FE060709}"/>
              </a:ext>
            </a:extLst>
          </p:cNvPr>
          <p:cNvGrpSpPr/>
          <p:nvPr/>
        </p:nvGrpSpPr>
        <p:grpSpPr>
          <a:xfrm>
            <a:off x="2691985" y="911607"/>
            <a:ext cx="1604066" cy="999380"/>
            <a:chOff x="2715348" y="1328117"/>
            <a:chExt cx="2050252" cy="1277367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EF98E9C-3EDF-4457-88B0-7625D8A16B94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37C905-76A7-4DAF-8EC3-308BF62AA641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1E3FD07-D132-4FC0-AAA6-BAA571797852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0762690-F7EF-4A5C-B61A-84268BD2D817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EE3E7BA-DC14-439A-B7B8-D804143551D6}"/>
              </a:ext>
            </a:extLst>
          </p:cNvPr>
          <p:cNvSpPr/>
          <p:nvPr/>
        </p:nvSpPr>
        <p:spPr bwMode="auto">
          <a:xfrm>
            <a:off x="3038404" y="2163446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9BEB74-A33A-4C71-B79B-FBB67161AD9E}"/>
              </a:ext>
            </a:extLst>
          </p:cNvPr>
          <p:cNvSpPr/>
          <p:nvPr/>
        </p:nvSpPr>
        <p:spPr bwMode="auto">
          <a:xfrm>
            <a:off x="3364741" y="2163446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4A0C40-10E0-4DF4-9D48-1B943191990D}"/>
              </a:ext>
            </a:extLst>
          </p:cNvPr>
          <p:cNvSpPr/>
          <p:nvPr/>
        </p:nvSpPr>
        <p:spPr bwMode="auto">
          <a:xfrm>
            <a:off x="3691076" y="2163446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BDB1C3-719A-48F3-AD14-FD3BC9B8241C}"/>
              </a:ext>
            </a:extLst>
          </p:cNvPr>
          <p:cNvSpPr/>
          <p:nvPr/>
        </p:nvSpPr>
        <p:spPr bwMode="auto">
          <a:xfrm>
            <a:off x="2928203" y="3667255"/>
            <a:ext cx="218395" cy="229496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57C136-D01E-44A3-925F-64CD926E8E3B}"/>
              </a:ext>
            </a:extLst>
          </p:cNvPr>
          <p:cNvSpPr/>
          <p:nvPr/>
        </p:nvSpPr>
        <p:spPr bwMode="auto">
          <a:xfrm>
            <a:off x="3254540" y="3667255"/>
            <a:ext cx="218395" cy="229496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8192457-95D9-4CE9-8730-A79FF21135C5}"/>
              </a:ext>
            </a:extLst>
          </p:cNvPr>
          <p:cNvGrpSpPr/>
          <p:nvPr/>
        </p:nvGrpSpPr>
        <p:grpSpPr>
          <a:xfrm>
            <a:off x="4511806" y="911607"/>
            <a:ext cx="1275559" cy="999625"/>
            <a:chOff x="3852837" y="1328117"/>
            <a:chExt cx="1630368" cy="127768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0B9D476-FE0B-42EF-924A-0132755773BC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Controller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AFA3E4-9E0C-4599-90AC-24F9BC8126E4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908C770-8720-415E-BC7B-87FF3F54D3BC}"/>
              </a:ext>
            </a:extLst>
          </p:cNvPr>
          <p:cNvCxnSpPr>
            <a:stCxn id="15" idx="2"/>
            <a:endCxn id="18" idx="0"/>
          </p:cNvCxnSpPr>
          <p:nvPr/>
        </p:nvCxnSpPr>
        <p:spPr bwMode="auto">
          <a:xfrm>
            <a:off x="3147602" y="1910987"/>
            <a:ext cx="0" cy="2524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1CFC919-0401-40EC-9EA4-7AE9FF484556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>
            <a:off x="3473938" y="1910987"/>
            <a:ext cx="0" cy="2524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819356A-DF8E-4AC0-8828-BEE11EBAE742}"/>
              </a:ext>
            </a:extLst>
          </p:cNvPr>
          <p:cNvCxnSpPr>
            <a:stCxn id="17" idx="2"/>
            <a:endCxn id="20" idx="0"/>
          </p:cNvCxnSpPr>
          <p:nvPr/>
        </p:nvCxnSpPr>
        <p:spPr bwMode="auto">
          <a:xfrm>
            <a:off x="3800273" y="1910987"/>
            <a:ext cx="0" cy="2524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4793C4A-56CB-416C-A7F1-4056C383204F}"/>
              </a:ext>
            </a:extLst>
          </p:cNvPr>
          <p:cNvCxnSpPr>
            <a:cxnSpLocks/>
            <a:stCxn id="31" idx="3"/>
            <a:endCxn id="25" idx="2"/>
          </p:cNvCxnSpPr>
          <p:nvPr/>
        </p:nvCxnSpPr>
        <p:spPr bwMode="auto">
          <a:xfrm flipV="1">
            <a:off x="4750662" y="1911232"/>
            <a:ext cx="402690" cy="55105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B649CF9-460D-443D-A4FA-7F0015FA068D}"/>
              </a:ext>
            </a:extLst>
          </p:cNvPr>
          <p:cNvSpPr/>
          <p:nvPr/>
        </p:nvSpPr>
        <p:spPr bwMode="auto">
          <a:xfrm>
            <a:off x="4532269" y="2637801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8387E51-CB28-452A-9CAF-885470835EEA}"/>
              </a:ext>
            </a:extLst>
          </p:cNvPr>
          <p:cNvSpPr/>
          <p:nvPr/>
        </p:nvSpPr>
        <p:spPr bwMode="auto">
          <a:xfrm>
            <a:off x="4532269" y="2347543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94EE29-B66F-43EE-939A-2A6630CE0506}"/>
              </a:ext>
            </a:extLst>
          </p:cNvPr>
          <p:cNvSpPr/>
          <p:nvPr/>
        </p:nvSpPr>
        <p:spPr bwMode="auto">
          <a:xfrm>
            <a:off x="3038404" y="3077470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90AB79-C90C-42E3-AB60-962009DA05B2}"/>
              </a:ext>
            </a:extLst>
          </p:cNvPr>
          <p:cNvSpPr/>
          <p:nvPr/>
        </p:nvSpPr>
        <p:spPr bwMode="auto">
          <a:xfrm>
            <a:off x="3364741" y="3077470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9135635-77B8-4005-B403-C2916D9629DD}"/>
              </a:ext>
            </a:extLst>
          </p:cNvPr>
          <p:cNvCxnSpPr>
            <a:stCxn id="18" idx="2"/>
            <a:endCxn id="32" idx="0"/>
          </p:cNvCxnSpPr>
          <p:nvPr/>
        </p:nvCxnSpPr>
        <p:spPr bwMode="auto">
          <a:xfrm>
            <a:off x="3147602" y="2392942"/>
            <a:ext cx="0" cy="68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1B8E73-E451-48D1-B9A3-63359F6A1711}"/>
              </a:ext>
            </a:extLst>
          </p:cNvPr>
          <p:cNvCxnSpPr>
            <a:stCxn id="19" idx="2"/>
            <a:endCxn id="33" idx="0"/>
          </p:cNvCxnSpPr>
          <p:nvPr/>
        </p:nvCxnSpPr>
        <p:spPr bwMode="auto">
          <a:xfrm>
            <a:off x="3473938" y="2392942"/>
            <a:ext cx="0" cy="68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58E6DA4-078F-4C89-8140-46F40558D203}"/>
              </a:ext>
            </a:extLst>
          </p:cNvPr>
          <p:cNvCxnSpPr>
            <a:stCxn id="33" idx="2"/>
            <a:endCxn id="22" idx="0"/>
          </p:cNvCxnSpPr>
          <p:nvPr/>
        </p:nvCxnSpPr>
        <p:spPr bwMode="auto">
          <a:xfrm flipH="1">
            <a:off x="3363737" y="3306964"/>
            <a:ext cx="110200" cy="3602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998B008-DFC9-4F06-8A6B-1FEB4ADD7562}"/>
              </a:ext>
            </a:extLst>
          </p:cNvPr>
          <p:cNvCxnSpPr>
            <a:stCxn id="32" idx="2"/>
            <a:endCxn id="21" idx="0"/>
          </p:cNvCxnSpPr>
          <p:nvPr/>
        </p:nvCxnSpPr>
        <p:spPr bwMode="auto">
          <a:xfrm flipH="1">
            <a:off x="3037401" y="3306964"/>
            <a:ext cx="110200" cy="3602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7F3A8CB7-1D0F-45CD-9F0C-878039A40A46}"/>
              </a:ext>
            </a:extLst>
          </p:cNvPr>
          <p:cNvCxnSpPr>
            <a:cxnSpLocks/>
            <a:stCxn id="56" idx="3"/>
            <a:endCxn id="41" idx="2"/>
          </p:cNvCxnSpPr>
          <p:nvPr/>
        </p:nvCxnSpPr>
        <p:spPr bwMode="auto">
          <a:xfrm flipV="1">
            <a:off x="4750663" y="1881610"/>
            <a:ext cx="4247237" cy="117760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8D4C0C3-4E6A-4AFD-AA01-6F0F2E5FD9A7}"/>
              </a:ext>
            </a:extLst>
          </p:cNvPr>
          <p:cNvSpPr/>
          <p:nvPr/>
        </p:nvSpPr>
        <p:spPr bwMode="auto">
          <a:xfrm>
            <a:off x="8476301" y="882231"/>
            <a:ext cx="1049444" cy="999379"/>
          </a:xfrm>
          <a:prstGeom prst="roundRect">
            <a:avLst/>
          </a:prstGeom>
          <a:solidFill>
            <a:srgbClr val="FFF2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</a:p>
          <a:p>
            <a:pPr algn="ctr"/>
            <a:r>
              <a:rPr lang="en-US" altLang="zh-TW" sz="10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(</a:t>
            </a: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r>
              <a:rPr lang="en-US" altLang="zh-TW" sz="10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)</a:t>
            </a:r>
            <a:endParaRPr kumimoji="0" lang="en-US" altLang="zh-TW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39FB92-D55F-4C69-B483-2AFEF6C03D0D}"/>
              </a:ext>
            </a:extLst>
          </p:cNvPr>
          <p:cNvSpPr/>
          <p:nvPr/>
        </p:nvSpPr>
        <p:spPr bwMode="auto">
          <a:xfrm>
            <a:off x="8888701" y="1652115"/>
            <a:ext cx="218394" cy="229495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FD737BC-B732-426F-A22C-2AF4A1CFCB31}"/>
              </a:ext>
            </a:extLst>
          </p:cNvPr>
          <p:cNvGrpSpPr/>
          <p:nvPr/>
        </p:nvGrpSpPr>
        <p:grpSpPr>
          <a:xfrm>
            <a:off x="7211104" y="882231"/>
            <a:ext cx="1049444" cy="999379"/>
            <a:chOff x="7463435" y="695302"/>
            <a:chExt cx="1341356" cy="1277365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83F9190-3CCB-4813-A836-F3422BFA499F}"/>
                </a:ext>
              </a:extLst>
            </p:cNvPr>
            <p:cNvSpPr/>
            <p:nvPr/>
          </p:nvSpPr>
          <p:spPr bwMode="auto">
            <a:xfrm>
              <a:off x="7463435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</a:p>
            <a:p>
              <a:pPr algn="ctr"/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548839B-2222-48CD-AF33-91258D7F3891}"/>
                </a:ext>
              </a:extLst>
            </p:cNvPr>
            <p:cNvSpPr/>
            <p:nvPr/>
          </p:nvSpPr>
          <p:spPr bwMode="auto">
            <a:xfrm>
              <a:off x="7994542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1D16C9F-FD7D-4FBE-AFA5-E2D264858215}"/>
              </a:ext>
            </a:extLst>
          </p:cNvPr>
          <p:cNvCxnSpPr>
            <a:stCxn id="21" idx="2"/>
            <a:endCxn id="7" idx="0"/>
          </p:cNvCxnSpPr>
          <p:nvPr/>
        </p:nvCxnSpPr>
        <p:spPr bwMode="auto">
          <a:xfrm flipH="1">
            <a:off x="2536475" y="3896751"/>
            <a:ext cx="500925" cy="4821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E7A2FCA-1682-417F-BF28-20173F91173A}"/>
              </a:ext>
            </a:extLst>
          </p:cNvPr>
          <p:cNvCxnSpPr>
            <a:stCxn id="22" idx="2"/>
            <a:endCxn id="9" idx="0"/>
          </p:cNvCxnSpPr>
          <p:nvPr/>
        </p:nvCxnSpPr>
        <p:spPr bwMode="auto">
          <a:xfrm>
            <a:off x="3363737" y="3896751"/>
            <a:ext cx="505086" cy="4821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F76F725-ACC8-4DC2-8C70-7F5A446207F0}"/>
              </a:ext>
            </a:extLst>
          </p:cNvPr>
          <p:cNvSpPr/>
          <p:nvPr/>
        </p:nvSpPr>
        <p:spPr bwMode="auto">
          <a:xfrm>
            <a:off x="3759625" y="5051159"/>
            <a:ext cx="218395" cy="229496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E5214D6-167F-4911-B6C6-233ED70D8D64}"/>
              </a:ext>
            </a:extLst>
          </p:cNvPr>
          <p:cNvSpPr/>
          <p:nvPr/>
        </p:nvSpPr>
        <p:spPr bwMode="auto">
          <a:xfrm>
            <a:off x="4532269" y="2944469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4414EDCE-EE4A-4DB8-A37A-9870C5A42308}"/>
              </a:ext>
            </a:extLst>
          </p:cNvPr>
          <p:cNvCxnSpPr>
            <a:cxnSpLocks/>
            <a:stCxn id="30" idx="3"/>
            <a:endCxn id="48" idx="2"/>
          </p:cNvCxnSpPr>
          <p:nvPr/>
        </p:nvCxnSpPr>
        <p:spPr bwMode="auto">
          <a:xfrm flipV="1">
            <a:off x="4750663" y="1881610"/>
            <a:ext cx="2985164" cy="87093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6A1F290-DFD6-44DC-ACC5-43EE7FDE8FD1}"/>
              </a:ext>
            </a:extLst>
          </p:cNvPr>
          <p:cNvSpPr/>
          <p:nvPr/>
        </p:nvSpPr>
        <p:spPr bwMode="auto">
          <a:xfrm>
            <a:off x="4633982" y="839044"/>
            <a:ext cx="1049444" cy="306046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DynamicACL</a:t>
            </a:r>
            <a:endParaRPr kumimoji="0" lang="zh-TW" altLang="en-US" sz="9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E2CEA5D-36E7-42FE-913E-DD356C292ED7}"/>
              </a:ext>
            </a:extLst>
          </p:cNvPr>
          <p:cNvSpPr/>
          <p:nvPr/>
        </p:nvSpPr>
        <p:spPr bwMode="auto">
          <a:xfrm>
            <a:off x="4101231" y="3082952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F02DB803-1AD8-4F14-8EB0-91C6BF0D80D7}"/>
              </a:ext>
            </a:extLst>
          </p:cNvPr>
          <p:cNvSpPr/>
          <p:nvPr/>
        </p:nvSpPr>
        <p:spPr bwMode="auto">
          <a:xfrm rot="5400000" flipH="1">
            <a:off x="8884330" y="5649836"/>
            <a:ext cx="674494" cy="314498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AE302D-AE77-4CEA-B8DD-B5442401BBB1}"/>
              </a:ext>
            </a:extLst>
          </p:cNvPr>
          <p:cNvSpPr/>
          <p:nvPr/>
        </p:nvSpPr>
        <p:spPr bwMode="auto">
          <a:xfrm rot="16200000" flipH="1">
            <a:off x="3543187" y="5723249"/>
            <a:ext cx="674494" cy="167674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714E896-E94F-4C2F-8A85-29B96D33C7A5}"/>
              </a:ext>
            </a:extLst>
          </p:cNvPr>
          <p:cNvSpPr/>
          <p:nvPr/>
        </p:nvSpPr>
        <p:spPr bwMode="auto">
          <a:xfrm>
            <a:off x="4609387" y="3667255"/>
            <a:ext cx="218395" cy="229496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A85F8E64-18B4-46A1-A5F5-D95777051A90}"/>
              </a:ext>
            </a:extLst>
          </p:cNvPr>
          <p:cNvSpPr/>
          <p:nvPr/>
        </p:nvSpPr>
        <p:spPr bwMode="auto">
          <a:xfrm>
            <a:off x="4648326" y="4378927"/>
            <a:ext cx="1112052" cy="918547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Physical</a:t>
            </a:r>
          </a:p>
          <a:p>
            <a:pPr algn="ctr"/>
            <a:r>
              <a:rPr lang="en-US" altLang="zh-TW" sz="1000" b="1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</a:t>
            </a:r>
            <a:r>
              <a:rPr lang="en-US" altLang="zh-TW" sz="10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achine</a:t>
            </a:r>
            <a:endParaRPr lang="zh-TW" altLang="en-US" sz="1000" b="1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711F2-8F4B-44DC-A91C-427D6FBED6E2}"/>
              </a:ext>
            </a:extLst>
          </p:cNvPr>
          <p:cNvSpPr/>
          <p:nvPr/>
        </p:nvSpPr>
        <p:spPr bwMode="auto">
          <a:xfrm>
            <a:off x="5100728" y="4376246"/>
            <a:ext cx="218395" cy="229496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7BFCDB3D-6147-4DC6-AFE6-E0461D10FEFA}"/>
              </a:ext>
            </a:extLst>
          </p:cNvPr>
          <p:cNvCxnSpPr>
            <a:stCxn id="59" idx="2"/>
            <a:endCxn id="62" idx="0"/>
          </p:cNvCxnSpPr>
          <p:nvPr/>
        </p:nvCxnSpPr>
        <p:spPr bwMode="auto">
          <a:xfrm>
            <a:off x="4210429" y="3312448"/>
            <a:ext cx="508156" cy="3548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DD736898-768E-4B95-A393-74DE5A3863DA}"/>
              </a:ext>
            </a:extLst>
          </p:cNvPr>
          <p:cNvCxnSpPr/>
          <p:nvPr/>
        </p:nvCxnSpPr>
        <p:spPr bwMode="auto">
          <a:xfrm>
            <a:off x="4720017" y="3896751"/>
            <a:ext cx="505086" cy="4821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2E7E849-A7F3-40C5-9AD4-B528B44075A8}"/>
              </a:ext>
            </a:extLst>
          </p:cNvPr>
          <p:cNvSpPr/>
          <p:nvPr/>
        </p:nvSpPr>
        <p:spPr bwMode="auto">
          <a:xfrm>
            <a:off x="5981245" y="882231"/>
            <a:ext cx="1049444" cy="999379"/>
          </a:xfrm>
          <a:prstGeom prst="roundRect">
            <a:avLst/>
          </a:prstGeom>
          <a:solidFill>
            <a:srgbClr val="FFF2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EBD1C57-0E23-421C-B9AB-1F2EFF7F719B}"/>
              </a:ext>
            </a:extLst>
          </p:cNvPr>
          <p:cNvSpPr/>
          <p:nvPr/>
        </p:nvSpPr>
        <p:spPr bwMode="auto">
          <a:xfrm>
            <a:off x="5981164" y="1273570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A9B28E5-0D50-4565-AC90-7F9DDD8E13C2}"/>
              </a:ext>
            </a:extLst>
          </p:cNvPr>
          <p:cNvSpPr/>
          <p:nvPr/>
        </p:nvSpPr>
        <p:spPr bwMode="auto">
          <a:xfrm>
            <a:off x="5563445" y="1273570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FEF0CD0-53BE-4575-A9B3-9237635A46C7}"/>
              </a:ext>
            </a:extLst>
          </p:cNvPr>
          <p:cNvCxnSpPr>
            <a:stCxn id="69" idx="3"/>
            <a:endCxn id="68" idx="1"/>
          </p:cNvCxnSpPr>
          <p:nvPr/>
        </p:nvCxnSpPr>
        <p:spPr bwMode="auto">
          <a:xfrm>
            <a:off x="5781840" y="1388317"/>
            <a:ext cx="1993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29D8373-F646-46E5-9350-8BB42757A5CA}"/>
              </a:ext>
            </a:extLst>
          </p:cNvPr>
          <p:cNvSpPr/>
          <p:nvPr/>
        </p:nvSpPr>
        <p:spPr bwMode="auto">
          <a:xfrm rot="10800000" flipH="1">
            <a:off x="3837312" y="5978723"/>
            <a:ext cx="5313480" cy="167674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5F03191-B8CB-4882-9BAE-82D963028566}"/>
              </a:ext>
            </a:extLst>
          </p:cNvPr>
          <p:cNvSpPr txBox="1"/>
          <p:nvPr/>
        </p:nvSpPr>
        <p:spPr>
          <a:xfrm>
            <a:off x="1463665" y="5350868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b="1" dirty="0" err="1">
                <a:solidFill>
                  <a:srgbClr val="FF0000"/>
                </a:solidFill>
              </a:rPr>
              <a:t>Iperf</a:t>
            </a:r>
            <a:r>
              <a:rPr lang="en-US" altLang="zh-TW" b="1" dirty="0">
                <a:solidFill>
                  <a:srgbClr val="FF0000"/>
                </a:solidFill>
              </a:rPr>
              <a:t> Client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811BC22-7735-4A3A-9D1B-01EABCF3250E}"/>
              </a:ext>
            </a:extLst>
          </p:cNvPr>
          <p:cNvSpPr txBox="1"/>
          <p:nvPr/>
        </p:nvSpPr>
        <p:spPr>
          <a:xfrm>
            <a:off x="6835691" y="1889394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b="1" dirty="0" err="1">
                <a:solidFill>
                  <a:srgbClr val="FF0000"/>
                </a:solidFill>
              </a:rPr>
              <a:t>Iperf</a:t>
            </a:r>
            <a:r>
              <a:rPr lang="en-US" altLang="zh-TW" b="1" dirty="0">
                <a:solidFill>
                  <a:srgbClr val="FF0000"/>
                </a:solidFill>
              </a:rPr>
              <a:t> Server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1AA015A-65CB-4645-8BF3-4636B515D948}"/>
              </a:ext>
            </a:extLst>
          </p:cNvPr>
          <p:cNvSpPr txBox="1"/>
          <p:nvPr/>
        </p:nvSpPr>
        <p:spPr>
          <a:xfrm>
            <a:off x="1843686" y="1194743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b="1" dirty="0">
                <a:solidFill>
                  <a:srgbClr val="FF0000"/>
                </a:solidFill>
              </a:rPr>
              <a:t>QoS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4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535CA5-2CE2-4927-8558-FC54D964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Meter ID</a:t>
            </a:r>
          </a:p>
          <a:p>
            <a:pPr lvl="1"/>
            <a:r>
              <a:rPr lang="en-US" altLang="zh-TW" dirty="0"/>
              <a:t> 0</a:t>
            </a:r>
            <a:r>
              <a:rPr lang="zh-TW" altLang="en-US" dirty="0"/>
              <a:t>：  </a:t>
            </a:r>
            <a:r>
              <a:rPr lang="en-US" altLang="zh-TW" dirty="0"/>
              <a:t>10000 	Mbps</a:t>
            </a:r>
          </a:p>
          <a:p>
            <a:pPr lvl="1"/>
            <a:r>
              <a:rPr lang="en-US" altLang="zh-TW" dirty="0"/>
              <a:t> 1</a:t>
            </a:r>
            <a:r>
              <a:rPr lang="zh-TW" altLang="en-US" dirty="0"/>
              <a:t>：    </a:t>
            </a:r>
            <a:r>
              <a:rPr lang="en-US" altLang="zh-TW" dirty="0"/>
              <a:t>1000 	Mbps</a:t>
            </a:r>
          </a:p>
          <a:p>
            <a:pPr lvl="1"/>
            <a:r>
              <a:rPr lang="en-US" altLang="zh-TW" dirty="0"/>
              <a:t> 2</a:t>
            </a:r>
            <a:r>
              <a:rPr lang="zh-TW" altLang="en-US" dirty="0"/>
              <a:t>：      </a:t>
            </a:r>
            <a:r>
              <a:rPr lang="en-US" altLang="zh-TW" dirty="0"/>
              <a:t>100 	Mbps</a:t>
            </a:r>
          </a:p>
          <a:p>
            <a:pPr lvl="1"/>
            <a:r>
              <a:rPr lang="en-US" altLang="zh-TW" dirty="0"/>
              <a:t> 3</a:t>
            </a:r>
            <a:r>
              <a:rPr lang="zh-TW" altLang="en-US" dirty="0"/>
              <a:t>：        </a:t>
            </a:r>
            <a:r>
              <a:rPr lang="en-US" altLang="zh-TW" dirty="0"/>
              <a:t>10 	Mbps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BEFE6A-58B9-4EB5-8C71-7DFDFCCD0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A5C80AA-6058-4577-871C-367FB0C7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QoS Settings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56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535CA5-2CE2-4927-8558-FC54D964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OVS shows that p1 and p2 have only the bandwidth of 1 Gbps.</a:t>
            </a:r>
          </a:p>
          <a:p>
            <a:pPr lvl="1"/>
            <a:r>
              <a:rPr lang="en-US" altLang="zh-TW" dirty="0"/>
              <a:t> </a:t>
            </a:r>
            <a:r>
              <a:rPr lang="zh-TW" altLang="zh-TW" dirty="0"/>
              <a:t>Theoretically</a:t>
            </a:r>
            <a:r>
              <a:rPr lang="en-US" altLang="zh-TW" dirty="0"/>
              <a:t>, we just can verify the cases for ID 2 and ID 3.</a:t>
            </a:r>
            <a:endParaRPr lang="zh-TW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BEFE6A-58B9-4EB5-8C71-7DFDFCCD0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A5C80AA-6058-4577-871C-367FB0C7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QoS Settings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4C39E3-231E-4D9C-BDFE-EBC8FBA3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8" y="2887997"/>
            <a:ext cx="7200900" cy="2695575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2837A52-CC46-48BD-B1C8-0D6CB55CE32A}"/>
              </a:ext>
            </a:extLst>
          </p:cNvPr>
          <p:cNvCxnSpPr/>
          <p:nvPr/>
        </p:nvCxnSpPr>
        <p:spPr bwMode="auto">
          <a:xfrm>
            <a:off x="1714501" y="4629391"/>
            <a:ext cx="20116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C471DE-11F6-4463-AE6C-55E447D35A16}"/>
              </a:ext>
            </a:extLst>
          </p:cNvPr>
          <p:cNvCxnSpPr/>
          <p:nvPr/>
        </p:nvCxnSpPr>
        <p:spPr bwMode="auto">
          <a:xfrm>
            <a:off x="1714501" y="5583572"/>
            <a:ext cx="20116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6D86139E-D448-489C-9BF7-7A732B17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3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1398BF63-C3EA-4902-89C2-1E30BFAA650A}"/>
              </a:ext>
            </a:extLst>
          </p:cNvPr>
          <p:cNvGrpSpPr/>
          <p:nvPr/>
        </p:nvGrpSpPr>
        <p:grpSpPr>
          <a:xfrm>
            <a:off x="1980450" y="4378927"/>
            <a:ext cx="1112051" cy="918547"/>
            <a:chOff x="672393" y="5164637"/>
            <a:chExt cx="1421378" cy="1174048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238098C-EE30-4E87-95D6-402FFE83154B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7FBEF9-2AC1-4DA3-BA8F-125DED6ACB61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E9F8131-1608-4611-8765-67512F89E14B}"/>
              </a:ext>
            </a:extLst>
          </p:cNvPr>
          <p:cNvSpPr/>
          <p:nvPr/>
        </p:nvSpPr>
        <p:spPr bwMode="auto">
          <a:xfrm>
            <a:off x="3312796" y="4378927"/>
            <a:ext cx="1112052" cy="918547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CN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D9E7B5-4DB1-4F2D-BDC7-B408439D06CD}"/>
              </a:ext>
            </a:extLst>
          </p:cNvPr>
          <p:cNvSpPr/>
          <p:nvPr/>
        </p:nvSpPr>
        <p:spPr bwMode="auto">
          <a:xfrm>
            <a:off x="3759626" y="4378927"/>
            <a:ext cx="218395" cy="229496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" name="雲朵形 9">
            <a:extLst>
              <a:ext uri="{FF2B5EF4-FFF2-40B4-BE49-F238E27FC236}">
                <a16:creationId xmlns:a16="http://schemas.microsoft.com/office/drawing/2014/main" id="{F78B6541-1BA1-4EC9-81B3-7CDBBD954B7C}"/>
              </a:ext>
            </a:extLst>
          </p:cNvPr>
          <p:cNvSpPr/>
          <p:nvPr/>
        </p:nvSpPr>
        <p:spPr bwMode="auto">
          <a:xfrm>
            <a:off x="8476301" y="4298095"/>
            <a:ext cx="1611598" cy="999379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388024F-5458-4A11-9ACF-658C77025ABA}"/>
              </a:ext>
            </a:extLst>
          </p:cNvPr>
          <p:cNvSpPr/>
          <p:nvPr/>
        </p:nvSpPr>
        <p:spPr bwMode="auto">
          <a:xfrm>
            <a:off x="2125674" y="711603"/>
            <a:ext cx="8085876" cy="3187409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D4DC721-9DAA-4E77-9879-977EFDAE1E0E}"/>
              </a:ext>
            </a:extLst>
          </p:cNvPr>
          <p:cNvSpPr/>
          <p:nvPr/>
        </p:nvSpPr>
        <p:spPr bwMode="auto">
          <a:xfrm>
            <a:off x="2682197" y="2163448"/>
            <a:ext cx="2074745" cy="1138998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1D03B8F-A8ED-466C-8EBD-E740FE060709}"/>
              </a:ext>
            </a:extLst>
          </p:cNvPr>
          <p:cNvGrpSpPr/>
          <p:nvPr/>
        </p:nvGrpSpPr>
        <p:grpSpPr>
          <a:xfrm>
            <a:off x="2691985" y="911607"/>
            <a:ext cx="1604066" cy="999380"/>
            <a:chOff x="2715348" y="1328117"/>
            <a:chExt cx="2050252" cy="1277367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EF98E9C-3EDF-4457-88B0-7625D8A16B94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37C905-76A7-4DAF-8EC3-308BF62AA641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1E3FD07-D132-4FC0-AAA6-BAA571797852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0762690-F7EF-4A5C-B61A-84268BD2D817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EE3E7BA-DC14-439A-B7B8-D804143551D6}"/>
              </a:ext>
            </a:extLst>
          </p:cNvPr>
          <p:cNvSpPr/>
          <p:nvPr/>
        </p:nvSpPr>
        <p:spPr bwMode="auto">
          <a:xfrm>
            <a:off x="3038404" y="2163446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9BEB74-A33A-4C71-B79B-FBB67161AD9E}"/>
              </a:ext>
            </a:extLst>
          </p:cNvPr>
          <p:cNvSpPr/>
          <p:nvPr/>
        </p:nvSpPr>
        <p:spPr bwMode="auto">
          <a:xfrm>
            <a:off x="3364741" y="2163446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4A0C40-10E0-4DF4-9D48-1B943191990D}"/>
              </a:ext>
            </a:extLst>
          </p:cNvPr>
          <p:cNvSpPr/>
          <p:nvPr/>
        </p:nvSpPr>
        <p:spPr bwMode="auto">
          <a:xfrm>
            <a:off x="3691076" y="2163446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8192457-95D9-4CE9-8730-A79FF21135C5}"/>
              </a:ext>
            </a:extLst>
          </p:cNvPr>
          <p:cNvGrpSpPr/>
          <p:nvPr/>
        </p:nvGrpSpPr>
        <p:grpSpPr>
          <a:xfrm>
            <a:off x="4511806" y="911607"/>
            <a:ext cx="1275559" cy="999625"/>
            <a:chOff x="3852837" y="1328117"/>
            <a:chExt cx="1630368" cy="127768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0B9D476-FE0B-42EF-924A-0132755773BC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Controller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8AFA3E4-9E0C-4599-90AC-24F9BC8126E4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908C770-8720-415E-BC7B-87FF3F54D3BC}"/>
              </a:ext>
            </a:extLst>
          </p:cNvPr>
          <p:cNvCxnSpPr>
            <a:stCxn id="15" idx="2"/>
            <a:endCxn id="18" idx="0"/>
          </p:cNvCxnSpPr>
          <p:nvPr/>
        </p:nvCxnSpPr>
        <p:spPr bwMode="auto">
          <a:xfrm>
            <a:off x="3147602" y="1910987"/>
            <a:ext cx="0" cy="2524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1CFC919-0401-40EC-9EA4-7AE9FF484556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>
            <a:off x="3473938" y="1910987"/>
            <a:ext cx="0" cy="2524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819356A-DF8E-4AC0-8828-BEE11EBAE742}"/>
              </a:ext>
            </a:extLst>
          </p:cNvPr>
          <p:cNvCxnSpPr>
            <a:stCxn id="17" idx="2"/>
            <a:endCxn id="20" idx="0"/>
          </p:cNvCxnSpPr>
          <p:nvPr/>
        </p:nvCxnSpPr>
        <p:spPr bwMode="auto">
          <a:xfrm>
            <a:off x="3800273" y="1910987"/>
            <a:ext cx="0" cy="2524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4793C4A-56CB-416C-A7F1-4056C383204F}"/>
              </a:ext>
            </a:extLst>
          </p:cNvPr>
          <p:cNvCxnSpPr>
            <a:cxnSpLocks/>
            <a:stCxn id="31" idx="3"/>
            <a:endCxn id="25" idx="2"/>
          </p:cNvCxnSpPr>
          <p:nvPr/>
        </p:nvCxnSpPr>
        <p:spPr bwMode="auto">
          <a:xfrm flipV="1">
            <a:off x="4750662" y="1911232"/>
            <a:ext cx="402690" cy="55105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B649CF9-460D-443D-A4FA-7F0015FA068D}"/>
              </a:ext>
            </a:extLst>
          </p:cNvPr>
          <p:cNvSpPr/>
          <p:nvPr/>
        </p:nvSpPr>
        <p:spPr bwMode="auto">
          <a:xfrm>
            <a:off x="4532269" y="2637801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8387E51-CB28-452A-9CAF-885470835EEA}"/>
              </a:ext>
            </a:extLst>
          </p:cNvPr>
          <p:cNvSpPr/>
          <p:nvPr/>
        </p:nvSpPr>
        <p:spPr bwMode="auto">
          <a:xfrm>
            <a:off x="4532269" y="2347543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94EE29-B66F-43EE-939A-2A6630CE0506}"/>
              </a:ext>
            </a:extLst>
          </p:cNvPr>
          <p:cNvSpPr/>
          <p:nvPr/>
        </p:nvSpPr>
        <p:spPr bwMode="auto">
          <a:xfrm>
            <a:off x="3038404" y="3077470"/>
            <a:ext cx="218395" cy="229496"/>
          </a:xfrm>
          <a:prstGeom prst="rect">
            <a:avLst/>
          </a:prstGeom>
          <a:solidFill>
            <a:srgbClr val="B4A7D6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590AB79-C90C-42E3-AB60-962009DA05B2}"/>
              </a:ext>
            </a:extLst>
          </p:cNvPr>
          <p:cNvSpPr/>
          <p:nvPr/>
        </p:nvSpPr>
        <p:spPr bwMode="auto">
          <a:xfrm>
            <a:off x="3364741" y="3077470"/>
            <a:ext cx="218395" cy="229496"/>
          </a:xfrm>
          <a:prstGeom prst="rect">
            <a:avLst/>
          </a:prstGeom>
          <a:solidFill>
            <a:srgbClr val="B4A7D6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9135635-77B8-4005-B403-C2916D9629DD}"/>
              </a:ext>
            </a:extLst>
          </p:cNvPr>
          <p:cNvCxnSpPr>
            <a:stCxn id="18" idx="2"/>
            <a:endCxn id="32" idx="0"/>
          </p:cNvCxnSpPr>
          <p:nvPr/>
        </p:nvCxnSpPr>
        <p:spPr bwMode="auto">
          <a:xfrm>
            <a:off x="3147602" y="2392942"/>
            <a:ext cx="0" cy="68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1B8E73-E451-48D1-B9A3-63359F6A1711}"/>
              </a:ext>
            </a:extLst>
          </p:cNvPr>
          <p:cNvCxnSpPr>
            <a:stCxn id="19" idx="2"/>
            <a:endCxn id="33" idx="0"/>
          </p:cNvCxnSpPr>
          <p:nvPr/>
        </p:nvCxnSpPr>
        <p:spPr bwMode="auto">
          <a:xfrm>
            <a:off x="3473938" y="2392942"/>
            <a:ext cx="0" cy="68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58E6DA4-078F-4C89-8140-46F40558D203}"/>
              </a:ext>
            </a:extLst>
          </p:cNvPr>
          <p:cNvCxnSpPr>
            <a:stCxn id="33" idx="2"/>
            <a:endCxn id="22" idx="0"/>
          </p:cNvCxnSpPr>
          <p:nvPr/>
        </p:nvCxnSpPr>
        <p:spPr bwMode="auto">
          <a:xfrm flipH="1">
            <a:off x="3363737" y="3306964"/>
            <a:ext cx="110200" cy="3602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998B008-DFC9-4F06-8A6B-1FEB4ADD7562}"/>
              </a:ext>
            </a:extLst>
          </p:cNvPr>
          <p:cNvCxnSpPr>
            <a:stCxn id="32" idx="2"/>
            <a:endCxn id="21" idx="0"/>
          </p:cNvCxnSpPr>
          <p:nvPr/>
        </p:nvCxnSpPr>
        <p:spPr bwMode="auto">
          <a:xfrm flipH="1">
            <a:off x="3037401" y="3306964"/>
            <a:ext cx="110200" cy="3602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7F3A8CB7-1D0F-45CD-9F0C-878039A40A46}"/>
              </a:ext>
            </a:extLst>
          </p:cNvPr>
          <p:cNvCxnSpPr>
            <a:cxnSpLocks/>
            <a:stCxn id="56" idx="3"/>
            <a:endCxn id="41" idx="2"/>
          </p:cNvCxnSpPr>
          <p:nvPr/>
        </p:nvCxnSpPr>
        <p:spPr bwMode="auto">
          <a:xfrm flipV="1">
            <a:off x="4750663" y="1881610"/>
            <a:ext cx="4247237" cy="117760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52C88F32-E93D-4AE7-A70C-F0623A644D84}"/>
              </a:ext>
            </a:extLst>
          </p:cNvPr>
          <p:cNvGrpSpPr/>
          <p:nvPr/>
        </p:nvGrpSpPr>
        <p:grpSpPr>
          <a:xfrm>
            <a:off x="8476301" y="882231"/>
            <a:ext cx="1049444" cy="999379"/>
            <a:chOff x="7913184" y="695302"/>
            <a:chExt cx="1341356" cy="1277365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68D4C0C3-4E6A-4AFD-AA01-6F0F2E5FD9A7}"/>
                </a:ext>
              </a:extLst>
            </p:cNvPr>
            <p:cNvSpPr/>
            <p:nvPr/>
          </p:nvSpPr>
          <p:spPr bwMode="auto">
            <a:xfrm>
              <a:off x="7913184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Bind9</a:t>
              </a:r>
            </a:p>
            <a:p>
              <a:pPr algn="ctr"/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339FB92-D55F-4C69-B483-2AFEF6C03D0D}"/>
                </a:ext>
              </a:extLst>
            </p:cNvPr>
            <p:cNvSpPr/>
            <p:nvPr/>
          </p:nvSpPr>
          <p:spPr bwMode="auto">
            <a:xfrm>
              <a:off x="8440297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86183EB-A4D3-4E67-A5A9-2D5B3C975675}"/>
                </a:ext>
              </a:extLst>
            </p:cNvPr>
            <p:cNvSpPr/>
            <p:nvPr/>
          </p:nvSpPr>
          <p:spPr bwMode="auto">
            <a:xfrm>
              <a:off x="8975398" y="1182351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A6561AEC-3DBC-4BBE-9641-8642FE1CC744}"/>
              </a:ext>
            </a:extLst>
          </p:cNvPr>
          <p:cNvSpPr/>
          <p:nvPr/>
        </p:nvSpPr>
        <p:spPr bwMode="auto">
          <a:xfrm>
            <a:off x="9221578" y="2503455"/>
            <a:ext cx="906355" cy="798990"/>
          </a:xfrm>
          <a:prstGeom prst="rect">
            <a:avLst/>
          </a:prstGeom>
          <a:solidFill>
            <a:srgbClr val="00B0F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K8S NAT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251F1F3-6E03-4EA9-894C-A42258ACF20B}"/>
              </a:ext>
            </a:extLst>
          </p:cNvPr>
          <p:cNvSpPr/>
          <p:nvPr/>
        </p:nvSpPr>
        <p:spPr bwMode="auto">
          <a:xfrm>
            <a:off x="9565558" y="3669517"/>
            <a:ext cx="218394" cy="229495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56D11D1-1429-466C-8DF5-801A40E984E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 bwMode="auto">
          <a:xfrm>
            <a:off x="9674756" y="3302446"/>
            <a:ext cx="1" cy="3670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FD737BC-B732-426F-A22C-2AF4A1CFCB31}"/>
              </a:ext>
            </a:extLst>
          </p:cNvPr>
          <p:cNvGrpSpPr/>
          <p:nvPr/>
        </p:nvGrpSpPr>
        <p:grpSpPr>
          <a:xfrm>
            <a:off x="7211104" y="882231"/>
            <a:ext cx="1049444" cy="999379"/>
            <a:chOff x="7463435" y="695302"/>
            <a:chExt cx="1341356" cy="1277365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383F9190-3CCB-4813-A836-F3422BFA499F}"/>
                </a:ext>
              </a:extLst>
            </p:cNvPr>
            <p:cNvSpPr/>
            <p:nvPr/>
          </p:nvSpPr>
          <p:spPr bwMode="auto">
            <a:xfrm>
              <a:off x="7463435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</a:p>
            <a:p>
              <a:pPr algn="ctr"/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548839B-2222-48CD-AF33-91258D7F3891}"/>
                </a:ext>
              </a:extLst>
            </p:cNvPr>
            <p:cNvSpPr/>
            <p:nvPr/>
          </p:nvSpPr>
          <p:spPr bwMode="auto">
            <a:xfrm>
              <a:off x="7994542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B4B407C6-BC15-4965-ABA0-B7A8CD89C45D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 bwMode="auto">
          <a:xfrm>
            <a:off x="9525745" y="1378035"/>
            <a:ext cx="149011" cy="112542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1D16C9F-FD7D-4FBE-AFA5-E2D264858215}"/>
              </a:ext>
            </a:extLst>
          </p:cNvPr>
          <p:cNvCxnSpPr>
            <a:stCxn id="21" idx="2"/>
            <a:endCxn id="7" idx="0"/>
          </p:cNvCxnSpPr>
          <p:nvPr/>
        </p:nvCxnSpPr>
        <p:spPr bwMode="auto">
          <a:xfrm flipH="1">
            <a:off x="2536475" y="3896751"/>
            <a:ext cx="500925" cy="4821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E7A2FCA-1682-417F-BF28-20173F91173A}"/>
              </a:ext>
            </a:extLst>
          </p:cNvPr>
          <p:cNvCxnSpPr>
            <a:stCxn id="22" idx="2"/>
            <a:endCxn id="9" idx="0"/>
          </p:cNvCxnSpPr>
          <p:nvPr/>
        </p:nvCxnSpPr>
        <p:spPr bwMode="auto">
          <a:xfrm>
            <a:off x="3363737" y="3896751"/>
            <a:ext cx="505086" cy="4821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F76F725-ACC8-4DC2-8C70-7F5A446207F0}"/>
              </a:ext>
            </a:extLst>
          </p:cNvPr>
          <p:cNvSpPr/>
          <p:nvPr/>
        </p:nvSpPr>
        <p:spPr bwMode="auto">
          <a:xfrm>
            <a:off x="3759625" y="5051159"/>
            <a:ext cx="218395" cy="229496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E5214D6-167F-4911-B6C6-233ED70D8D64}"/>
              </a:ext>
            </a:extLst>
          </p:cNvPr>
          <p:cNvSpPr/>
          <p:nvPr/>
        </p:nvSpPr>
        <p:spPr bwMode="auto">
          <a:xfrm>
            <a:off x="4532269" y="2944469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4414EDCE-EE4A-4DB8-A37A-9870C5A42308}"/>
              </a:ext>
            </a:extLst>
          </p:cNvPr>
          <p:cNvCxnSpPr>
            <a:cxnSpLocks/>
            <a:stCxn id="30" idx="3"/>
            <a:endCxn id="48" idx="2"/>
          </p:cNvCxnSpPr>
          <p:nvPr/>
        </p:nvCxnSpPr>
        <p:spPr bwMode="auto">
          <a:xfrm flipV="1">
            <a:off x="4750663" y="1881610"/>
            <a:ext cx="2985164" cy="87093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6A1F290-DFD6-44DC-ACC5-43EE7FDE8FD1}"/>
              </a:ext>
            </a:extLst>
          </p:cNvPr>
          <p:cNvSpPr/>
          <p:nvPr/>
        </p:nvSpPr>
        <p:spPr bwMode="auto">
          <a:xfrm>
            <a:off x="4633982" y="839044"/>
            <a:ext cx="1049444" cy="306046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DynamicACL</a:t>
            </a:r>
            <a:endParaRPr kumimoji="0" lang="zh-TW" altLang="en-US" sz="9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E2CEA5D-36E7-42FE-913E-DD356C292ED7}"/>
              </a:ext>
            </a:extLst>
          </p:cNvPr>
          <p:cNvSpPr/>
          <p:nvPr/>
        </p:nvSpPr>
        <p:spPr bwMode="auto">
          <a:xfrm>
            <a:off x="4101231" y="3082952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F02DB803-1AD8-4F14-8EB0-91C6BF0D80D7}"/>
              </a:ext>
            </a:extLst>
          </p:cNvPr>
          <p:cNvSpPr/>
          <p:nvPr/>
        </p:nvSpPr>
        <p:spPr bwMode="auto">
          <a:xfrm rot="5400000" flipH="1">
            <a:off x="8884330" y="5649836"/>
            <a:ext cx="674494" cy="314498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AE302D-AE77-4CEA-B8DD-B5442401BBB1}"/>
              </a:ext>
            </a:extLst>
          </p:cNvPr>
          <p:cNvSpPr/>
          <p:nvPr/>
        </p:nvSpPr>
        <p:spPr bwMode="auto">
          <a:xfrm rot="16200000" flipH="1">
            <a:off x="3543187" y="5723249"/>
            <a:ext cx="674494" cy="167674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714E896-E94F-4C2F-8A85-29B96D33C7A5}"/>
              </a:ext>
            </a:extLst>
          </p:cNvPr>
          <p:cNvSpPr/>
          <p:nvPr/>
        </p:nvSpPr>
        <p:spPr bwMode="auto">
          <a:xfrm>
            <a:off x="4609387" y="3667255"/>
            <a:ext cx="218395" cy="229496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A85F8E64-18B4-46A1-A5F5-D95777051A90}"/>
              </a:ext>
            </a:extLst>
          </p:cNvPr>
          <p:cNvSpPr/>
          <p:nvPr/>
        </p:nvSpPr>
        <p:spPr bwMode="auto">
          <a:xfrm>
            <a:off x="4648326" y="4378927"/>
            <a:ext cx="1112052" cy="918547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Physical</a:t>
            </a:r>
          </a:p>
          <a:p>
            <a:pPr algn="ctr"/>
            <a:r>
              <a:rPr lang="en-US" altLang="zh-TW" sz="1000" b="1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</a:t>
            </a:r>
            <a:r>
              <a:rPr lang="en-US" altLang="zh-TW" sz="10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achine</a:t>
            </a:r>
            <a:endParaRPr lang="zh-TW" altLang="en-US" sz="1000" b="1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711F2-8F4B-44DC-A91C-427D6FBED6E2}"/>
              </a:ext>
            </a:extLst>
          </p:cNvPr>
          <p:cNvSpPr/>
          <p:nvPr/>
        </p:nvSpPr>
        <p:spPr bwMode="auto">
          <a:xfrm>
            <a:off x="5100728" y="4376246"/>
            <a:ext cx="218395" cy="229496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7BFCDB3D-6147-4DC6-AFE6-E0461D10FEFA}"/>
              </a:ext>
            </a:extLst>
          </p:cNvPr>
          <p:cNvCxnSpPr>
            <a:stCxn id="59" idx="2"/>
            <a:endCxn id="62" idx="0"/>
          </p:cNvCxnSpPr>
          <p:nvPr/>
        </p:nvCxnSpPr>
        <p:spPr bwMode="auto">
          <a:xfrm>
            <a:off x="4210429" y="3312448"/>
            <a:ext cx="508156" cy="3548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DD736898-768E-4B95-A393-74DE5A3863DA}"/>
              </a:ext>
            </a:extLst>
          </p:cNvPr>
          <p:cNvCxnSpPr/>
          <p:nvPr/>
        </p:nvCxnSpPr>
        <p:spPr bwMode="auto">
          <a:xfrm>
            <a:off x="4720017" y="3896751"/>
            <a:ext cx="505086" cy="4821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2E7E849-A7F3-40C5-9AD4-B528B44075A8}"/>
              </a:ext>
            </a:extLst>
          </p:cNvPr>
          <p:cNvSpPr/>
          <p:nvPr/>
        </p:nvSpPr>
        <p:spPr bwMode="auto">
          <a:xfrm>
            <a:off x="5981245" y="882231"/>
            <a:ext cx="1049444" cy="999379"/>
          </a:xfrm>
          <a:prstGeom prst="roundRect">
            <a:avLst/>
          </a:prstGeom>
          <a:solidFill>
            <a:srgbClr val="FFF2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EBD1C57-0E23-421C-B9AB-1F2EFF7F719B}"/>
              </a:ext>
            </a:extLst>
          </p:cNvPr>
          <p:cNvSpPr/>
          <p:nvPr/>
        </p:nvSpPr>
        <p:spPr bwMode="auto">
          <a:xfrm>
            <a:off x="5981164" y="1273570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A9B28E5-0D50-4565-AC90-7F9DDD8E13C2}"/>
              </a:ext>
            </a:extLst>
          </p:cNvPr>
          <p:cNvSpPr/>
          <p:nvPr/>
        </p:nvSpPr>
        <p:spPr bwMode="auto">
          <a:xfrm>
            <a:off x="5563445" y="1273570"/>
            <a:ext cx="218395" cy="229496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FEF0CD0-53BE-4575-A9B3-9237635A46C7}"/>
              </a:ext>
            </a:extLst>
          </p:cNvPr>
          <p:cNvCxnSpPr>
            <a:stCxn id="69" idx="3"/>
            <a:endCxn id="68" idx="1"/>
          </p:cNvCxnSpPr>
          <p:nvPr/>
        </p:nvCxnSpPr>
        <p:spPr bwMode="auto">
          <a:xfrm>
            <a:off x="5781840" y="1388317"/>
            <a:ext cx="1993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29D8373-F646-46E5-9350-8BB42757A5CA}"/>
              </a:ext>
            </a:extLst>
          </p:cNvPr>
          <p:cNvSpPr/>
          <p:nvPr/>
        </p:nvSpPr>
        <p:spPr bwMode="auto">
          <a:xfrm rot="10800000" flipH="1">
            <a:off x="3837312" y="5978723"/>
            <a:ext cx="5313480" cy="167674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948C7AB-2ECC-42F6-97A6-683EBDEF1AA3}"/>
              </a:ext>
            </a:extLst>
          </p:cNvPr>
          <p:cNvSpPr txBox="1"/>
          <p:nvPr/>
        </p:nvSpPr>
        <p:spPr>
          <a:xfrm>
            <a:off x="2422460" y="318530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b="1" dirty="0">
                <a:solidFill>
                  <a:srgbClr val="FF0000"/>
                </a:solidFill>
              </a:rPr>
              <a:t>p2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9EA9101-5CC2-4AF0-A2CF-FCEE6250CCD7}"/>
              </a:ext>
            </a:extLst>
          </p:cNvPr>
          <p:cNvSpPr txBox="1"/>
          <p:nvPr/>
        </p:nvSpPr>
        <p:spPr>
          <a:xfrm>
            <a:off x="3483241" y="318530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b="1" dirty="0">
                <a:solidFill>
                  <a:srgbClr val="FF0000"/>
                </a:solidFill>
              </a:rPr>
              <a:t>p1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BDB1C3-719A-48F3-AD14-FD3BC9B8241C}"/>
              </a:ext>
            </a:extLst>
          </p:cNvPr>
          <p:cNvSpPr/>
          <p:nvPr/>
        </p:nvSpPr>
        <p:spPr bwMode="auto">
          <a:xfrm>
            <a:off x="2928203" y="3667255"/>
            <a:ext cx="218395" cy="229496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57C136-D01E-44A3-925F-64CD926E8E3B}"/>
              </a:ext>
            </a:extLst>
          </p:cNvPr>
          <p:cNvSpPr/>
          <p:nvPr/>
        </p:nvSpPr>
        <p:spPr bwMode="auto">
          <a:xfrm>
            <a:off x="3254540" y="3667255"/>
            <a:ext cx="218395" cy="229496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3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FFC959C-5E5A-4795-8608-A0D19E30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Bandwidth limiting function is on GTP processor, is that acceptable?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DF9024-41EF-4CF6-9CAA-F0253D9D7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2A47972-59F6-446C-8AA9-D7B95C16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Other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2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/>
          <a:p>
            <a:pPr>
              <a:spcAft>
                <a:spcPct val="0"/>
              </a:spcAft>
            </a:pPr>
            <a:r>
              <a:rPr lang="en-US" altLang="zh-TW" dirty="0"/>
              <a:t>Finish bandwidth limiting experiment.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Discuss with </a:t>
            </a:r>
            <a:r>
              <a:rPr lang="zh-TW" altLang="en-US" dirty="0"/>
              <a:t>任呈 </a:t>
            </a:r>
            <a:r>
              <a:rPr lang="en-US" altLang="zh-TW" dirty="0"/>
              <a:t>about HA arch without 5G.</a:t>
            </a:r>
          </a:p>
          <a:p>
            <a:pPr>
              <a:spcAft>
                <a:spcPct val="0"/>
              </a:spcAft>
            </a:pP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2F42185-16A1-4355-B2C3-B7E2018F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跟</a:t>
            </a:r>
            <a:r>
              <a:rPr lang="en-US" altLang="zh-TW" dirty="0"/>
              <a:t>Ren</a:t>
            </a:r>
            <a:r>
              <a:rPr lang="zh-TW" altLang="en-US" dirty="0"/>
              <a:t>討論</a:t>
            </a:r>
            <a:endParaRPr lang="en-US" altLang="zh-TW" dirty="0"/>
          </a:p>
          <a:p>
            <a:pPr lvl="1"/>
            <a:r>
              <a:rPr lang="zh-TW" altLang="en-US" dirty="0"/>
              <a:t> 智通提到的拓樸，黑線有存在的必要？</a:t>
            </a:r>
            <a:endParaRPr lang="en-US" altLang="zh-TW" dirty="0"/>
          </a:p>
          <a:p>
            <a:pPr lvl="1"/>
            <a:r>
              <a:rPr lang="zh-TW" altLang="en-US" dirty="0"/>
              <a:t> 確認</a:t>
            </a:r>
            <a:r>
              <a:rPr lang="en-US" altLang="zh-TW" dirty="0"/>
              <a:t>switch</a:t>
            </a:r>
            <a:r>
              <a:rPr lang="zh-TW" altLang="en-US" dirty="0"/>
              <a:t>是否要</a:t>
            </a:r>
            <a:r>
              <a:rPr lang="en-US" altLang="zh-TW" dirty="0"/>
              <a:t>SDN</a:t>
            </a:r>
            <a:r>
              <a:rPr lang="zh-TW" altLang="en-US" dirty="0"/>
              <a:t> </a:t>
            </a:r>
            <a:r>
              <a:rPr lang="en-US" altLang="zh-TW" dirty="0"/>
              <a:t>switch</a:t>
            </a:r>
            <a:r>
              <a:rPr lang="zh-TW" altLang="en-US" dirty="0"/>
              <a:t>還是</a:t>
            </a:r>
            <a:r>
              <a:rPr lang="en-US" altLang="zh-TW" dirty="0"/>
              <a:t>OVS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QoS</a:t>
            </a:r>
            <a:r>
              <a:rPr lang="zh-TW" altLang="en-US" dirty="0"/>
              <a:t> 數字改成</a:t>
            </a:r>
            <a:r>
              <a:rPr lang="en-US" altLang="zh-TW" dirty="0"/>
              <a:t>500, 200, 100, 10 Mbps</a:t>
            </a:r>
            <a:r>
              <a:rPr lang="zh-TW" altLang="en-US" dirty="0"/>
              <a:t>測看看。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B7ED0EB-3B9B-405A-BAD4-FC9ABA0BF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B25B224-3518-48D9-8882-280FA301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6467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100062</TotalTime>
  <Words>473</Words>
  <Application>Microsoft Office PowerPoint</Application>
  <PresentationFormat>寬螢幕</PresentationFormat>
  <Paragraphs>211</Paragraphs>
  <Slides>19</Slides>
  <Notes>1</Notes>
  <HiddenSlides>11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PowerPoint 簡報</vt:lpstr>
      <vt:lpstr>QoS Settings</vt:lpstr>
      <vt:lpstr>QoS Settings</vt:lpstr>
      <vt:lpstr>PowerPoint 簡報</vt:lpstr>
      <vt:lpstr>The Other Problem</vt:lpstr>
      <vt:lpstr>TODO List</vt:lpstr>
      <vt:lpstr>Feedback</vt:lpstr>
      <vt:lpstr>Feedback</vt:lpstr>
      <vt:lpstr>Feedback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2097</cp:revision>
  <cp:lastPrinted>2016-10-16T18:03:02Z</cp:lastPrinted>
  <dcterms:created xsi:type="dcterms:W3CDTF">2009-05-04T15:50:16Z</dcterms:created>
  <dcterms:modified xsi:type="dcterms:W3CDTF">2024-02-15T10:04:24Z</dcterms:modified>
</cp:coreProperties>
</file>