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25" r:id="rId4"/>
    <p:sldId id="336" r:id="rId5"/>
    <p:sldId id="326" r:id="rId6"/>
    <p:sldId id="327" r:id="rId7"/>
    <p:sldId id="337" r:id="rId8"/>
    <p:sldId id="324" r:id="rId9"/>
    <p:sldId id="323" r:id="rId10"/>
    <p:sldId id="322" r:id="rId1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D9D9D9"/>
    <a:srgbClr val="3333FF"/>
    <a:srgbClr val="B2B2B2"/>
    <a:srgbClr val="808080"/>
    <a:srgbClr val="3366FF"/>
    <a:srgbClr val="6699FF"/>
    <a:srgbClr val="00FFFF"/>
    <a:srgbClr val="FF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4259" autoAdjust="0"/>
  </p:normalViewPr>
  <p:slideViewPr>
    <p:cSldViewPr snapToGrid="0">
      <p:cViewPr varScale="1">
        <p:scale>
          <a:sx n="59" d="100"/>
          <a:sy n="59" d="100"/>
        </p:scale>
        <p:origin x="1546" y="62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確認藍色的功能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跨越</a:t>
            </a:r>
            <a:r>
              <a:rPr lang="en-US" altLang="zh-TW" dirty="0"/>
              <a:t>WAN</a:t>
            </a:r>
            <a:r>
              <a:rPr lang="zh-TW" altLang="en-US" dirty="0"/>
              <a:t>端的</a:t>
            </a:r>
            <a:r>
              <a:rPr lang="en-US" altLang="zh-TW" dirty="0"/>
              <a:t>MEC</a:t>
            </a:r>
            <a:r>
              <a:rPr lang="zh-TW" altLang="en-US" dirty="0"/>
              <a:t>要加入</a:t>
            </a:r>
            <a:r>
              <a:rPr lang="en-US" altLang="zh-TW" dirty="0"/>
              <a:t>cluster</a:t>
            </a:r>
            <a:r>
              <a:rPr lang="zh-TW" altLang="en-US" dirty="0"/>
              <a:t>，勢必要先加入</a:t>
            </a:r>
            <a:r>
              <a:rPr lang="en-US" altLang="zh-TW" dirty="0"/>
              <a:t>VXLAN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代表</a:t>
            </a:r>
            <a:r>
              <a:rPr lang="en-US" altLang="zh-TW" dirty="0"/>
              <a:t>HA</a:t>
            </a:r>
            <a:r>
              <a:rPr lang="zh-TW" altLang="en-US" dirty="0"/>
              <a:t>流量一定要從</a:t>
            </a:r>
            <a:r>
              <a:rPr lang="en-US" altLang="zh-TW" dirty="0"/>
              <a:t>VTEP</a:t>
            </a:r>
            <a:r>
              <a:rPr lang="zh-TW" altLang="en-US" dirty="0"/>
              <a:t>出去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HA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和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Network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埠要同一個。</a:t>
            </a:r>
            <a:endParaRPr lang="en-US" altLang="zh-TW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r>
              <a:rPr lang="zh-TW" altLang="en-US" dirty="0"/>
              <a:t>而我們系統的限制是</a:t>
            </a:r>
            <a:r>
              <a:rPr lang="en-US" altLang="zh-TW" dirty="0"/>
              <a:t>UE</a:t>
            </a:r>
            <a:r>
              <a:rPr lang="zh-TW" altLang="en-US" dirty="0"/>
              <a:t>和</a:t>
            </a:r>
            <a:r>
              <a:rPr lang="en-US" altLang="zh-TW" dirty="0"/>
              <a:t>HA</a:t>
            </a:r>
            <a:r>
              <a:rPr lang="zh-TW" altLang="en-US" dirty="0"/>
              <a:t>流量會綁在一起，所以紅、黑會併在一起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ym typeface="Wingdings" panose="05000000000000000000" pitchFamily="2" charset="2"/>
              </a:rPr>
              <a:t>HA</a:t>
            </a:r>
            <a:r>
              <a:rPr lang="zh-TW" altLang="en-US" b="1" dirty="0">
                <a:sym typeface="Wingdings" panose="05000000000000000000" pitchFamily="2" charset="2"/>
              </a:rPr>
              <a:t>和</a:t>
            </a:r>
            <a:r>
              <a:rPr lang="en-US" altLang="zh-TW" b="1" dirty="0">
                <a:sym typeface="Wingdings" panose="05000000000000000000" pitchFamily="2" charset="2"/>
              </a:rPr>
              <a:t>UE</a:t>
            </a:r>
            <a:r>
              <a:rPr lang="zh-TW" altLang="en-US" b="1" dirty="0">
                <a:sym typeface="Wingdings" panose="05000000000000000000" pitchFamily="2" charset="2"/>
              </a:rPr>
              <a:t>埠要同一個。</a:t>
            </a:r>
            <a:endParaRPr lang="en-US" altLang="zh-TW" b="1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zh-TW" altLang="en-US" b="1" dirty="0">
                <a:sym typeface="Wingdings" panose="05000000000000000000" pitchFamily="2" charset="2"/>
              </a:rPr>
              <a:t>所以</a:t>
            </a:r>
            <a:r>
              <a:rPr lang="en-US" altLang="zh-TW" b="1" dirty="0">
                <a:sym typeface="Wingdings" panose="05000000000000000000" pitchFamily="2" charset="2"/>
              </a:rPr>
              <a:t>HA</a:t>
            </a:r>
            <a:r>
              <a:rPr lang="zh-TW" altLang="en-US" b="1" dirty="0">
                <a:sym typeface="Wingdings" panose="05000000000000000000" pitchFamily="2" charset="2"/>
              </a:rPr>
              <a:t>、</a:t>
            </a:r>
            <a:r>
              <a:rPr lang="en-US" altLang="zh-TW" b="1" dirty="0">
                <a:sym typeface="Wingdings" panose="05000000000000000000" pitchFamily="2" charset="2"/>
              </a:rPr>
              <a:t>Network</a:t>
            </a:r>
            <a:r>
              <a:rPr lang="zh-TW" altLang="en-US" b="1" dirty="0">
                <a:sym typeface="Wingdings" panose="05000000000000000000" pitchFamily="2" charset="2"/>
              </a:rPr>
              <a:t>和</a:t>
            </a:r>
            <a:r>
              <a:rPr lang="en-US" altLang="zh-TW" b="1" dirty="0">
                <a:sym typeface="Wingdings" panose="05000000000000000000" pitchFamily="2" charset="2"/>
              </a:rPr>
              <a:t>UE</a:t>
            </a:r>
            <a:r>
              <a:rPr lang="zh-TW" altLang="en-US" b="1" dirty="0">
                <a:sym typeface="Wingdings" panose="05000000000000000000" pitchFamily="2" charset="2"/>
              </a:rPr>
              <a:t>埠就是同一個埠。</a:t>
            </a:r>
            <a:endParaRPr lang="en-US" altLang="zh-TW" b="1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b="1" dirty="0"/>
          </a:p>
          <a:p>
            <a:r>
              <a:rPr lang="zh-TW" altLang="en-US" dirty="0"/>
              <a:t>但</a:t>
            </a:r>
            <a:r>
              <a:rPr lang="en-US" altLang="zh-TW" dirty="0"/>
              <a:t>UE</a:t>
            </a:r>
            <a:r>
              <a:rPr lang="zh-TW" altLang="en-US" dirty="0"/>
              <a:t>流量沒有建通道，所以打不進</a:t>
            </a:r>
            <a:r>
              <a:rPr lang="en-US" altLang="zh-TW" dirty="0"/>
              <a:t>VTEP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/>
              <a:t>VTEP</a:t>
            </a:r>
            <a:r>
              <a:rPr lang="zh-TW" altLang="en-US" b="1" dirty="0"/>
              <a:t>不能建立在</a:t>
            </a:r>
            <a:r>
              <a:rPr lang="en-US" altLang="zh-TW" b="1" dirty="0"/>
              <a:t>MEC</a:t>
            </a:r>
            <a:r>
              <a:rPr lang="zh-TW" altLang="en-US" b="1" dirty="0"/>
              <a:t>，要建立在 </a:t>
            </a:r>
            <a:r>
              <a:rPr lang="en-US" altLang="zh-TW" b="1" dirty="0"/>
              <a:t>SDN switch</a:t>
            </a:r>
            <a:r>
              <a:rPr lang="zh-TW" altLang="en-US" b="1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66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從我們的視角改畫成這張圖</a:t>
            </a:r>
            <a:endParaRPr lang="en-US" altLang="zh-TW" dirty="0"/>
          </a:p>
          <a:p>
            <a:r>
              <a:rPr lang="zh-TW" altLang="en-US" dirty="0"/>
              <a:t>紅色負責的流量有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藍色負責外網流量；但因為我不確定</a:t>
            </a:r>
            <a:r>
              <a:rPr lang="en-US" altLang="zh-TW" dirty="0"/>
              <a:t>VXLAN</a:t>
            </a:r>
            <a:r>
              <a:rPr lang="zh-TW" altLang="en-US" dirty="0"/>
              <a:t>實作的實際情況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UE-MEC</a:t>
            </a:r>
            <a:r>
              <a:rPr lang="zh-TW" altLang="en-US" dirty="0"/>
              <a:t>流量不知道會不會出錯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9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所以我想，</a:t>
            </a:r>
            <a:r>
              <a:rPr lang="en-US" altLang="zh-TW" dirty="0"/>
              <a:t>VTEP</a:t>
            </a:r>
            <a:r>
              <a:rPr lang="zh-TW" altLang="en-US" dirty="0"/>
              <a:t>應該要拉到</a:t>
            </a:r>
            <a:r>
              <a:rPr lang="en-US" altLang="zh-TW" dirty="0"/>
              <a:t>SDN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  <a:r>
              <a:rPr lang="zh-TW" altLang="en-US" dirty="0"/>
              <a:t>上面，這樣</a:t>
            </a:r>
            <a:r>
              <a:rPr lang="en-US" altLang="zh-TW" dirty="0"/>
              <a:t>UE-MEC</a:t>
            </a:r>
            <a:r>
              <a:rPr lang="zh-TW" altLang="en-US" dirty="0"/>
              <a:t>流量感覺才不會有問題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29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0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96.xml"/><Relationship Id="rId21" Type="http://schemas.openxmlformats.org/officeDocument/2006/relationships/tags" Target="../tags/tag191.xml"/><Relationship Id="rId42" Type="http://schemas.openxmlformats.org/officeDocument/2006/relationships/tags" Target="../tags/tag212.xml"/><Relationship Id="rId47" Type="http://schemas.openxmlformats.org/officeDocument/2006/relationships/tags" Target="../tags/tag217.xml"/><Relationship Id="rId63" Type="http://schemas.openxmlformats.org/officeDocument/2006/relationships/tags" Target="../tags/tag233.xml"/><Relationship Id="rId68" Type="http://schemas.openxmlformats.org/officeDocument/2006/relationships/tags" Target="../tags/tag238.xml"/><Relationship Id="rId16" Type="http://schemas.openxmlformats.org/officeDocument/2006/relationships/tags" Target="../tags/tag186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tags" Target="../tags/tag202.xml"/><Relationship Id="rId37" Type="http://schemas.openxmlformats.org/officeDocument/2006/relationships/tags" Target="../tags/tag207.xml"/><Relationship Id="rId40" Type="http://schemas.openxmlformats.org/officeDocument/2006/relationships/tags" Target="../tags/tag210.xml"/><Relationship Id="rId45" Type="http://schemas.openxmlformats.org/officeDocument/2006/relationships/tags" Target="../tags/tag215.xml"/><Relationship Id="rId53" Type="http://schemas.openxmlformats.org/officeDocument/2006/relationships/tags" Target="../tags/tag223.xml"/><Relationship Id="rId58" Type="http://schemas.openxmlformats.org/officeDocument/2006/relationships/tags" Target="../tags/tag228.xml"/><Relationship Id="rId66" Type="http://schemas.openxmlformats.org/officeDocument/2006/relationships/tags" Target="../tags/tag236.xml"/><Relationship Id="rId74" Type="http://schemas.openxmlformats.org/officeDocument/2006/relationships/tags" Target="../tags/tag244.xml"/><Relationship Id="rId5" Type="http://schemas.openxmlformats.org/officeDocument/2006/relationships/tags" Target="../tags/tag175.xml"/><Relationship Id="rId61" Type="http://schemas.openxmlformats.org/officeDocument/2006/relationships/tags" Target="../tags/tag231.xml"/><Relationship Id="rId19" Type="http://schemas.openxmlformats.org/officeDocument/2006/relationships/tags" Target="../tags/tag18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tags" Target="../tags/tag200.xml"/><Relationship Id="rId35" Type="http://schemas.openxmlformats.org/officeDocument/2006/relationships/tags" Target="../tags/tag205.xml"/><Relationship Id="rId43" Type="http://schemas.openxmlformats.org/officeDocument/2006/relationships/tags" Target="../tags/tag213.xml"/><Relationship Id="rId48" Type="http://schemas.openxmlformats.org/officeDocument/2006/relationships/tags" Target="../tags/tag218.xml"/><Relationship Id="rId56" Type="http://schemas.openxmlformats.org/officeDocument/2006/relationships/tags" Target="../tags/tag226.xml"/><Relationship Id="rId64" Type="http://schemas.openxmlformats.org/officeDocument/2006/relationships/tags" Target="../tags/tag234.xml"/><Relationship Id="rId69" Type="http://schemas.openxmlformats.org/officeDocument/2006/relationships/tags" Target="../tags/tag239.xml"/><Relationship Id="rId77" Type="http://schemas.openxmlformats.org/officeDocument/2006/relationships/notesSlide" Target="../notesSlides/notesSlide4.xml"/><Relationship Id="rId8" Type="http://schemas.openxmlformats.org/officeDocument/2006/relationships/tags" Target="../tags/tag178.xml"/><Relationship Id="rId51" Type="http://schemas.openxmlformats.org/officeDocument/2006/relationships/tags" Target="../tags/tag221.xml"/><Relationship Id="rId72" Type="http://schemas.openxmlformats.org/officeDocument/2006/relationships/tags" Target="../tags/tag242.xml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tags" Target="../tags/tag203.xml"/><Relationship Id="rId38" Type="http://schemas.openxmlformats.org/officeDocument/2006/relationships/tags" Target="../tags/tag208.xml"/><Relationship Id="rId46" Type="http://schemas.openxmlformats.org/officeDocument/2006/relationships/tags" Target="../tags/tag216.xml"/><Relationship Id="rId59" Type="http://schemas.openxmlformats.org/officeDocument/2006/relationships/tags" Target="../tags/tag229.xml"/><Relationship Id="rId67" Type="http://schemas.openxmlformats.org/officeDocument/2006/relationships/tags" Target="../tags/tag237.xml"/><Relationship Id="rId20" Type="http://schemas.openxmlformats.org/officeDocument/2006/relationships/tags" Target="../tags/tag190.xml"/><Relationship Id="rId41" Type="http://schemas.openxmlformats.org/officeDocument/2006/relationships/tags" Target="../tags/tag211.xml"/><Relationship Id="rId54" Type="http://schemas.openxmlformats.org/officeDocument/2006/relationships/tags" Target="../tags/tag224.xml"/><Relationship Id="rId62" Type="http://schemas.openxmlformats.org/officeDocument/2006/relationships/tags" Target="../tags/tag232.xml"/><Relationship Id="rId70" Type="http://schemas.openxmlformats.org/officeDocument/2006/relationships/tags" Target="../tags/tag240.xml"/><Relationship Id="rId75" Type="http://schemas.openxmlformats.org/officeDocument/2006/relationships/tags" Target="../tags/tag245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tags" Target="../tags/tag206.xml"/><Relationship Id="rId49" Type="http://schemas.openxmlformats.org/officeDocument/2006/relationships/tags" Target="../tags/tag219.xml"/><Relationship Id="rId57" Type="http://schemas.openxmlformats.org/officeDocument/2006/relationships/tags" Target="../tags/tag227.xml"/><Relationship Id="rId10" Type="http://schemas.openxmlformats.org/officeDocument/2006/relationships/tags" Target="../tags/tag180.xml"/><Relationship Id="rId31" Type="http://schemas.openxmlformats.org/officeDocument/2006/relationships/tags" Target="../tags/tag201.xml"/><Relationship Id="rId44" Type="http://schemas.openxmlformats.org/officeDocument/2006/relationships/tags" Target="../tags/tag214.xml"/><Relationship Id="rId52" Type="http://schemas.openxmlformats.org/officeDocument/2006/relationships/tags" Target="../tags/tag222.xml"/><Relationship Id="rId60" Type="http://schemas.openxmlformats.org/officeDocument/2006/relationships/tags" Target="../tags/tag230.xml"/><Relationship Id="rId65" Type="http://schemas.openxmlformats.org/officeDocument/2006/relationships/tags" Target="../tags/tag235.xml"/><Relationship Id="rId73" Type="http://schemas.openxmlformats.org/officeDocument/2006/relationships/tags" Target="../tags/tag243.xml"/><Relationship Id="rId78" Type="http://schemas.openxmlformats.org/officeDocument/2006/relationships/image" Target="../media/image3.jp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39" Type="http://schemas.openxmlformats.org/officeDocument/2006/relationships/tags" Target="../tags/tag209.xml"/><Relationship Id="rId34" Type="http://schemas.openxmlformats.org/officeDocument/2006/relationships/tags" Target="../tags/tag204.xml"/><Relationship Id="rId50" Type="http://schemas.openxmlformats.org/officeDocument/2006/relationships/tags" Target="../tags/tag220.xml"/><Relationship Id="rId55" Type="http://schemas.openxmlformats.org/officeDocument/2006/relationships/tags" Target="../tags/tag225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177.xml"/><Relationship Id="rId71" Type="http://schemas.openxmlformats.org/officeDocument/2006/relationships/tags" Target="../tags/tag241.xml"/><Relationship Id="rId2" Type="http://schemas.openxmlformats.org/officeDocument/2006/relationships/tags" Target="../tags/tag172.xml"/><Relationship Id="rId29" Type="http://schemas.openxmlformats.org/officeDocument/2006/relationships/tags" Target="../tags/tag1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tags" Target="../tags/tag71.xml"/><Relationship Id="rId16" Type="http://schemas.openxmlformats.org/officeDocument/2006/relationships/tags" Target="../tags/tag1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66" Type="http://schemas.openxmlformats.org/officeDocument/2006/relationships/tags" Target="../tags/tag69.xml"/><Relationship Id="rId74" Type="http://schemas.openxmlformats.org/officeDocument/2006/relationships/tags" Target="../tags/tag77.xml"/><Relationship Id="rId5" Type="http://schemas.openxmlformats.org/officeDocument/2006/relationships/tags" Target="../tags/tag8.xml"/><Relationship Id="rId61" Type="http://schemas.openxmlformats.org/officeDocument/2006/relationships/tags" Target="../tags/tag64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tags" Target="../tags/tag67.xml"/><Relationship Id="rId69" Type="http://schemas.openxmlformats.org/officeDocument/2006/relationships/tags" Target="../tags/tag72.xml"/><Relationship Id="rId77" Type="http://schemas.openxmlformats.org/officeDocument/2006/relationships/image" Target="../media/image3.jpg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tags" Target="../tags/tag70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tags" Target="../tags/tag73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73" Type="http://schemas.openxmlformats.org/officeDocument/2006/relationships/tags" Target="../tags/tag76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6" Type="http://schemas.openxmlformats.org/officeDocument/2006/relationships/notesSlide" Target="../notesSlides/notesSlide2.xml"/><Relationship Id="rId7" Type="http://schemas.openxmlformats.org/officeDocument/2006/relationships/tags" Target="../tags/tag10.xml"/><Relationship Id="rId71" Type="http://schemas.openxmlformats.org/officeDocument/2006/relationships/tags" Target="../tags/tag74.xml"/><Relationship Id="rId2" Type="http://schemas.openxmlformats.org/officeDocument/2006/relationships/tags" Target="../tags/tag5.xml"/><Relationship Id="rId29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103.xml"/><Relationship Id="rId21" Type="http://schemas.openxmlformats.org/officeDocument/2006/relationships/tags" Target="../tags/tag98.xml"/><Relationship Id="rId42" Type="http://schemas.openxmlformats.org/officeDocument/2006/relationships/tags" Target="../tags/tag119.xml"/><Relationship Id="rId47" Type="http://schemas.openxmlformats.org/officeDocument/2006/relationships/tags" Target="../tags/tag124.xml"/><Relationship Id="rId63" Type="http://schemas.openxmlformats.org/officeDocument/2006/relationships/tags" Target="../tags/tag140.xml"/><Relationship Id="rId68" Type="http://schemas.openxmlformats.org/officeDocument/2006/relationships/tags" Target="../tags/tag145.xml"/><Relationship Id="rId84" Type="http://schemas.openxmlformats.org/officeDocument/2006/relationships/tags" Target="../tags/tag161.xml"/><Relationship Id="rId89" Type="http://schemas.openxmlformats.org/officeDocument/2006/relationships/tags" Target="../tags/tag166.xml"/><Relationship Id="rId16" Type="http://schemas.openxmlformats.org/officeDocument/2006/relationships/tags" Target="../tags/tag93.xml"/><Relationship Id="rId11" Type="http://schemas.openxmlformats.org/officeDocument/2006/relationships/tags" Target="../tags/tag88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53" Type="http://schemas.openxmlformats.org/officeDocument/2006/relationships/tags" Target="../tags/tag130.xml"/><Relationship Id="rId58" Type="http://schemas.openxmlformats.org/officeDocument/2006/relationships/tags" Target="../tags/tag135.xml"/><Relationship Id="rId74" Type="http://schemas.openxmlformats.org/officeDocument/2006/relationships/tags" Target="../tags/tag151.xml"/><Relationship Id="rId79" Type="http://schemas.openxmlformats.org/officeDocument/2006/relationships/tags" Target="../tags/tag156.xml"/><Relationship Id="rId5" Type="http://schemas.openxmlformats.org/officeDocument/2006/relationships/tags" Target="../tags/tag82.xml"/><Relationship Id="rId90" Type="http://schemas.openxmlformats.org/officeDocument/2006/relationships/tags" Target="../tags/tag167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43" Type="http://schemas.openxmlformats.org/officeDocument/2006/relationships/tags" Target="../tags/tag120.xml"/><Relationship Id="rId48" Type="http://schemas.openxmlformats.org/officeDocument/2006/relationships/tags" Target="../tags/tag125.xml"/><Relationship Id="rId64" Type="http://schemas.openxmlformats.org/officeDocument/2006/relationships/tags" Target="../tags/tag141.xml"/><Relationship Id="rId69" Type="http://schemas.openxmlformats.org/officeDocument/2006/relationships/tags" Target="../tags/tag146.xml"/><Relationship Id="rId8" Type="http://schemas.openxmlformats.org/officeDocument/2006/relationships/tags" Target="../tags/tag85.xml"/><Relationship Id="rId51" Type="http://schemas.openxmlformats.org/officeDocument/2006/relationships/tags" Target="../tags/tag128.xml"/><Relationship Id="rId72" Type="http://schemas.openxmlformats.org/officeDocument/2006/relationships/tags" Target="../tags/tag149.xml"/><Relationship Id="rId80" Type="http://schemas.openxmlformats.org/officeDocument/2006/relationships/tags" Target="../tags/tag157.xml"/><Relationship Id="rId85" Type="http://schemas.openxmlformats.org/officeDocument/2006/relationships/tags" Target="../tags/tag162.xml"/><Relationship Id="rId93" Type="http://schemas.openxmlformats.org/officeDocument/2006/relationships/image" Target="../media/image3.jpg"/><Relationship Id="rId3" Type="http://schemas.openxmlformats.org/officeDocument/2006/relationships/tags" Target="../tags/tag80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Relationship Id="rId46" Type="http://schemas.openxmlformats.org/officeDocument/2006/relationships/tags" Target="../tags/tag123.xml"/><Relationship Id="rId59" Type="http://schemas.openxmlformats.org/officeDocument/2006/relationships/tags" Target="../tags/tag136.xml"/><Relationship Id="rId67" Type="http://schemas.openxmlformats.org/officeDocument/2006/relationships/tags" Target="../tags/tag144.xml"/><Relationship Id="rId20" Type="http://schemas.openxmlformats.org/officeDocument/2006/relationships/tags" Target="../tags/tag97.xml"/><Relationship Id="rId41" Type="http://schemas.openxmlformats.org/officeDocument/2006/relationships/tags" Target="../tags/tag118.xml"/><Relationship Id="rId54" Type="http://schemas.openxmlformats.org/officeDocument/2006/relationships/tags" Target="../tags/tag131.xml"/><Relationship Id="rId62" Type="http://schemas.openxmlformats.org/officeDocument/2006/relationships/tags" Target="../tags/tag139.xml"/><Relationship Id="rId70" Type="http://schemas.openxmlformats.org/officeDocument/2006/relationships/tags" Target="../tags/tag147.xml"/><Relationship Id="rId75" Type="http://schemas.openxmlformats.org/officeDocument/2006/relationships/tags" Target="../tags/tag152.xml"/><Relationship Id="rId83" Type="http://schemas.openxmlformats.org/officeDocument/2006/relationships/tags" Target="../tags/tag160.xml"/><Relationship Id="rId88" Type="http://schemas.openxmlformats.org/officeDocument/2006/relationships/tags" Target="../tags/tag165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49" Type="http://schemas.openxmlformats.org/officeDocument/2006/relationships/tags" Target="../tags/tag126.xml"/><Relationship Id="rId57" Type="http://schemas.openxmlformats.org/officeDocument/2006/relationships/tags" Target="../tags/tag134.xml"/><Relationship Id="rId10" Type="http://schemas.openxmlformats.org/officeDocument/2006/relationships/tags" Target="../tags/tag87.xml"/><Relationship Id="rId31" Type="http://schemas.openxmlformats.org/officeDocument/2006/relationships/tags" Target="../tags/tag108.xml"/><Relationship Id="rId44" Type="http://schemas.openxmlformats.org/officeDocument/2006/relationships/tags" Target="../tags/tag121.xml"/><Relationship Id="rId52" Type="http://schemas.openxmlformats.org/officeDocument/2006/relationships/tags" Target="../tags/tag129.xml"/><Relationship Id="rId60" Type="http://schemas.openxmlformats.org/officeDocument/2006/relationships/tags" Target="../tags/tag137.xml"/><Relationship Id="rId65" Type="http://schemas.openxmlformats.org/officeDocument/2006/relationships/tags" Target="../tags/tag142.xml"/><Relationship Id="rId73" Type="http://schemas.openxmlformats.org/officeDocument/2006/relationships/tags" Target="../tags/tag150.xml"/><Relationship Id="rId78" Type="http://schemas.openxmlformats.org/officeDocument/2006/relationships/tags" Target="../tags/tag155.xml"/><Relationship Id="rId81" Type="http://schemas.openxmlformats.org/officeDocument/2006/relationships/tags" Target="../tags/tag158.xml"/><Relationship Id="rId86" Type="http://schemas.openxmlformats.org/officeDocument/2006/relationships/tags" Target="../tags/tag163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9" Type="http://schemas.openxmlformats.org/officeDocument/2006/relationships/tags" Target="../tags/tag116.xml"/><Relationship Id="rId34" Type="http://schemas.openxmlformats.org/officeDocument/2006/relationships/tags" Target="../tags/tag111.xml"/><Relationship Id="rId50" Type="http://schemas.openxmlformats.org/officeDocument/2006/relationships/tags" Target="../tags/tag127.xml"/><Relationship Id="rId55" Type="http://schemas.openxmlformats.org/officeDocument/2006/relationships/tags" Target="../tags/tag132.xml"/><Relationship Id="rId76" Type="http://schemas.openxmlformats.org/officeDocument/2006/relationships/tags" Target="../tags/tag153.xml"/><Relationship Id="rId7" Type="http://schemas.openxmlformats.org/officeDocument/2006/relationships/tags" Target="../tags/tag84.xml"/><Relationship Id="rId71" Type="http://schemas.openxmlformats.org/officeDocument/2006/relationships/tags" Target="../tags/tag148.xml"/><Relationship Id="rId92" Type="http://schemas.openxmlformats.org/officeDocument/2006/relationships/notesSlide" Target="../notesSlides/notesSlide3.xml"/><Relationship Id="rId2" Type="http://schemas.openxmlformats.org/officeDocument/2006/relationships/tags" Target="../tags/tag79.xml"/><Relationship Id="rId29" Type="http://schemas.openxmlformats.org/officeDocument/2006/relationships/tags" Target="../tags/tag106.xml"/><Relationship Id="rId24" Type="http://schemas.openxmlformats.org/officeDocument/2006/relationships/tags" Target="../tags/tag101.xml"/><Relationship Id="rId40" Type="http://schemas.openxmlformats.org/officeDocument/2006/relationships/tags" Target="../tags/tag117.xml"/><Relationship Id="rId45" Type="http://schemas.openxmlformats.org/officeDocument/2006/relationships/tags" Target="../tags/tag122.xml"/><Relationship Id="rId66" Type="http://schemas.openxmlformats.org/officeDocument/2006/relationships/tags" Target="../tags/tag143.xml"/><Relationship Id="rId87" Type="http://schemas.openxmlformats.org/officeDocument/2006/relationships/tags" Target="../tags/tag164.xml"/><Relationship Id="rId61" Type="http://schemas.openxmlformats.org/officeDocument/2006/relationships/tags" Target="../tags/tag138.xml"/><Relationship Id="rId82" Type="http://schemas.openxmlformats.org/officeDocument/2006/relationships/tags" Target="../tags/tag159.xml"/><Relationship Id="rId19" Type="http://schemas.openxmlformats.org/officeDocument/2006/relationships/tags" Target="../tags/tag96.xml"/><Relationship Id="rId14" Type="http://schemas.openxmlformats.org/officeDocument/2006/relationships/tags" Target="../tags/tag91.xml"/><Relationship Id="rId30" Type="http://schemas.openxmlformats.org/officeDocument/2006/relationships/tags" Target="../tags/tag107.xml"/><Relationship Id="rId35" Type="http://schemas.openxmlformats.org/officeDocument/2006/relationships/tags" Target="../tags/tag112.xml"/><Relationship Id="rId56" Type="http://schemas.openxmlformats.org/officeDocument/2006/relationships/tags" Target="../tags/tag133.xml"/><Relationship Id="rId77" Type="http://schemas.openxmlformats.org/officeDocument/2006/relationships/tags" Target="../tags/tag1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20240307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96103" y="5443734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/>
        </p:nvSpPr>
        <p:spPr bwMode="auto">
          <a:xfrm>
            <a:off x="3840086" y="5443734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619299" y="5443734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115" idx="2"/>
          </p:cNvCxnSpPr>
          <p:nvPr/>
        </p:nvCxnSpPr>
        <p:spPr bwMode="auto">
          <a:xfrm flipV="1">
            <a:off x="4396551" y="4988080"/>
            <a:ext cx="1032" cy="4556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98D3CC-4F75-4FC5-801D-C7ED12C1AE7B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rot="5400000">
            <a:off x="5964717" y="3074283"/>
            <a:ext cx="424258" cy="21563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8029150-5A6B-47C6-BFC0-CA8ADF6DF05A}"/>
              </a:ext>
            </a:extLst>
          </p:cNvPr>
          <p:cNvCxnSpPr>
            <a:cxnSpLocks/>
            <a:stCxn id="82" idx="0"/>
          </p:cNvCxnSpPr>
          <p:nvPr/>
        </p:nvCxnSpPr>
        <p:spPr bwMode="auto">
          <a:xfrm flipV="1">
            <a:off x="4395519" y="3939684"/>
            <a:ext cx="1032" cy="424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2A450DF3-E235-4E3A-B1D1-BDD4CE64ACB8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 rot="16200000" flipH="1">
            <a:off x="2371203" y="3043422"/>
            <a:ext cx="424258" cy="22180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87" idx="2"/>
          </p:cNvCxnSpPr>
          <p:nvPr/>
        </p:nvCxnSpPr>
        <p:spPr bwMode="auto">
          <a:xfrm rot="5400000" flipH="1" flipV="1">
            <a:off x="2396736" y="4148112"/>
            <a:ext cx="451452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89" idx="2"/>
          </p:cNvCxnSpPr>
          <p:nvPr/>
        </p:nvCxnSpPr>
        <p:spPr bwMode="auto">
          <a:xfrm rot="16200000" flipV="1">
            <a:off x="5911495" y="4179466"/>
            <a:ext cx="451452" cy="207708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  <a:stCxn id="86" idx="3"/>
            <a:endCxn id="698" idx="1"/>
          </p:cNvCxnSpPr>
          <p:nvPr/>
        </p:nvCxnSpPr>
        <p:spPr bwMode="auto">
          <a:xfrm flipV="1">
            <a:off x="5450259" y="4676329"/>
            <a:ext cx="1862764" cy="2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DF5D0EC6-47AE-4C71-B691-8104539B7B79}"/>
              </a:ext>
            </a:extLst>
          </p:cNvPr>
          <p:cNvGrpSpPr/>
          <p:nvPr/>
        </p:nvGrpSpPr>
        <p:grpSpPr>
          <a:xfrm>
            <a:off x="3340777" y="4360376"/>
            <a:ext cx="2111547" cy="631905"/>
            <a:chOff x="3595935" y="3982656"/>
            <a:chExt cx="2499520" cy="790944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A50221A7-575D-4E2D-BD51-3E79EDE18A04}"/>
                </a:ext>
              </a:extLst>
            </p:cNvPr>
            <p:cNvGrpSpPr/>
            <p:nvPr/>
          </p:nvGrpSpPr>
          <p:grpSpPr>
            <a:xfrm>
              <a:off x="3595935" y="3987915"/>
              <a:ext cx="2497076" cy="785685"/>
              <a:chOff x="3595935" y="3987915"/>
              <a:chExt cx="2497076" cy="785685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859487F-C579-4B80-89F9-C55E6FD0A4B3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3595935" y="398791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BAE4BF-1945-4B04-9FD1-94E30A3BB532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4428294" y="398791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937DE27-1151-4C57-A828-9D0E75CBDEF0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5260653" y="3987915"/>
                <a:ext cx="832358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459D759-1578-4217-A23E-246F3EDE77E8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595935" y="4249810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5D05403-0328-40CC-9798-0D4C707FDACE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4428294" y="4249810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AEBE50-7EA8-47F2-A276-97AF8911616F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5260653" y="4249810"/>
                <a:ext cx="832358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6DCB64-BA30-43B3-AD14-93EFC998B5F9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3595935" y="451170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75FF382-1987-4E5F-BA15-9E5C046AE5BA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4428294" y="451170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B349585-4EA6-4FBB-8496-63A9B7784D64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5260653" y="4511705"/>
                <a:ext cx="832358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815433F-6C43-4BEC-8EED-7955207F1DF1}"/>
                </a:ext>
              </a:extLst>
            </p:cNvPr>
            <p:cNvSpPr/>
            <p:nvPr/>
          </p:nvSpPr>
          <p:spPr bwMode="auto">
            <a:xfrm>
              <a:off x="3598379" y="3982656"/>
              <a:ext cx="2497076" cy="785685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</a:t>
              </a:r>
              <a:r>
                <a: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switch</a:t>
              </a:r>
              <a:r>
                <a: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/ Router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528" name="群組 527">
            <a:extLst>
              <a:ext uri="{FF2B5EF4-FFF2-40B4-BE49-F238E27FC236}">
                <a16:creationId xmlns:a16="http://schemas.microsoft.com/office/drawing/2014/main" id="{B865047F-A947-4DC1-802D-4A2C0700D784}"/>
              </a:ext>
            </a:extLst>
          </p:cNvPr>
          <p:cNvGrpSpPr/>
          <p:nvPr/>
        </p:nvGrpSpPr>
        <p:grpSpPr>
          <a:xfrm>
            <a:off x="8890756" y="1980202"/>
            <a:ext cx="3099815" cy="3501930"/>
            <a:chOff x="8943298" y="1391920"/>
            <a:chExt cx="3099815" cy="3501930"/>
          </a:xfrm>
        </p:grpSpPr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A4D1CE7F-6FD0-4C6D-9850-70B358B2F9F8}"/>
                </a:ext>
              </a:extLst>
            </p:cNvPr>
            <p:cNvSpPr/>
            <p:nvPr/>
          </p:nvSpPr>
          <p:spPr bwMode="auto">
            <a:xfrm>
              <a:off x="8943298" y="1391920"/>
              <a:ext cx="3097751" cy="3501930"/>
            </a:xfrm>
            <a:prstGeom prst="rect">
              <a:avLst/>
            </a:prstGeom>
            <a:solidFill>
              <a:srgbClr val="99CCFF">
                <a:alpha val="50196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63113" y="237668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10020123" y="2220493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63113" y="286111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10020123" y="2704922"/>
              <a:ext cx="2022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63113" y="3345538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10020123" y="3189350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201187" y="3756579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10020123" y="3669401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201187" y="4315174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10020123" y="4227996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25" name="文字方塊 524">
              <a:extLst>
                <a:ext uri="{FF2B5EF4-FFF2-40B4-BE49-F238E27FC236}">
                  <a16:creationId xmlns:a16="http://schemas.microsoft.com/office/drawing/2014/main" id="{BCCFA377-0C84-40E3-B13E-7F8AD77F8BDD}"/>
                </a:ext>
              </a:extLst>
            </p:cNvPr>
            <p:cNvSpPr txBox="1"/>
            <p:nvPr/>
          </p:nvSpPr>
          <p:spPr>
            <a:xfrm>
              <a:off x="10015119" y="1623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Legend</a:t>
              </a:r>
              <a:endParaRPr lang="zh-TW" altLang="en-US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605" name="群組 604">
            <a:extLst>
              <a:ext uri="{FF2B5EF4-FFF2-40B4-BE49-F238E27FC236}">
                <a16:creationId xmlns:a16="http://schemas.microsoft.com/office/drawing/2014/main" id="{C300ECF9-B0A6-4DD7-9A4D-F1F9AF76C9FF}"/>
              </a:ext>
            </a:extLst>
          </p:cNvPr>
          <p:cNvGrpSpPr/>
          <p:nvPr/>
        </p:nvGrpSpPr>
        <p:grpSpPr>
          <a:xfrm>
            <a:off x="165352" y="1092998"/>
            <a:ext cx="2615930" cy="2846685"/>
            <a:chOff x="165352" y="581024"/>
            <a:chExt cx="2615930" cy="2846685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AD3862FF-6CDD-431C-AAB0-BB0A4260003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 bwMode="auto">
            <a:xfrm>
              <a:off x="165352" y="581024"/>
              <a:ext cx="2615929" cy="2846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43B386ED-2421-4EDD-87EA-A00EDEDDB141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1801097" y="581024"/>
              <a:ext cx="980185" cy="2824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512" name="群組 511">
              <a:extLst>
                <a:ext uri="{FF2B5EF4-FFF2-40B4-BE49-F238E27FC236}">
                  <a16:creationId xmlns:a16="http://schemas.microsoft.com/office/drawing/2014/main" id="{C9654CF3-8DFE-4250-9389-587D71E782A7}"/>
                </a:ext>
              </a:extLst>
            </p:cNvPr>
            <p:cNvGrpSpPr/>
            <p:nvPr/>
          </p:nvGrpSpPr>
          <p:grpSpPr>
            <a:xfrm>
              <a:off x="268566" y="999974"/>
              <a:ext cx="2409502" cy="234106"/>
              <a:chOff x="277829" y="1635839"/>
              <a:chExt cx="2625772" cy="255119"/>
            </a:xfrm>
          </p:grpSpPr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D41C2F05-FC9B-4F18-8AA3-1C2F8E40E231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F5E929E9-4EF4-49B5-A97E-5AF33E2996D7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0619BED1-3F47-4806-B570-AB5D3820AB8A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99" name="接點: 肘形 398">
              <a:extLst>
                <a:ext uri="{FF2B5EF4-FFF2-40B4-BE49-F238E27FC236}">
                  <a16:creationId xmlns:a16="http://schemas.microsoft.com/office/drawing/2014/main" id="{DD2CB71B-07FD-4E41-AFB9-68B5D5848FB0}"/>
                </a:ext>
              </a:extLst>
            </p:cNvPr>
            <p:cNvCxnSpPr>
              <a:cxnSpLocks/>
              <a:stCxn id="396" idx="2"/>
              <a:endCxn id="430" idx="0"/>
            </p:cNvCxnSpPr>
            <p:nvPr/>
          </p:nvCxnSpPr>
          <p:spPr bwMode="auto">
            <a:xfrm rot="16200000" flipH="1">
              <a:off x="821659" y="1044755"/>
              <a:ext cx="248223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0" name="接點: 肘形 399">
              <a:extLst>
                <a:ext uri="{FF2B5EF4-FFF2-40B4-BE49-F238E27FC236}">
                  <a16:creationId xmlns:a16="http://schemas.microsoft.com/office/drawing/2014/main" id="{E60ADCC2-47A4-49C6-AF37-B3080BE04AF7}"/>
                </a:ext>
              </a:extLst>
            </p:cNvPr>
            <p:cNvCxnSpPr>
              <a:cxnSpLocks/>
              <a:stCxn id="398" idx="2"/>
              <a:endCxn id="432" idx="0"/>
            </p:cNvCxnSpPr>
            <p:nvPr/>
          </p:nvCxnSpPr>
          <p:spPr bwMode="auto">
            <a:xfrm rot="5400000">
              <a:off x="1876753" y="1044755"/>
              <a:ext cx="248223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01" name="群組 400">
              <a:extLst>
                <a:ext uri="{FF2B5EF4-FFF2-40B4-BE49-F238E27FC236}">
                  <a16:creationId xmlns:a16="http://schemas.microsoft.com/office/drawing/2014/main" id="{9E164975-DFEA-4DB6-8309-1D10AFF945EF}"/>
                </a:ext>
              </a:extLst>
            </p:cNvPr>
            <p:cNvGrpSpPr/>
            <p:nvPr/>
          </p:nvGrpSpPr>
          <p:grpSpPr>
            <a:xfrm>
              <a:off x="1152151" y="1482303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428" name="群組 427">
                <a:extLst>
                  <a:ext uri="{FF2B5EF4-FFF2-40B4-BE49-F238E27FC236}">
                    <a16:creationId xmlns:a16="http://schemas.microsoft.com/office/drawing/2014/main" id="{800B7DFC-731D-440C-B136-D2182D206D7D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1A7A2AFE-E5CE-448C-9C07-325D0FF44AF1}"/>
                    </a:ext>
                  </a:extLst>
                </p:cNvPr>
                <p:cNvSpPr/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BA425A37-3828-4247-A153-95245E3930D4}"/>
                    </a:ext>
                  </a:extLst>
                </p:cNvPr>
                <p:cNvSpPr/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AC76AF9F-C516-430D-AB5E-51FE7F59320B}"/>
                    </a:ext>
                  </a:extLst>
                </p:cNvPr>
                <p:cNvSpPr/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4732D7D8-F3ED-45BF-9C1E-D230B4FEE875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597B8AFD-6402-447A-BFEA-25367B3026E1}"/>
                </a:ext>
              </a:extLst>
            </p:cNvPr>
            <p:cNvCxnSpPr>
              <a:cxnSpLocks/>
              <a:stCxn id="397" idx="2"/>
              <a:endCxn id="429" idx="0"/>
            </p:cNvCxnSpPr>
            <p:nvPr/>
          </p:nvCxnSpPr>
          <p:spPr bwMode="auto">
            <a:xfrm flipH="1">
              <a:off x="1473317" y="1234080"/>
              <a:ext cx="1" cy="248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3" name="接點: 肘形 402">
              <a:extLst>
                <a:ext uri="{FF2B5EF4-FFF2-40B4-BE49-F238E27FC236}">
                  <a16:creationId xmlns:a16="http://schemas.microsoft.com/office/drawing/2014/main" id="{3F7C7F0F-8CFB-4D5F-9285-F1041808ED9B}"/>
                </a:ext>
              </a:extLst>
            </p:cNvPr>
            <p:cNvCxnSpPr>
              <a:stCxn id="429" idx="2"/>
              <a:endCxn id="413" idx="0"/>
            </p:cNvCxnSpPr>
            <p:nvPr/>
          </p:nvCxnSpPr>
          <p:spPr bwMode="auto">
            <a:xfrm rot="16200000" flipH="1">
              <a:off x="1567861" y="1621865"/>
              <a:ext cx="248223" cy="437310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5" name="接點: 肘形 404">
              <a:extLst>
                <a:ext uri="{FF2B5EF4-FFF2-40B4-BE49-F238E27FC236}">
                  <a16:creationId xmlns:a16="http://schemas.microsoft.com/office/drawing/2014/main" id="{F8FE9B12-1C57-475C-B1FE-C6285B6C4CCD}"/>
                </a:ext>
              </a:extLst>
            </p:cNvPr>
            <p:cNvCxnSpPr>
              <a:cxnSpLocks/>
              <a:stCxn id="413" idx="2"/>
              <a:endCxn id="592" idx="0"/>
            </p:cNvCxnSpPr>
            <p:nvPr/>
          </p:nvCxnSpPr>
          <p:spPr bwMode="auto">
            <a:xfrm rot="5400000">
              <a:off x="1567861" y="2746239"/>
              <a:ext cx="248223" cy="4373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04" name="群組 603">
              <a:extLst>
                <a:ext uri="{FF2B5EF4-FFF2-40B4-BE49-F238E27FC236}">
                  <a16:creationId xmlns:a16="http://schemas.microsoft.com/office/drawing/2014/main" id="{CB4834CE-5E67-4C3E-9D38-58F17A57580C}"/>
                </a:ext>
              </a:extLst>
            </p:cNvPr>
            <p:cNvGrpSpPr/>
            <p:nvPr/>
          </p:nvGrpSpPr>
          <p:grpSpPr>
            <a:xfrm>
              <a:off x="268566" y="1964632"/>
              <a:ext cx="2409502" cy="876151"/>
              <a:chOff x="268566" y="1964632"/>
              <a:chExt cx="2409502" cy="876151"/>
            </a:xfrm>
          </p:grpSpPr>
          <p:grpSp>
            <p:nvGrpSpPr>
              <p:cNvPr id="408" name="群組 407">
                <a:extLst>
                  <a:ext uri="{FF2B5EF4-FFF2-40B4-BE49-F238E27FC236}">
                    <a16:creationId xmlns:a16="http://schemas.microsoft.com/office/drawing/2014/main" id="{F4AAD6FD-C41F-4FEC-8A7C-1547E2E2EA61}"/>
                  </a:ext>
                </a:extLst>
              </p:cNvPr>
              <p:cNvGrpSpPr/>
              <p:nvPr/>
            </p:nvGrpSpPr>
            <p:grpSpPr>
              <a:xfrm>
                <a:off x="268566" y="2048976"/>
                <a:ext cx="560757" cy="689447"/>
                <a:chOff x="3551809" y="2262158"/>
                <a:chExt cx="663790" cy="862968"/>
              </a:xfrm>
            </p:grpSpPr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6F5493F4-9B77-4FF5-BE9D-32862A9496FB}"/>
                    </a:ext>
                  </a:extLst>
                </p:cNvPr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3551809" y="2262158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7CE974E2-257E-40CD-80BD-764D82BEEB8F}"/>
                    </a:ext>
                  </a:extLst>
                </p:cNvPr>
                <p:cNvSpPr/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3551809" y="2693642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D90507EA-1CCD-46B8-B499-2209FCDE8D3F}"/>
                  </a:ext>
                </a:extLst>
              </p:cNvPr>
              <p:cNvSpPr/>
              <p:nvPr/>
            </p:nvSpPr>
            <p:spPr bwMode="auto">
              <a:xfrm>
                <a:off x="268566" y="2048976"/>
                <a:ext cx="560757" cy="689447"/>
              </a:xfrm>
              <a:prstGeom prst="rect">
                <a:avLst/>
              </a:prstGeom>
              <a:solidFill>
                <a:srgbClr val="00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QoS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10" name="直線接點 409">
                <a:extLst>
                  <a:ext uri="{FF2B5EF4-FFF2-40B4-BE49-F238E27FC236}">
                    <a16:creationId xmlns:a16="http://schemas.microsoft.com/office/drawing/2014/main" id="{72361081-24D7-4709-A6A1-4DD022F55BAD}"/>
                  </a:ext>
                </a:extLst>
              </p:cNvPr>
              <p:cNvCxnSpPr>
                <a:cxnSpLocks/>
                <a:stCxn id="421" idx="1"/>
                <a:endCxn id="427" idx="3"/>
              </p:cNvCxnSpPr>
              <p:nvPr/>
            </p:nvCxnSpPr>
            <p:spPr bwMode="auto">
              <a:xfrm flipH="1">
                <a:off x="829323" y="2566061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" name="直線接點 410">
                <a:extLst>
                  <a:ext uri="{FF2B5EF4-FFF2-40B4-BE49-F238E27FC236}">
                    <a16:creationId xmlns:a16="http://schemas.microsoft.com/office/drawing/2014/main" id="{3D6D0E4E-6A16-4346-A5EF-F2929C065989}"/>
                  </a:ext>
                </a:extLst>
              </p:cNvPr>
              <p:cNvCxnSpPr>
                <a:cxnSpLocks/>
                <a:stCxn id="416" idx="1"/>
                <a:endCxn id="426" idx="3"/>
              </p:cNvCxnSpPr>
              <p:nvPr/>
            </p:nvCxnSpPr>
            <p:spPr bwMode="auto">
              <a:xfrm flipH="1">
                <a:off x="829323" y="2221338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12" name="群組 411">
                <a:extLst>
                  <a:ext uri="{FF2B5EF4-FFF2-40B4-BE49-F238E27FC236}">
                    <a16:creationId xmlns:a16="http://schemas.microsoft.com/office/drawing/2014/main" id="{977013AC-DD40-4AE8-AD26-457480F75968}"/>
                  </a:ext>
                </a:extLst>
              </p:cNvPr>
              <p:cNvGrpSpPr/>
              <p:nvPr/>
            </p:nvGrpSpPr>
            <p:grpSpPr>
              <a:xfrm>
                <a:off x="1143185" y="2048976"/>
                <a:ext cx="1534883" cy="689447"/>
                <a:chOff x="4491972" y="2262158"/>
                <a:chExt cx="1654945" cy="862968"/>
              </a:xfrm>
            </p:grpSpPr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96A6F1D9-CFCB-4E6D-928D-36E84B462B91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4491972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D8CA0C83-280E-4AF2-A320-4B2CCB5EB125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4822961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925CF604-D93F-4CF7-9DD9-CEC34DBB2C1C}"/>
                    </a:ext>
                  </a:extLst>
                </p:cNvPr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5153950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6B6E4781-FF69-4D66-B169-F3EE70E392F3}"/>
                    </a:ext>
                  </a:extLst>
                </p:cNvPr>
                <p:cNvSpPr/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5484939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423CFA24-48A2-4169-AB1D-032EA7F7C6EC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5815928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C73D4FF2-168F-4CFE-8B74-F77DC5BF5958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4491972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E12BBA4A-7255-412B-9E15-DE9DA0E7923F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4822961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02724E72-20C7-4B02-8B52-D3452F5D0040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5153950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A7374DFA-BCC8-41B7-8E9F-2B629CBC554A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5484939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2B8F3715-8EEB-4170-A895-C5FD244F3925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5815928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39C07C82-CFFD-45FF-900D-02EAC1AF21B2}"/>
                  </a:ext>
                </a:extLst>
              </p:cNvPr>
              <p:cNvSpPr/>
              <p:nvPr/>
            </p:nvSpPr>
            <p:spPr bwMode="auto">
              <a:xfrm>
                <a:off x="1143185" y="1964632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06" name="接點: 肘形 405">
                <a:extLst>
                  <a:ext uri="{FF2B5EF4-FFF2-40B4-BE49-F238E27FC236}">
                    <a16:creationId xmlns:a16="http://schemas.microsoft.com/office/drawing/2014/main" id="{887E25E4-6665-4B1B-A090-86A6243244CB}"/>
                  </a:ext>
                </a:extLst>
              </p:cNvPr>
              <p:cNvCxnSpPr>
                <a:cxnSpLocks/>
                <a:endCxn id="413" idx="2"/>
              </p:cNvCxnSpPr>
              <p:nvPr/>
            </p:nvCxnSpPr>
            <p:spPr bwMode="auto">
              <a:xfrm>
                <a:off x="1143184" y="2570264"/>
                <a:ext cx="767443" cy="270519"/>
              </a:xfrm>
              <a:prstGeom prst="bentConnector4">
                <a:avLst>
                  <a:gd name="adj1" fmla="val 0"/>
                  <a:gd name="adj2" fmla="val -349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7" name="接點: 肘形 406">
                <a:extLst>
                  <a:ext uri="{FF2B5EF4-FFF2-40B4-BE49-F238E27FC236}">
                    <a16:creationId xmlns:a16="http://schemas.microsoft.com/office/drawing/2014/main" id="{5477E5CD-9768-4CD9-BF41-E68A1CF5A483}"/>
                  </a:ext>
                </a:extLst>
              </p:cNvPr>
              <p:cNvCxnSpPr>
                <a:cxnSpLocks/>
                <a:endCxn id="413" idx="0"/>
              </p:cNvCxnSpPr>
              <p:nvPr/>
            </p:nvCxnSpPr>
            <p:spPr bwMode="auto">
              <a:xfrm flipV="1">
                <a:off x="1143184" y="1964632"/>
                <a:ext cx="767443" cy="260908"/>
              </a:xfrm>
              <a:prstGeom prst="bentConnector4">
                <a:avLst>
                  <a:gd name="adj1" fmla="val 0"/>
                  <a:gd name="adj2" fmla="val -3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43" name="群組 542">
                <a:extLst>
                  <a:ext uri="{FF2B5EF4-FFF2-40B4-BE49-F238E27FC236}">
                    <a16:creationId xmlns:a16="http://schemas.microsoft.com/office/drawing/2014/main" id="{25C3E930-9A30-4A4D-B7F5-F77CF7D5E7ED}"/>
                  </a:ext>
                </a:extLst>
              </p:cNvPr>
              <p:cNvGrpSpPr/>
              <p:nvPr/>
            </p:nvGrpSpPr>
            <p:grpSpPr>
              <a:xfrm>
                <a:off x="2062051" y="2057984"/>
                <a:ext cx="616017" cy="689447"/>
                <a:chOff x="2062051" y="2473851"/>
                <a:chExt cx="616017" cy="689447"/>
              </a:xfrm>
            </p:grpSpPr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223EBE9E-025F-4F7D-AF81-911EBD479285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89DA41D5-F57E-4B1B-88FC-0271B32C1C05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D911CD66-03F7-409E-9D72-2D830DCCE857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5BD07EB4-3594-4C5E-B1D0-93976EF58D5A}"/>
                </a:ext>
              </a:extLst>
            </p:cNvPr>
            <p:cNvSpPr/>
            <p:nvPr/>
          </p:nvSpPr>
          <p:spPr bwMode="auto">
            <a:xfrm>
              <a:off x="1186985" y="3089006"/>
              <a:ext cx="572662" cy="338703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606" name="群組 605">
            <a:extLst>
              <a:ext uri="{FF2B5EF4-FFF2-40B4-BE49-F238E27FC236}">
                <a16:creationId xmlns:a16="http://schemas.microsoft.com/office/drawing/2014/main" id="{81673C5E-CDDD-4BC5-B4AF-2D05DEBB207D}"/>
              </a:ext>
            </a:extLst>
          </p:cNvPr>
          <p:cNvGrpSpPr/>
          <p:nvPr/>
        </p:nvGrpSpPr>
        <p:grpSpPr>
          <a:xfrm>
            <a:off x="3088586" y="1092998"/>
            <a:ext cx="2615930" cy="2846685"/>
            <a:chOff x="165352" y="581024"/>
            <a:chExt cx="2615930" cy="2846685"/>
          </a:xfrm>
        </p:grpSpPr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020DA9A8-8853-4F55-BF3B-D9B185D5177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165352" y="581024"/>
              <a:ext cx="2615929" cy="2846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8" name="文字方塊 607">
              <a:extLst>
                <a:ext uri="{FF2B5EF4-FFF2-40B4-BE49-F238E27FC236}">
                  <a16:creationId xmlns:a16="http://schemas.microsoft.com/office/drawing/2014/main" id="{37DAFF13-EB07-4699-BAAC-482EC9E9EDAA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801097" y="581024"/>
              <a:ext cx="980185" cy="2824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9050611F-8BC7-42DE-9E84-A92B50DF49BE}"/>
                </a:ext>
              </a:extLst>
            </p:cNvPr>
            <p:cNvGrpSpPr/>
            <p:nvPr/>
          </p:nvGrpSpPr>
          <p:grpSpPr>
            <a:xfrm>
              <a:off x="268566" y="999974"/>
              <a:ext cx="2409502" cy="234106"/>
              <a:chOff x="277829" y="1635839"/>
              <a:chExt cx="2625772" cy="255119"/>
            </a:xfrm>
          </p:grpSpPr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1E15E0D6-8A39-4C3B-BFBA-ED68DCF3B540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9747BAC5-818F-4E73-8F8B-BC732E188E2F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E9BCCF6E-9C03-42C3-BFEE-850E1ADB2A14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610" name="接點: 肘形 609">
              <a:extLst>
                <a:ext uri="{FF2B5EF4-FFF2-40B4-BE49-F238E27FC236}">
                  <a16:creationId xmlns:a16="http://schemas.microsoft.com/office/drawing/2014/main" id="{3F08D14B-6E5E-49D6-9CE6-68FFA98E5570}"/>
                </a:ext>
              </a:extLst>
            </p:cNvPr>
            <p:cNvCxnSpPr>
              <a:cxnSpLocks/>
              <a:stCxn id="647" idx="2"/>
              <a:endCxn id="644" idx="0"/>
            </p:cNvCxnSpPr>
            <p:nvPr/>
          </p:nvCxnSpPr>
          <p:spPr bwMode="auto">
            <a:xfrm rot="16200000" flipH="1">
              <a:off x="821659" y="1044755"/>
              <a:ext cx="248223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1" name="接點: 肘形 610">
              <a:extLst>
                <a:ext uri="{FF2B5EF4-FFF2-40B4-BE49-F238E27FC236}">
                  <a16:creationId xmlns:a16="http://schemas.microsoft.com/office/drawing/2014/main" id="{05F6A0E8-6BA4-4238-9A61-D96B306E669E}"/>
                </a:ext>
              </a:extLst>
            </p:cNvPr>
            <p:cNvCxnSpPr>
              <a:cxnSpLocks/>
              <a:stCxn id="649" idx="2"/>
              <a:endCxn id="646" idx="0"/>
            </p:cNvCxnSpPr>
            <p:nvPr/>
          </p:nvCxnSpPr>
          <p:spPr bwMode="auto">
            <a:xfrm rot="5400000">
              <a:off x="1876753" y="1044755"/>
              <a:ext cx="248223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12" name="群組 611">
              <a:extLst>
                <a:ext uri="{FF2B5EF4-FFF2-40B4-BE49-F238E27FC236}">
                  <a16:creationId xmlns:a16="http://schemas.microsoft.com/office/drawing/2014/main" id="{4265B6D1-DE5B-45BC-A930-CFF945D803E7}"/>
                </a:ext>
              </a:extLst>
            </p:cNvPr>
            <p:cNvGrpSpPr/>
            <p:nvPr/>
          </p:nvGrpSpPr>
          <p:grpSpPr>
            <a:xfrm>
              <a:off x="1152151" y="1482303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642" name="群組 641">
                <a:extLst>
                  <a:ext uri="{FF2B5EF4-FFF2-40B4-BE49-F238E27FC236}">
                    <a16:creationId xmlns:a16="http://schemas.microsoft.com/office/drawing/2014/main" id="{A5209AA9-851E-4019-A332-EB05D1E17B46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644" name="矩形 643">
                  <a:extLst>
                    <a:ext uri="{FF2B5EF4-FFF2-40B4-BE49-F238E27FC236}">
                      <a16:creationId xmlns:a16="http://schemas.microsoft.com/office/drawing/2014/main" id="{7A7A1695-1306-4C68-88D5-F8AB2C5C41BA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45" name="矩形 644">
                  <a:extLst>
                    <a:ext uri="{FF2B5EF4-FFF2-40B4-BE49-F238E27FC236}">
                      <a16:creationId xmlns:a16="http://schemas.microsoft.com/office/drawing/2014/main" id="{54FBA6A1-789A-43F1-BDDE-C292D9A4908A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46" name="矩形 645">
                  <a:extLst>
                    <a:ext uri="{FF2B5EF4-FFF2-40B4-BE49-F238E27FC236}">
                      <a16:creationId xmlns:a16="http://schemas.microsoft.com/office/drawing/2014/main" id="{770630A6-B610-4495-AE11-A984ED0C8830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D0FD9A2C-927E-4288-ABBF-D27DF9657A83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613" name="直線接點 612">
              <a:extLst>
                <a:ext uri="{FF2B5EF4-FFF2-40B4-BE49-F238E27FC236}">
                  <a16:creationId xmlns:a16="http://schemas.microsoft.com/office/drawing/2014/main" id="{4ABEBA14-F4B5-4BDD-84EB-6B8648AC82FA}"/>
                </a:ext>
              </a:extLst>
            </p:cNvPr>
            <p:cNvCxnSpPr>
              <a:cxnSpLocks/>
              <a:stCxn id="648" idx="2"/>
              <a:endCxn id="643" idx="0"/>
            </p:cNvCxnSpPr>
            <p:nvPr/>
          </p:nvCxnSpPr>
          <p:spPr bwMode="auto">
            <a:xfrm flipH="1">
              <a:off x="1473317" y="1234080"/>
              <a:ext cx="1" cy="248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4" name="接點: 肘形 613">
              <a:extLst>
                <a:ext uri="{FF2B5EF4-FFF2-40B4-BE49-F238E27FC236}">
                  <a16:creationId xmlns:a16="http://schemas.microsoft.com/office/drawing/2014/main" id="{9B4C626F-4127-4A3F-ADF0-8D33D0713FC6}"/>
                </a:ext>
              </a:extLst>
            </p:cNvPr>
            <p:cNvCxnSpPr>
              <a:stCxn id="643" idx="2"/>
              <a:endCxn id="623" idx="0"/>
            </p:cNvCxnSpPr>
            <p:nvPr/>
          </p:nvCxnSpPr>
          <p:spPr bwMode="auto">
            <a:xfrm rot="16200000" flipH="1">
              <a:off x="1567861" y="1621865"/>
              <a:ext cx="248223" cy="437310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5" name="接點: 肘形 614">
              <a:extLst>
                <a:ext uri="{FF2B5EF4-FFF2-40B4-BE49-F238E27FC236}">
                  <a16:creationId xmlns:a16="http://schemas.microsoft.com/office/drawing/2014/main" id="{CE8ACF38-7A48-4FDA-9178-766364401665}"/>
                </a:ext>
              </a:extLst>
            </p:cNvPr>
            <p:cNvCxnSpPr>
              <a:cxnSpLocks/>
              <a:stCxn id="623" idx="2"/>
              <a:endCxn id="617" idx="0"/>
            </p:cNvCxnSpPr>
            <p:nvPr/>
          </p:nvCxnSpPr>
          <p:spPr bwMode="auto">
            <a:xfrm rot="5400000">
              <a:off x="1567861" y="2746239"/>
              <a:ext cx="248223" cy="4373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16" name="群組 615">
              <a:extLst>
                <a:ext uri="{FF2B5EF4-FFF2-40B4-BE49-F238E27FC236}">
                  <a16:creationId xmlns:a16="http://schemas.microsoft.com/office/drawing/2014/main" id="{1757C2CD-7566-4B9F-B1AD-CFE73FCC4956}"/>
                </a:ext>
              </a:extLst>
            </p:cNvPr>
            <p:cNvGrpSpPr/>
            <p:nvPr/>
          </p:nvGrpSpPr>
          <p:grpSpPr>
            <a:xfrm>
              <a:off x="268566" y="1964632"/>
              <a:ext cx="2409502" cy="876151"/>
              <a:chOff x="268566" y="1964632"/>
              <a:chExt cx="2409502" cy="876151"/>
            </a:xfrm>
          </p:grpSpPr>
          <p:grpSp>
            <p:nvGrpSpPr>
              <p:cNvPr id="618" name="群組 617">
                <a:extLst>
                  <a:ext uri="{FF2B5EF4-FFF2-40B4-BE49-F238E27FC236}">
                    <a16:creationId xmlns:a16="http://schemas.microsoft.com/office/drawing/2014/main" id="{4E912EA5-40AE-4B8B-AFB6-A5E83F0A1AE6}"/>
                  </a:ext>
                </a:extLst>
              </p:cNvPr>
              <p:cNvGrpSpPr/>
              <p:nvPr/>
            </p:nvGrpSpPr>
            <p:grpSpPr>
              <a:xfrm>
                <a:off x="268566" y="2048976"/>
                <a:ext cx="560757" cy="689447"/>
                <a:chOff x="3551809" y="2262158"/>
                <a:chExt cx="663790" cy="862968"/>
              </a:xfrm>
            </p:grpSpPr>
            <p:sp>
              <p:nvSpPr>
                <p:cNvPr id="640" name="矩形 639">
                  <a:extLst>
                    <a:ext uri="{FF2B5EF4-FFF2-40B4-BE49-F238E27FC236}">
                      <a16:creationId xmlns:a16="http://schemas.microsoft.com/office/drawing/2014/main" id="{CE0D7637-BBD3-4060-B1BE-33294D9CF691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3551809" y="2262158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41" name="矩形 640">
                  <a:extLst>
                    <a:ext uri="{FF2B5EF4-FFF2-40B4-BE49-F238E27FC236}">
                      <a16:creationId xmlns:a16="http://schemas.microsoft.com/office/drawing/2014/main" id="{45E0E7FC-393A-41F8-B748-408A9C39F3D6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3551809" y="2693642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F7CEDC84-0C55-490A-848A-16CBB8941464}"/>
                  </a:ext>
                </a:extLst>
              </p:cNvPr>
              <p:cNvSpPr/>
              <p:nvPr/>
            </p:nvSpPr>
            <p:spPr bwMode="auto">
              <a:xfrm>
                <a:off x="268566" y="2048976"/>
                <a:ext cx="560757" cy="689447"/>
              </a:xfrm>
              <a:prstGeom prst="rect">
                <a:avLst/>
              </a:prstGeom>
              <a:solidFill>
                <a:srgbClr val="00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QoS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620" name="直線接點 619">
                <a:extLst>
                  <a:ext uri="{FF2B5EF4-FFF2-40B4-BE49-F238E27FC236}">
                    <a16:creationId xmlns:a16="http://schemas.microsoft.com/office/drawing/2014/main" id="{23903036-DA70-4BFC-AF5B-67B4943047AF}"/>
                  </a:ext>
                </a:extLst>
              </p:cNvPr>
              <p:cNvCxnSpPr>
                <a:cxnSpLocks/>
                <a:stCxn id="635" idx="1"/>
                <a:endCxn id="641" idx="3"/>
              </p:cNvCxnSpPr>
              <p:nvPr/>
            </p:nvCxnSpPr>
            <p:spPr bwMode="auto">
              <a:xfrm flipH="1">
                <a:off x="829323" y="2566061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1" name="直線接點 620">
                <a:extLst>
                  <a:ext uri="{FF2B5EF4-FFF2-40B4-BE49-F238E27FC236}">
                    <a16:creationId xmlns:a16="http://schemas.microsoft.com/office/drawing/2014/main" id="{6614261F-B96A-412C-9030-97DEB042106C}"/>
                  </a:ext>
                </a:extLst>
              </p:cNvPr>
              <p:cNvCxnSpPr>
                <a:cxnSpLocks/>
                <a:stCxn id="630" idx="1"/>
                <a:endCxn id="640" idx="3"/>
              </p:cNvCxnSpPr>
              <p:nvPr/>
            </p:nvCxnSpPr>
            <p:spPr bwMode="auto">
              <a:xfrm flipH="1">
                <a:off x="829323" y="2221338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22" name="群組 621">
                <a:extLst>
                  <a:ext uri="{FF2B5EF4-FFF2-40B4-BE49-F238E27FC236}">
                    <a16:creationId xmlns:a16="http://schemas.microsoft.com/office/drawing/2014/main" id="{5EDD3834-18ED-4396-86BF-359BAB44C5DA}"/>
                  </a:ext>
                </a:extLst>
              </p:cNvPr>
              <p:cNvGrpSpPr/>
              <p:nvPr/>
            </p:nvGrpSpPr>
            <p:grpSpPr>
              <a:xfrm>
                <a:off x="1143185" y="2048976"/>
                <a:ext cx="1534883" cy="689447"/>
                <a:chOff x="4491972" y="2262158"/>
                <a:chExt cx="1654945" cy="862968"/>
              </a:xfrm>
            </p:grpSpPr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43403438-7E93-40FF-9DD4-07C92FCB3108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491972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BB30C597-36FD-4534-B5B2-3FA46E677F49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4822961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3F8732A8-307C-4F6D-9C2B-16D3684C896F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5153950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3" name="矩形 632">
                  <a:extLst>
                    <a:ext uri="{FF2B5EF4-FFF2-40B4-BE49-F238E27FC236}">
                      <a16:creationId xmlns:a16="http://schemas.microsoft.com/office/drawing/2014/main" id="{0C7C2E33-1255-4B2D-9DF3-5D220F74C72C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5484939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4" name="矩形 633">
                  <a:extLst>
                    <a:ext uri="{FF2B5EF4-FFF2-40B4-BE49-F238E27FC236}">
                      <a16:creationId xmlns:a16="http://schemas.microsoft.com/office/drawing/2014/main" id="{C48B4D34-17ED-43ED-B31C-7560888CB4CC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5815928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5" name="矩形 634">
                  <a:extLst>
                    <a:ext uri="{FF2B5EF4-FFF2-40B4-BE49-F238E27FC236}">
                      <a16:creationId xmlns:a16="http://schemas.microsoft.com/office/drawing/2014/main" id="{0E4685BF-3184-4EA9-AA00-15858D004F4E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4491972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6" name="矩形 635">
                  <a:extLst>
                    <a:ext uri="{FF2B5EF4-FFF2-40B4-BE49-F238E27FC236}">
                      <a16:creationId xmlns:a16="http://schemas.microsoft.com/office/drawing/2014/main" id="{49F1BFE1-2B82-4BC5-B31C-A55DB8D387AE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4822961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7" name="矩形 636">
                  <a:extLst>
                    <a:ext uri="{FF2B5EF4-FFF2-40B4-BE49-F238E27FC236}">
                      <a16:creationId xmlns:a16="http://schemas.microsoft.com/office/drawing/2014/main" id="{7143369C-DBDE-4588-82B3-713EC872E2A5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5153950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8" name="矩形 637">
                  <a:extLst>
                    <a:ext uri="{FF2B5EF4-FFF2-40B4-BE49-F238E27FC236}">
                      <a16:creationId xmlns:a16="http://schemas.microsoft.com/office/drawing/2014/main" id="{F646BDB5-4401-4BC2-A2FB-BB80A51652F4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5484939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9" name="矩形 638">
                  <a:extLst>
                    <a:ext uri="{FF2B5EF4-FFF2-40B4-BE49-F238E27FC236}">
                      <a16:creationId xmlns:a16="http://schemas.microsoft.com/office/drawing/2014/main" id="{DF9AF652-6BD0-4C8B-BC87-B27F10F61AF4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5815928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21A747B4-151E-442D-BABF-DCEC50D2DDB4}"/>
                  </a:ext>
                </a:extLst>
              </p:cNvPr>
              <p:cNvSpPr/>
              <p:nvPr/>
            </p:nvSpPr>
            <p:spPr bwMode="auto">
              <a:xfrm>
                <a:off x="1143185" y="1964632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624" name="接點: 肘形 623">
                <a:extLst>
                  <a:ext uri="{FF2B5EF4-FFF2-40B4-BE49-F238E27FC236}">
                    <a16:creationId xmlns:a16="http://schemas.microsoft.com/office/drawing/2014/main" id="{90D4B894-CC6A-426D-8A91-AF4923EF965C}"/>
                  </a:ext>
                </a:extLst>
              </p:cNvPr>
              <p:cNvCxnSpPr>
                <a:cxnSpLocks/>
                <a:endCxn id="623" idx="2"/>
              </p:cNvCxnSpPr>
              <p:nvPr/>
            </p:nvCxnSpPr>
            <p:spPr bwMode="auto">
              <a:xfrm>
                <a:off x="1143184" y="2570264"/>
                <a:ext cx="767443" cy="270519"/>
              </a:xfrm>
              <a:prstGeom prst="bentConnector4">
                <a:avLst>
                  <a:gd name="adj1" fmla="val 0"/>
                  <a:gd name="adj2" fmla="val -349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5" name="接點: 肘形 624">
                <a:extLst>
                  <a:ext uri="{FF2B5EF4-FFF2-40B4-BE49-F238E27FC236}">
                    <a16:creationId xmlns:a16="http://schemas.microsoft.com/office/drawing/2014/main" id="{01386B1A-F677-4EBC-9A11-2FAC53024925}"/>
                  </a:ext>
                </a:extLst>
              </p:cNvPr>
              <p:cNvCxnSpPr>
                <a:cxnSpLocks/>
                <a:endCxn id="623" idx="0"/>
              </p:cNvCxnSpPr>
              <p:nvPr/>
            </p:nvCxnSpPr>
            <p:spPr bwMode="auto">
              <a:xfrm flipV="1">
                <a:off x="1143184" y="1964632"/>
                <a:ext cx="767443" cy="260908"/>
              </a:xfrm>
              <a:prstGeom prst="bentConnector4">
                <a:avLst>
                  <a:gd name="adj1" fmla="val 0"/>
                  <a:gd name="adj2" fmla="val -3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26" name="群組 625">
                <a:extLst>
                  <a:ext uri="{FF2B5EF4-FFF2-40B4-BE49-F238E27FC236}">
                    <a16:creationId xmlns:a16="http://schemas.microsoft.com/office/drawing/2014/main" id="{57CD7909-927F-4BE7-92E6-EB7ED8D5C0FA}"/>
                  </a:ext>
                </a:extLst>
              </p:cNvPr>
              <p:cNvGrpSpPr/>
              <p:nvPr/>
            </p:nvGrpSpPr>
            <p:grpSpPr>
              <a:xfrm>
                <a:off x="2062051" y="2057984"/>
                <a:ext cx="616017" cy="689447"/>
                <a:chOff x="2062051" y="2473851"/>
                <a:chExt cx="616017" cy="689447"/>
              </a:xfrm>
            </p:grpSpPr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FFD69D5A-23AC-4EB7-B5CE-EB17CAA6ED28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7C850BE5-2D4D-4560-BB01-18958245128A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289415DA-809F-4469-89F8-017C398230AD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E4A592D9-3FD8-426C-B88E-7AF7697F9E6A}"/>
                </a:ext>
              </a:extLst>
            </p:cNvPr>
            <p:cNvSpPr/>
            <p:nvPr/>
          </p:nvSpPr>
          <p:spPr bwMode="auto">
            <a:xfrm>
              <a:off x="1186985" y="3089006"/>
              <a:ext cx="572662" cy="338703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51" name="矩形 650">
            <a:extLst>
              <a:ext uri="{FF2B5EF4-FFF2-40B4-BE49-F238E27FC236}">
                <a16:creationId xmlns:a16="http://schemas.microsoft.com/office/drawing/2014/main" id="{3BC90430-F692-4EDE-9D65-650DEF65940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947048" y="1092998"/>
            <a:ext cx="2615929" cy="28466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3271836E-499B-4A1A-9EB9-9A116CD402F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582793" y="1092998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1" name="矩形 690">
            <a:extLst>
              <a:ext uri="{FF2B5EF4-FFF2-40B4-BE49-F238E27FC236}">
                <a16:creationId xmlns:a16="http://schemas.microsoft.com/office/drawing/2014/main" id="{077237C6-1AE9-4574-87F0-01630301AA3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50262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2" name="矩形 691">
            <a:extLst>
              <a:ext uri="{FF2B5EF4-FFF2-40B4-BE49-F238E27FC236}">
                <a16:creationId xmlns:a16="http://schemas.microsoft.com/office/drawing/2014/main" id="{B0FE56FA-9AE5-483B-9109-75B257B28E8F}"/>
              </a:ext>
            </a:extLst>
          </p:cNvPr>
          <p:cNvSpPr/>
          <p:nvPr/>
        </p:nvSpPr>
        <p:spPr bwMode="auto">
          <a:xfrm>
            <a:off x="6891245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3" name="矩形 692">
            <a:extLst>
              <a:ext uri="{FF2B5EF4-FFF2-40B4-BE49-F238E27FC236}">
                <a16:creationId xmlns:a16="http://schemas.microsoft.com/office/drawing/2014/main" id="{230689E2-7C4D-458F-9585-96767F773E33}"/>
              </a:ext>
            </a:extLst>
          </p:cNvPr>
          <p:cNvSpPr/>
          <p:nvPr/>
        </p:nvSpPr>
        <p:spPr bwMode="auto">
          <a:xfrm>
            <a:off x="7732227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54" name="接點: 肘形 653">
            <a:extLst>
              <a:ext uri="{FF2B5EF4-FFF2-40B4-BE49-F238E27FC236}">
                <a16:creationId xmlns:a16="http://schemas.microsoft.com/office/drawing/2014/main" id="{45FECAD1-44EA-4DC8-A98B-830988DBB1FD}"/>
              </a:ext>
            </a:extLst>
          </p:cNvPr>
          <p:cNvCxnSpPr>
            <a:cxnSpLocks/>
            <a:stCxn id="691" idx="2"/>
            <a:endCxn id="688" idx="0"/>
          </p:cNvCxnSpPr>
          <p:nvPr/>
        </p:nvCxnSpPr>
        <p:spPr bwMode="auto">
          <a:xfrm rot="16200000" flipH="1">
            <a:off x="6603355" y="1556729"/>
            <a:ext cx="248223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5" name="接點: 肘形 654">
            <a:extLst>
              <a:ext uri="{FF2B5EF4-FFF2-40B4-BE49-F238E27FC236}">
                <a16:creationId xmlns:a16="http://schemas.microsoft.com/office/drawing/2014/main" id="{E0161CEA-16EA-4955-8BE0-CFCFB918B9E2}"/>
              </a:ext>
            </a:extLst>
          </p:cNvPr>
          <p:cNvCxnSpPr>
            <a:cxnSpLocks/>
            <a:stCxn id="693" idx="2"/>
            <a:endCxn id="690" idx="0"/>
          </p:cNvCxnSpPr>
          <p:nvPr/>
        </p:nvCxnSpPr>
        <p:spPr bwMode="auto">
          <a:xfrm rot="5400000">
            <a:off x="7658449" y="1556729"/>
            <a:ext cx="248223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86" name="群組 685">
            <a:extLst>
              <a:ext uri="{FF2B5EF4-FFF2-40B4-BE49-F238E27FC236}">
                <a16:creationId xmlns:a16="http://schemas.microsoft.com/office/drawing/2014/main" id="{C91595C3-BAA6-4B64-865F-B407FBC993C3}"/>
              </a:ext>
            </a:extLst>
          </p:cNvPr>
          <p:cNvGrpSpPr/>
          <p:nvPr/>
        </p:nvGrpSpPr>
        <p:grpSpPr>
          <a:xfrm>
            <a:off x="6933847" y="1994277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6B2C922D-409B-4846-8A5E-D46529CF50C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1557944" y="1671836"/>
              <a:ext cx="232583" cy="29302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262E67C6-C5D7-488B-BE34-243FA55FD9A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1790527" y="1671836"/>
              <a:ext cx="232584" cy="29302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85C4B457-DA31-4AAD-9CEA-4578D211C9B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auto">
            <a:xfrm>
              <a:off x="2023111" y="1671836"/>
              <a:ext cx="232583" cy="29302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87" name="矩形 686">
            <a:extLst>
              <a:ext uri="{FF2B5EF4-FFF2-40B4-BE49-F238E27FC236}">
                <a16:creationId xmlns:a16="http://schemas.microsoft.com/office/drawing/2014/main" id="{9686EC15-87A7-4D8A-A470-7B978FAE6CDE}"/>
              </a:ext>
            </a:extLst>
          </p:cNvPr>
          <p:cNvSpPr/>
          <p:nvPr/>
        </p:nvSpPr>
        <p:spPr bwMode="auto">
          <a:xfrm>
            <a:off x="6933847" y="1994277"/>
            <a:ext cx="642331" cy="23410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57" name="直線接點 656">
            <a:extLst>
              <a:ext uri="{FF2B5EF4-FFF2-40B4-BE49-F238E27FC236}">
                <a16:creationId xmlns:a16="http://schemas.microsoft.com/office/drawing/2014/main" id="{91263884-D055-4A77-8F65-50339943FA78}"/>
              </a:ext>
            </a:extLst>
          </p:cNvPr>
          <p:cNvCxnSpPr>
            <a:cxnSpLocks/>
            <a:stCxn id="692" idx="2"/>
            <a:endCxn id="687" idx="0"/>
          </p:cNvCxnSpPr>
          <p:nvPr/>
        </p:nvCxnSpPr>
        <p:spPr bwMode="auto">
          <a:xfrm flipH="1">
            <a:off x="7255013" y="1746054"/>
            <a:ext cx="1" cy="2482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8" name="接點: 肘形 657">
            <a:extLst>
              <a:ext uri="{FF2B5EF4-FFF2-40B4-BE49-F238E27FC236}">
                <a16:creationId xmlns:a16="http://schemas.microsoft.com/office/drawing/2014/main" id="{EE67BB51-8A61-456E-BF45-A481CA8D71E8}"/>
              </a:ext>
            </a:extLst>
          </p:cNvPr>
          <p:cNvCxnSpPr>
            <a:stCxn id="687" idx="2"/>
            <a:endCxn id="667" idx="0"/>
          </p:cNvCxnSpPr>
          <p:nvPr/>
        </p:nvCxnSpPr>
        <p:spPr bwMode="auto">
          <a:xfrm rot="16200000" flipH="1">
            <a:off x="7349557" y="2133839"/>
            <a:ext cx="248223" cy="43731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9" name="接點: 肘形 658">
            <a:extLst>
              <a:ext uri="{FF2B5EF4-FFF2-40B4-BE49-F238E27FC236}">
                <a16:creationId xmlns:a16="http://schemas.microsoft.com/office/drawing/2014/main" id="{FE54722D-5E7A-4ECB-82BF-C9DD178BC907}"/>
              </a:ext>
            </a:extLst>
          </p:cNvPr>
          <p:cNvCxnSpPr>
            <a:cxnSpLocks/>
            <a:stCxn id="667" idx="2"/>
            <a:endCxn id="661" idx="0"/>
          </p:cNvCxnSpPr>
          <p:nvPr/>
        </p:nvCxnSpPr>
        <p:spPr bwMode="auto">
          <a:xfrm rot="5400000">
            <a:off x="7349557" y="3258213"/>
            <a:ext cx="248223" cy="4373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62" name="群組 661">
            <a:extLst>
              <a:ext uri="{FF2B5EF4-FFF2-40B4-BE49-F238E27FC236}">
                <a16:creationId xmlns:a16="http://schemas.microsoft.com/office/drawing/2014/main" id="{08F6E3AB-FCC6-4134-AE77-18E0B0309EF3}"/>
              </a:ext>
            </a:extLst>
          </p:cNvPr>
          <p:cNvGrpSpPr/>
          <p:nvPr/>
        </p:nvGrpSpPr>
        <p:grpSpPr>
          <a:xfrm>
            <a:off x="6050262" y="2560950"/>
            <a:ext cx="560757" cy="689447"/>
            <a:chOff x="3551809" y="2262158"/>
            <a:chExt cx="663790" cy="862968"/>
          </a:xfrm>
        </p:grpSpPr>
        <p:sp>
          <p:nvSpPr>
            <p:cNvPr id="684" name="矩形 683">
              <a:extLst>
                <a:ext uri="{FF2B5EF4-FFF2-40B4-BE49-F238E27FC236}">
                  <a16:creationId xmlns:a16="http://schemas.microsoft.com/office/drawing/2014/main" id="{BCE4A868-3445-4E57-95B5-8C1426F1153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3551809" y="2262158"/>
              <a:ext cx="663790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4A88747E-FFE9-4B57-9282-0BA1BAAAA5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3551809" y="2693642"/>
              <a:ext cx="663790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63" name="矩形 662">
            <a:extLst>
              <a:ext uri="{FF2B5EF4-FFF2-40B4-BE49-F238E27FC236}">
                <a16:creationId xmlns:a16="http://schemas.microsoft.com/office/drawing/2014/main" id="{F66928FA-4A02-44F7-B68C-13D91B839B6B}"/>
              </a:ext>
            </a:extLst>
          </p:cNvPr>
          <p:cNvSpPr/>
          <p:nvPr/>
        </p:nvSpPr>
        <p:spPr bwMode="auto">
          <a:xfrm>
            <a:off x="6050262" y="2560950"/>
            <a:ext cx="560757" cy="689447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4" name="直線接點 663">
            <a:extLst>
              <a:ext uri="{FF2B5EF4-FFF2-40B4-BE49-F238E27FC236}">
                <a16:creationId xmlns:a16="http://schemas.microsoft.com/office/drawing/2014/main" id="{7F6D469C-95A2-4AC4-A6FB-75C1A7E7DB1D}"/>
              </a:ext>
            </a:extLst>
          </p:cNvPr>
          <p:cNvCxnSpPr>
            <a:cxnSpLocks/>
            <a:stCxn id="679" idx="1"/>
            <a:endCxn id="685" idx="3"/>
          </p:cNvCxnSpPr>
          <p:nvPr/>
        </p:nvCxnSpPr>
        <p:spPr bwMode="auto">
          <a:xfrm flipH="1">
            <a:off x="6611019" y="3078035"/>
            <a:ext cx="3138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5" name="直線接點 664">
            <a:extLst>
              <a:ext uri="{FF2B5EF4-FFF2-40B4-BE49-F238E27FC236}">
                <a16:creationId xmlns:a16="http://schemas.microsoft.com/office/drawing/2014/main" id="{86C64A7F-61C3-43B2-970D-9E62D7BC9AFE}"/>
              </a:ext>
            </a:extLst>
          </p:cNvPr>
          <p:cNvCxnSpPr>
            <a:cxnSpLocks/>
            <a:stCxn id="674" idx="1"/>
            <a:endCxn id="684" idx="3"/>
          </p:cNvCxnSpPr>
          <p:nvPr/>
        </p:nvCxnSpPr>
        <p:spPr bwMode="auto">
          <a:xfrm flipH="1">
            <a:off x="6611019" y="2733312"/>
            <a:ext cx="3138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66" name="群組 665">
            <a:extLst>
              <a:ext uri="{FF2B5EF4-FFF2-40B4-BE49-F238E27FC236}">
                <a16:creationId xmlns:a16="http://schemas.microsoft.com/office/drawing/2014/main" id="{90C00C9B-AE31-4F1A-93B8-DF3E0CCD31F3}"/>
              </a:ext>
            </a:extLst>
          </p:cNvPr>
          <p:cNvGrpSpPr/>
          <p:nvPr/>
        </p:nvGrpSpPr>
        <p:grpSpPr>
          <a:xfrm>
            <a:off x="6924881" y="2560950"/>
            <a:ext cx="1534883" cy="689447"/>
            <a:chOff x="4491972" y="2262158"/>
            <a:chExt cx="1654945" cy="862968"/>
          </a:xfrm>
        </p:grpSpPr>
        <p:sp>
          <p:nvSpPr>
            <p:cNvPr id="674" name="矩形 673">
              <a:extLst>
                <a:ext uri="{FF2B5EF4-FFF2-40B4-BE49-F238E27FC236}">
                  <a16:creationId xmlns:a16="http://schemas.microsoft.com/office/drawing/2014/main" id="{6524BF7B-9089-46C1-B66B-49CDD63D512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4491972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5" name="矩形 674">
              <a:extLst>
                <a:ext uri="{FF2B5EF4-FFF2-40B4-BE49-F238E27FC236}">
                  <a16:creationId xmlns:a16="http://schemas.microsoft.com/office/drawing/2014/main" id="{A7D02586-5A7A-4162-A669-43DAF1BBEC2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4822961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6" name="矩形 675">
              <a:extLst>
                <a:ext uri="{FF2B5EF4-FFF2-40B4-BE49-F238E27FC236}">
                  <a16:creationId xmlns:a16="http://schemas.microsoft.com/office/drawing/2014/main" id="{E78C5954-1241-4368-8CD1-8251578C16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5153950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0C32A02F-F2EB-41C4-B19E-3645F2A3C2F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5484939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8" name="矩形 677">
              <a:extLst>
                <a:ext uri="{FF2B5EF4-FFF2-40B4-BE49-F238E27FC236}">
                  <a16:creationId xmlns:a16="http://schemas.microsoft.com/office/drawing/2014/main" id="{F1FA32AA-6C30-4BEE-BA85-F731128A8BC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5815928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9" name="矩形 678">
              <a:extLst>
                <a:ext uri="{FF2B5EF4-FFF2-40B4-BE49-F238E27FC236}">
                  <a16:creationId xmlns:a16="http://schemas.microsoft.com/office/drawing/2014/main" id="{F7E9E0FD-4D5B-4916-A69D-A36DCE338E1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4491972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0" name="矩形 679">
              <a:extLst>
                <a:ext uri="{FF2B5EF4-FFF2-40B4-BE49-F238E27FC236}">
                  <a16:creationId xmlns:a16="http://schemas.microsoft.com/office/drawing/2014/main" id="{AD231457-35D8-42AC-84F0-84361B7AAE4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822961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B8EC4E39-F7BD-4088-9CF2-EE9A42CAB31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5153950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EA0D2B3C-9DA6-4C5E-8D7B-2B2D285E1C7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5484939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4362E728-19FB-4A5D-AAE1-C39530275BF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5815928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67" name="矩形 666">
            <a:extLst>
              <a:ext uri="{FF2B5EF4-FFF2-40B4-BE49-F238E27FC236}">
                <a16:creationId xmlns:a16="http://schemas.microsoft.com/office/drawing/2014/main" id="{F056204C-5E5A-41E3-A2E3-AFF8A5311816}"/>
              </a:ext>
            </a:extLst>
          </p:cNvPr>
          <p:cNvSpPr/>
          <p:nvPr/>
        </p:nvSpPr>
        <p:spPr bwMode="auto">
          <a:xfrm>
            <a:off x="6924881" y="2476606"/>
            <a:ext cx="1534883" cy="8761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8" name="接點: 肘形 667">
            <a:extLst>
              <a:ext uri="{FF2B5EF4-FFF2-40B4-BE49-F238E27FC236}">
                <a16:creationId xmlns:a16="http://schemas.microsoft.com/office/drawing/2014/main" id="{F1E01611-FDC9-4377-A69C-E93D3FE9A02F}"/>
              </a:ext>
            </a:extLst>
          </p:cNvPr>
          <p:cNvCxnSpPr>
            <a:cxnSpLocks/>
            <a:endCxn id="667" idx="2"/>
          </p:cNvCxnSpPr>
          <p:nvPr/>
        </p:nvCxnSpPr>
        <p:spPr bwMode="auto">
          <a:xfrm>
            <a:off x="6924880" y="3082238"/>
            <a:ext cx="767443" cy="270519"/>
          </a:xfrm>
          <a:prstGeom prst="bentConnector4">
            <a:avLst>
              <a:gd name="adj1" fmla="val 0"/>
              <a:gd name="adj2" fmla="val -349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9" name="接點: 肘形 668">
            <a:extLst>
              <a:ext uri="{FF2B5EF4-FFF2-40B4-BE49-F238E27FC236}">
                <a16:creationId xmlns:a16="http://schemas.microsoft.com/office/drawing/2014/main" id="{F9880C39-306B-44AC-96C1-AB2BC3EEFF02}"/>
              </a:ext>
            </a:extLst>
          </p:cNvPr>
          <p:cNvCxnSpPr>
            <a:cxnSpLocks/>
            <a:endCxn id="667" idx="0"/>
          </p:cNvCxnSpPr>
          <p:nvPr/>
        </p:nvCxnSpPr>
        <p:spPr bwMode="auto">
          <a:xfrm flipV="1">
            <a:off x="6924880" y="2476606"/>
            <a:ext cx="767443" cy="260908"/>
          </a:xfrm>
          <a:prstGeom prst="bentConnector4">
            <a:avLst>
              <a:gd name="adj1" fmla="val 0"/>
              <a:gd name="adj2" fmla="val -395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0" name="群組 669">
            <a:extLst>
              <a:ext uri="{FF2B5EF4-FFF2-40B4-BE49-F238E27FC236}">
                <a16:creationId xmlns:a16="http://schemas.microsoft.com/office/drawing/2014/main" id="{42443DC4-4902-453D-9E99-F912ACA1D1BC}"/>
              </a:ext>
            </a:extLst>
          </p:cNvPr>
          <p:cNvGrpSpPr/>
          <p:nvPr/>
        </p:nvGrpSpPr>
        <p:grpSpPr>
          <a:xfrm>
            <a:off x="7843747" y="2569958"/>
            <a:ext cx="616017" cy="689447"/>
            <a:chOff x="2062051" y="2473851"/>
            <a:chExt cx="616017" cy="689447"/>
          </a:xfrm>
        </p:grpSpPr>
        <p:sp>
          <p:nvSpPr>
            <p:cNvPr id="671" name="矩形 670">
              <a:extLst>
                <a:ext uri="{FF2B5EF4-FFF2-40B4-BE49-F238E27FC236}">
                  <a16:creationId xmlns:a16="http://schemas.microsoft.com/office/drawing/2014/main" id="{3C9D7B99-3F9D-4C95-B72A-7978D33F0CB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2062051" y="2473851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2" name="矩形 671">
              <a:extLst>
                <a:ext uri="{FF2B5EF4-FFF2-40B4-BE49-F238E27FC236}">
                  <a16:creationId xmlns:a16="http://schemas.microsoft.com/office/drawing/2014/main" id="{01751AF7-80ED-4D5D-AD51-5C1A45C5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2062051" y="2703667"/>
              <a:ext cx="616017" cy="229815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NAT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51CD5BA1-A7A7-4202-9255-EFACA9EFC49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2062051" y="2933482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P-ARP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61" name="矩形 660">
            <a:extLst>
              <a:ext uri="{FF2B5EF4-FFF2-40B4-BE49-F238E27FC236}">
                <a16:creationId xmlns:a16="http://schemas.microsoft.com/office/drawing/2014/main" id="{AEE2EAE2-71AA-42DF-8AC1-BAFBDA7829EB}"/>
              </a:ext>
            </a:extLst>
          </p:cNvPr>
          <p:cNvSpPr/>
          <p:nvPr/>
        </p:nvSpPr>
        <p:spPr bwMode="auto">
          <a:xfrm>
            <a:off x="6968681" y="3600980"/>
            <a:ext cx="572662" cy="338703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7313023" y="4284843"/>
            <a:ext cx="782972" cy="782972"/>
          </a:xfrm>
          <a:prstGeom prst="rect">
            <a:avLst/>
          </a:prstGeom>
        </p:spPr>
      </p:pic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1968434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1968434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1968434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/>
        </p:nvSpPr>
        <p:spPr>
          <a:xfrm>
            <a:off x="1722430" y="60252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172.18.55.1/24</a:t>
            </a:r>
            <a:endParaRPr lang="zh-TW" altLang="en-US" sz="12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/>
        </p:nvSpPr>
        <p:spPr>
          <a:xfrm>
            <a:off x="4211469" y="60252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172.18.55.2/24</a:t>
            </a:r>
            <a:endParaRPr lang="zh-TW" altLang="en-US" sz="1200" dirty="0"/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/>
        </p:nvSpPr>
        <p:spPr>
          <a:xfrm>
            <a:off x="7035087" y="60252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172.18.55.3/24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4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022E8B-D90B-44E7-B56B-18324DE9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Update the lab web page.</a:t>
            </a:r>
          </a:p>
          <a:p>
            <a:r>
              <a:rPr lang="en-US" altLang="zh-TW" dirty="0"/>
              <a:t>Propose the HA architecture in our perspective.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6E939B-9E2E-4AD2-9410-21AAC7A73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D448C2-D1D2-44D6-967D-A317652D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35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3074663-B02F-4684-865D-ABB9492E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Support function</a:t>
            </a:r>
          </a:p>
          <a:p>
            <a:pPr lvl="1"/>
            <a:r>
              <a:rPr lang="en-US" altLang="zh-TW" dirty="0"/>
              <a:t> VXLAN: Deploy the HA cluster with nodes across WAN.</a:t>
            </a:r>
          </a:p>
          <a:p>
            <a:pPr lvl="1"/>
            <a:r>
              <a:rPr lang="en-US" altLang="zh-TW" dirty="0"/>
              <a:t> QoS:</a:t>
            </a:r>
            <a:r>
              <a:rPr lang="zh-TW" altLang="en-US" dirty="0"/>
              <a:t> </a:t>
            </a:r>
            <a:r>
              <a:rPr lang="en-US" altLang="zh-TW" dirty="0"/>
              <a:t>Set lower or upper bound for UE-to-MEC bandwidth.</a:t>
            </a:r>
          </a:p>
          <a:p>
            <a:pPr lvl="1"/>
            <a:r>
              <a:rPr lang="en-US" altLang="zh-TW" dirty="0"/>
              <a:t> OVS-DPDK: Support proxy ARP and ACL, with QoS module attached on it.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Architecture </a:t>
            </a:r>
          </a:p>
          <a:p>
            <a:pPr lvl="1"/>
            <a:r>
              <a:rPr lang="en-US" altLang="zh-TW" dirty="0"/>
              <a:t> In practice, HA traffic and UE-MEC traffic use the same link.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4C58AC6-B5F4-469E-AC82-6DE6C3B1D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5B40200-CF9E-4D5F-AFE7-0FB78BE9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8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4CB6C63-97DB-4B80-A5B0-825E856A3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5530" y="1649413"/>
            <a:ext cx="8439665" cy="4306887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E70319-B390-439C-93B3-51AF53118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82E6DC8-13C1-4A89-A8AD-96381050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VXLAN L2 VPN Network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47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C470681E-8431-4210-9601-A34E087A6A1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087450" y="787569"/>
            <a:ext cx="2615929" cy="31521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F1F3AC98-3541-4EF3-978E-AB3F6AC2CD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23195" y="787569"/>
            <a:ext cx="98018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EBACB6FB-BDC1-4973-AC52-290EA2624039}"/>
              </a:ext>
            </a:extLst>
          </p:cNvPr>
          <p:cNvGrpSpPr/>
          <p:nvPr/>
        </p:nvGrpSpPr>
        <p:grpSpPr>
          <a:xfrm>
            <a:off x="244602" y="787569"/>
            <a:ext cx="2615930" cy="3152114"/>
            <a:chOff x="244602" y="1092997"/>
            <a:chExt cx="2615930" cy="2846686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71A943F-ED51-47BD-957A-CA61621DD1F0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auto">
            <a:xfrm>
              <a:off x="244602" y="1092997"/>
              <a:ext cx="2615929" cy="2846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7" name="文字方塊 216">
              <a:extLst>
                <a:ext uri="{FF2B5EF4-FFF2-40B4-BE49-F238E27FC236}">
                  <a16:creationId xmlns:a16="http://schemas.microsoft.com/office/drawing/2014/main" id="{557EF2AA-F322-47EA-872E-844D09EA2DD7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1880347" y="1092997"/>
              <a:ext cx="980185" cy="25015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D4130AEC-DEB9-4C5B-AC78-10E95275FF0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867693" y="787569"/>
            <a:ext cx="2615929" cy="31521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B1BFF1AD-6799-433A-A482-689D90686D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503438" y="787569"/>
            <a:ext cx="98018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96103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840086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619299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395519" y="5312659"/>
            <a:ext cx="1031" cy="4514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396736" y="4468491"/>
            <a:ext cx="451453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200" idx="2"/>
          </p:cNvCxnSpPr>
          <p:nvPr/>
        </p:nvCxnSpPr>
        <p:spPr bwMode="auto">
          <a:xfrm rot="16200000" flipV="1">
            <a:off x="5911495" y="4499844"/>
            <a:ext cx="451453" cy="2077084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</p:cNvCxnSpPr>
          <p:nvPr/>
        </p:nvCxnSpPr>
        <p:spPr bwMode="auto">
          <a:xfrm>
            <a:off x="5450259" y="5208042"/>
            <a:ext cx="25666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48876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172.18.55.1/24</a:t>
            </a:r>
            <a:endParaRPr lang="zh-TW" altLang="en-US" sz="12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792859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172.18.55.2/24</a:t>
            </a:r>
            <a:endParaRPr lang="zh-TW" altLang="en-US" sz="1200" dirty="0"/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572072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172.18.55.3/24</a:t>
            </a:r>
            <a:endParaRPr lang="zh-TW" altLang="en-US" sz="1200" dirty="0"/>
          </a:p>
        </p:txBody>
      </p: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C3C28407-06E3-40A8-9865-C5EF89CF3B1F}"/>
              </a:ext>
            </a:extLst>
          </p:cNvPr>
          <p:cNvCxnSpPr>
            <a:cxnSpLocks/>
            <a:endCxn id="595" idx="0"/>
          </p:cNvCxnSpPr>
          <p:nvPr/>
        </p:nvCxnSpPr>
        <p:spPr bwMode="auto">
          <a:xfrm rot="16200000" flipH="1">
            <a:off x="3608512" y="4073739"/>
            <a:ext cx="745273" cy="4771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0" name="接點: 肘形 609">
            <a:extLst>
              <a:ext uri="{FF2B5EF4-FFF2-40B4-BE49-F238E27FC236}">
                <a16:creationId xmlns:a16="http://schemas.microsoft.com/office/drawing/2014/main" id="{3F08D14B-6E5E-49D6-9CE6-68FFA98E5570}"/>
              </a:ext>
            </a:extLst>
          </p:cNvPr>
          <p:cNvCxnSpPr>
            <a:cxnSpLocks/>
            <a:stCxn id="647" idx="2"/>
            <a:endCxn id="644" idx="0"/>
          </p:cNvCxnSpPr>
          <p:nvPr/>
        </p:nvCxnSpPr>
        <p:spPr bwMode="auto">
          <a:xfrm rot="16200000" flipH="1">
            <a:off x="3737156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1" name="接點: 肘形 610">
            <a:extLst>
              <a:ext uri="{FF2B5EF4-FFF2-40B4-BE49-F238E27FC236}">
                <a16:creationId xmlns:a16="http://schemas.microsoft.com/office/drawing/2014/main" id="{05F6A0E8-6BA4-4238-9A61-D96B306E669E}"/>
              </a:ext>
            </a:extLst>
          </p:cNvPr>
          <p:cNvCxnSpPr>
            <a:cxnSpLocks/>
            <a:stCxn id="649" idx="2"/>
            <a:endCxn id="646" idx="0"/>
          </p:cNvCxnSpPr>
          <p:nvPr/>
        </p:nvCxnSpPr>
        <p:spPr bwMode="auto">
          <a:xfrm rot="5400000">
            <a:off x="4792250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12" name="群組 611">
            <a:extLst>
              <a:ext uri="{FF2B5EF4-FFF2-40B4-BE49-F238E27FC236}">
                <a16:creationId xmlns:a16="http://schemas.microsoft.com/office/drawing/2014/main" id="{4265B6D1-DE5B-45BC-A930-CFF945D803E7}"/>
              </a:ext>
            </a:extLst>
          </p:cNvPr>
          <p:cNvGrpSpPr/>
          <p:nvPr/>
        </p:nvGrpSpPr>
        <p:grpSpPr>
          <a:xfrm>
            <a:off x="4075385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642" name="群組 641">
              <a:extLst>
                <a:ext uri="{FF2B5EF4-FFF2-40B4-BE49-F238E27FC236}">
                  <a16:creationId xmlns:a16="http://schemas.microsoft.com/office/drawing/2014/main" id="{A5209AA9-851E-4019-A332-EB05D1E17B46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7A7A1695-1306-4C68-88D5-F8AB2C5C41BA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54FBA6A1-789A-43F1-BDDE-C292D9A4908A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770630A6-B610-4495-AE11-A984ED0C8830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D0FD9A2C-927E-4288-ABBF-D27DF9657A83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BEBA14-F4B5-4BDD-84EB-6B8648AC82FA}"/>
              </a:ext>
            </a:extLst>
          </p:cNvPr>
          <p:cNvCxnSpPr>
            <a:cxnSpLocks/>
            <a:stCxn id="648" idx="2"/>
            <a:endCxn id="643" idx="0"/>
          </p:cNvCxnSpPr>
          <p:nvPr/>
        </p:nvCxnSpPr>
        <p:spPr bwMode="auto">
          <a:xfrm flipH="1">
            <a:off x="4396551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4" name="接點: 肘形 613">
            <a:extLst>
              <a:ext uri="{FF2B5EF4-FFF2-40B4-BE49-F238E27FC236}">
                <a16:creationId xmlns:a16="http://schemas.microsoft.com/office/drawing/2014/main" id="{9B4C626F-4127-4A3F-ADF0-8D33D0713FC6}"/>
              </a:ext>
            </a:extLst>
          </p:cNvPr>
          <p:cNvCxnSpPr>
            <a:cxnSpLocks/>
            <a:stCxn id="643" idx="2"/>
            <a:endCxn id="367" idx="0"/>
          </p:cNvCxnSpPr>
          <p:nvPr/>
        </p:nvCxnSpPr>
        <p:spPr bwMode="auto">
          <a:xfrm rot="16200000" flipH="1">
            <a:off x="4476177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5" name="接點: 肘形 614">
            <a:extLst>
              <a:ext uri="{FF2B5EF4-FFF2-40B4-BE49-F238E27FC236}">
                <a16:creationId xmlns:a16="http://schemas.microsoft.com/office/drawing/2014/main" id="{CE8ACF38-7A48-4FDA-9178-766364401665}"/>
              </a:ext>
            </a:extLst>
          </p:cNvPr>
          <p:cNvCxnSpPr>
            <a:cxnSpLocks/>
            <a:stCxn id="356" idx="2"/>
            <a:endCxn id="617" idx="0"/>
          </p:cNvCxnSpPr>
          <p:nvPr/>
        </p:nvCxnSpPr>
        <p:spPr bwMode="auto">
          <a:xfrm rot="5400000">
            <a:off x="3957326" y="3183308"/>
            <a:ext cx="278057" cy="7075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7" name="矩形 616">
            <a:extLst>
              <a:ext uri="{FF2B5EF4-FFF2-40B4-BE49-F238E27FC236}">
                <a16:creationId xmlns:a16="http://schemas.microsoft.com/office/drawing/2014/main" id="{E4A592D9-3FD8-426C-B88E-7AF7697F9E6A}"/>
              </a:ext>
            </a:extLst>
          </p:cNvPr>
          <p:cNvSpPr/>
          <p:nvPr/>
        </p:nvSpPr>
        <p:spPr bwMode="auto">
          <a:xfrm>
            <a:off x="3456237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B9AB9E42-5468-480C-9625-DC723AB44338}"/>
              </a:ext>
            </a:extLst>
          </p:cNvPr>
          <p:cNvCxnSpPr>
            <a:cxnSpLocks/>
            <a:stCxn id="357" idx="2"/>
          </p:cNvCxnSpPr>
          <p:nvPr/>
        </p:nvCxnSpPr>
        <p:spPr bwMode="auto">
          <a:xfrm rot="5400000">
            <a:off x="4863248" y="3585351"/>
            <a:ext cx="541618" cy="167047"/>
          </a:xfrm>
          <a:prstGeom prst="bentConnector3">
            <a:avLst>
              <a:gd name="adj1" fmla="val 2613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B4C4122-F355-4784-9BC2-F420BB8C586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066419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56864A5-C576-45E5-9180-2B7D58C63B4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833860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FFEF19B2-3162-400F-86AE-C69C8D8250B8}"/>
              </a:ext>
            </a:extLst>
          </p:cNvPr>
          <p:cNvGrpSpPr/>
          <p:nvPr/>
        </p:nvGrpSpPr>
        <p:grpSpPr>
          <a:xfrm>
            <a:off x="4066419" y="2521914"/>
            <a:ext cx="1534883" cy="438075"/>
            <a:chOff x="4066419" y="2476606"/>
            <a:chExt cx="1534883" cy="43807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FAA31BE-D3E7-4C0A-BFED-8DC42905102E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746BB8F-5370-4D75-BCE6-13F13A219033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4B69F0F-E22B-4E73-A1A7-EF70EB05F8FD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23903036-DA70-4BFC-AF5B-67B4943047AF}"/>
              </a:ext>
            </a:extLst>
          </p:cNvPr>
          <p:cNvCxnSpPr>
            <a:cxnSpLocks/>
            <a:stCxn id="70" idx="1"/>
          </p:cNvCxnSpPr>
          <p:nvPr/>
        </p:nvCxnSpPr>
        <p:spPr bwMode="auto">
          <a:xfrm flipH="1">
            <a:off x="3804367" y="3179027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1" name="直線接點 620">
            <a:extLst>
              <a:ext uri="{FF2B5EF4-FFF2-40B4-BE49-F238E27FC236}">
                <a16:creationId xmlns:a16="http://schemas.microsoft.com/office/drawing/2014/main" id="{6614261F-B96A-412C-9030-97DEB042106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04367" y="2740952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6" name="矩形 355">
            <a:extLst>
              <a:ext uri="{FF2B5EF4-FFF2-40B4-BE49-F238E27FC236}">
                <a16:creationId xmlns:a16="http://schemas.microsoft.com/office/drawing/2014/main" id="{C2F367EC-4559-4ED1-881F-626BFE880F6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066418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A6E600CA-AD48-4F23-AEDF-FEBD1FA5D885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833859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358" name="群組 357">
            <a:extLst>
              <a:ext uri="{FF2B5EF4-FFF2-40B4-BE49-F238E27FC236}">
                <a16:creationId xmlns:a16="http://schemas.microsoft.com/office/drawing/2014/main" id="{E9F0B5FC-4BC5-4E3C-B62F-A1AA40DDF594}"/>
              </a:ext>
            </a:extLst>
          </p:cNvPr>
          <p:cNvGrpSpPr/>
          <p:nvPr/>
        </p:nvGrpSpPr>
        <p:grpSpPr>
          <a:xfrm>
            <a:off x="4066418" y="2521914"/>
            <a:ext cx="1534883" cy="438075"/>
            <a:chOff x="4066419" y="2476606"/>
            <a:chExt cx="1534883" cy="438075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B2EF6EF5-7693-4BEE-A937-887DF0B41871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F10E51D3-FDD5-4FCD-89A8-479C012661D4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1671A061-4F5A-48DD-AB99-5EFA8986E9A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366" name="群組 365">
            <a:extLst>
              <a:ext uri="{FF2B5EF4-FFF2-40B4-BE49-F238E27FC236}">
                <a16:creationId xmlns:a16="http://schemas.microsoft.com/office/drawing/2014/main" id="{D9103C0A-B3F8-4514-9502-5A6214695F5F}"/>
              </a:ext>
            </a:extLst>
          </p:cNvPr>
          <p:cNvGrpSpPr/>
          <p:nvPr/>
        </p:nvGrpSpPr>
        <p:grpSpPr>
          <a:xfrm>
            <a:off x="4066418" y="2521913"/>
            <a:ext cx="1534884" cy="876152"/>
            <a:chOff x="4066418" y="2476605"/>
            <a:chExt cx="1534884" cy="876152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42D3DA12-E528-4C96-B5B7-AF407D0CC263}"/>
                </a:ext>
              </a:extLst>
            </p:cNvPr>
            <p:cNvSpPr/>
            <p:nvPr/>
          </p:nvSpPr>
          <p:spPr bwMode="auto">
            <a:xfrm>
              <a:off x="4066419" y="2476606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368" name="接點: 弧形 367">
              <a:extLst>
                <a:ext uri="{FF2B5EF4-FFF2-40B4-BE49-F238E27FC236}">
                  <a16:creationId xmlns:a16="http://schemas.microsoft.com/office/drawing/2014/main" id="{27140F4B-3B85-44FE-8BBB-5BC5B9E0C2E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587645" y="2722821"/>
              <a:ext cx="876151" cy="383720"/>
            </a:xfrm>
            <a:prstGeom prst="curvedConnector5">
              <a:avLst>
                <a:gd name="adj1" fmla="val 22885"/>
                <a:gd name="adj2" fmla="val 100089"/>
                <a:gd name="adj3" fmla="val 98913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9" name="接點: 弧形 368">
              <a:extLst>
                <a:ext uri="{FF2B5EF4-FFF2-40B4-BE49-F238E27FC236}">
                  <a16:creationId xmlns:a16="http://schemas.microsoft.com/office/drawing/2014/main" id="{8C8D5EA8-C61B-4A47-AB9F-A52E78FC0B5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 flipV="1">
              <a:off x="4340622" y="2202405"/>
              <a:ext cx="219038" cy="767440"/>
            </a:xfrm>
            <a:prstGeom prst="curvedConnector4">
              <a:avLst>
                <a:gd name="adj1" fmla="val 100017"/>
                <a:gd name="adj2" fmla="val 66667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0" name="接點: 弧形 369">
              <a:extLst>
                <a:ext uri="{FF2B5EF4-FFF2-40B4-BE49-F238E27FC236}">
                  <a16:creationId xmlns:a16="http://schemas.microsoft.com/office/drawing/2014/main" id="{765E6F13-CDFE-43FD-8C3F-DD4E2038C54A}"/>
                </a:ext>
              </a:extLst>
            </p:cNvPr>
            <p:cNvCxnSpPr/>
            <p:nvPr/>
          </p:nvCxnSpPr>
          <p:spPr bwMode="auto">
            <a:xfrm rot="10800000" flipH="1" flipV="1">
              <a:off x="4066418" y="3133719"/>
              <a:ext cx="383721" cy="219038"/>
            </a:xfrm>
            <a:prstGeom prst="curvedConnector4">
              <a:avLst>
                <a:gd name="adj1" fmla="val -4965"/>
                <a:gd name="adj2" fmla="val -18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44" name="群組 543">
            <a:extLst>
              <a:ext uri="{FF2B5EF4-FFF2-40B4-BE49-F238E27FC236}">
                <a16:creationId xmlns:a16="http://schemas.microsoft.com/office/drawing/2014/main" id="{4B1E279D-9546-4CF6-8D97-794EEE1E1CA8}"/>
              </a:ext>
            </a:extLst>
          </p:cNvPr>
          <p:cNvGrpSpPr/>
          <p:nvPr/>
        </p:nvGrpSpPr>
        <p:grpSpPr>
          <a:xfrm>
            <a:off x="3191800" y="1051999"/>
            <a:ext cx="2409502" cy="694055"/>
            <a:chOff x="3191800" y="1051999"/>
            <a:chExt cx="2409502" cy="694055"/>
          </a:xfrm>
        </p:grpSpPr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9050611F-8BC7-42DE-9E84-A92B50DF49BE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1E15E0D6-8A39-4C3B-BFBA-ED68DCF3B540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9747BAC5-818F-4E73-8F8B-BC732E188E2F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E9BCCF6E-9C03-42C3-BFEE-850E1ADB2A14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377" name="群組 376">
              <a:extLst>
                <a:ext uri="{FF2B5EF4-FFF2-40B4-BE49-F238E27FC236}">
                  <a16:creationId xmlns:a16="http://schemas.microsoft.com/office/drawing/2014/main" id="{377AFEE1-078D-4E72-9136-EEDB42165487}"/>
                </a:ext>
              </a:extLst>
            </p:cNvPr>
            <p:cNvGrpSpPr/>
            <p:nvPr/>
          </p:nvGrpSpPr>
          <p:grpSpPr>
            <a:xfrm>
              <a:off x="3191800" y="1051999"/>
              <a:ext cx="616017" cy="459631"/>
              <a:chOff x="2062051" y="2703667"/>
              <a:chExt cx="616017" cy="459631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2D00333A-8064-45CF-B9F3-5C40D182228D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AF7CEE40-BDF6-47BC-911B-E5399863B0B3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cxnSp>
        <p:nvCxnSpPr>
          <p:cNvPr id="414" name="接點: 肘形 413">
            <a:extLst>
              <a:ext uri="{FF2B5EF4-FFF2-40B4-BE49-F238E27FC236}">
                <a16:creationId xmlns:a16="http://schemas.microsoft.com/office/drawing/2014/main" id="{AC12ACC2-65E8-4507-AE90-F0393E473112}"/>
              </a:ext>
            </a:extLst>
          </p:cNvPr>
          <p:cNvCxnSpPr>
            <a:cxnSpLocks/>
            <a:stCxn id="446" idx="2"/>
            <a:endCxn id="474" idx="0"/>
          </p:cNvCxnSpPr>
          <p:nvPr/>
        </p:nvCxnSpPr>
        <p:spPr bwMode="auto">
          <a:xfrm rot="16200000" flipH="1">
            <a:off x="893172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4C92ECC9-1B06-42FF-8F98-BD1F4112B631}"/>
              </a:ext>
            </a:extLst>
          </p:cNvPr>
          <p:cNvCxnSpPr>
            <a:cxnSpLocks/>
            <a:stCxn id="448" idx="2"/>
            <a:endCxn id="476" idx="0"/>
          </p:cNvCxnSpPr>
          <p:nvPr/>
        </p:nvCxnSpPr>
        <p:spPr bwMode="auto">
          <a:xfrm rot="5400000">
            <a:off x="1948266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3" name="群組 432">
            <a:extLst>
              <a:ext uri="{FF2B5EF4-FFF2-40B4-BE49-F238E27FC236}">
                <a16:creationId xmlns:a16="http://schemas.microsoft.com/office/drawing/2014/main" id="{2BA7083C-FCF6-4F74-A5D5-11320624433D}"/>
              </a:ext>
            </a:extLst>
          </p:cNvPr>
          <p:cNvGrpSpPr/>
          <p:nvPr/>
        </p:nvGrpSpPr>
        <p:grpSpPr>
          <a:xfrm>
            <a:off x="1231401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472" name="群組 471">
              <a:extLst>
                <a:ext uri="{FF2B5EF4-FFF2-40B4-BE49-F238E27FC236}">
                  <a16:creationId xmlns:a16="http://schemas.microsoft.com/office/drawing/2014/main" id="{6F18F5B9-977B-4725-B43B-E8FA22923C7D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76B31DF2-C38F-44A7-A47C-BBD2F4EFC925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D037EF92-26A5-42A8-B6C5-9A1921D37050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70E4BA50-0306-44FB-A996-0C848CDCA855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89BB0056-0A35-4ED6-BE68-F436106FFB64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7AF825BE-7712-43F8-A8DC-EC637DAE9E04}"/>
              </a:ext>
            </a:extLst>
          </p:cNvPr>
          <p:cNvCxnSpPr>
            <a:cxnSpLocks/>
            <a:stCxn id="447" idx="2"/>
            <a:endCxn id="473" idx="0"/>
          </p:cNvCxnSpPr>
          <p:nvPr/>
        </p:nvCxnSpPr>
        <p:spPr bwMode="auto">
          <a:xfrm flipH="1">
            <a:off x="1552567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8B2FC7C8-4E4E-4C8B-8117-6666A77C981A}"/>
              </a:ext>
            </a:extLst>
          </p:cNvPr>
          <p:cNvCxnSpPr>
            <a:cxnSpLocks/>
            <a:stCxn id="473" idx="2"/>
            <a:endCxn id="460" idx="0"/>
          </p:cNvCxnSpPr>
          <p:nvPr/>
        </p:nvCxnSpPr>
        <p:spPr bwMode="auto">
          <a:xfrm rot="16200000" flipH="1">
            <a:off x="1632193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接點: 肘形 435">
            <a:extLst>
              <a:ext uri="{FF2B5EF4-FFF2-40B4-BE49-F238E27FC236}">
                <a16:creationId xmlns:a16="http://schemas.microsoft.com/office/drawing/2014/main" id="{CDF76DCA-126F-47F6-B677-462C1EF7E081}"/>
              </a:ext>
            </a:extLst>
          </p:cNvPr>
          <p:cNvCxnSpPr>
            <a:cxnSpLocks/>
            <a:stCxn id="456" idx="2"/>
            <a:endCxn id="437" idx="0"/>
          </p:cNvCxnSpPr>
          <p:nvPr/>
        </p:nvCxnSpPr>
        <p:spPr bwMode="auto">
          <a:xfrm rot="5400000">
            <a:off x="1113342" y="3183308"/>
            <a:ext cx="278057" cy="7075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7" name="矩形 436">
            <a:extLst>
              <a:ext uri="{FF2B5EF4-FFF2-40B4-BE49-F238E27FC236}">
                <a16:creationId xmlns:a16="http://schemas.microsoft.com/office/drawing/2014/main" id="{CF0AFD8B-3C87-4289-87B5-5AF29B5B4E39}"/>
              </a:ext>
            </a:extLst>
          </p:cNvPr>
          <p:cNvSpPr/>
          <p:nvPr/>
        </p:nvSpPr>
        <p:spPr bwMode="auto">
          <a:xfrm>
            <a:off x="612253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38" name="接點: 肘形 437">
            <a:extLst>
              <a:ext uri="{FF2B5EF4-FFF2-40B4-BE49-F238E27FC236}">
                <a16:creationId xmlns:a16="http://schemas.microsoft.com/office/drawing/2014/main" id="{E88EF7B5-6277-4CC9-B436-6085384583FE}"/>
              </a:ext>
            </a:extLst>
          </p:cNvPr>
          <p:cNvCxnSpPr>
            <a:cxnSpLocks/>
            <a:stCxn id="457" idx="2"/>
          </p:cNvCxnSpPr>
          <p:nvPr/>
        </p:nvCxnSpPr>
        <p:spPr bwMode="auto">
          <a:xfrm rot="5400000">
            <a:off x="2019264" y="3585351"/>
            <a:ext cx="541618" cy="167047"/>
          </a:xfrm>
          <a:prstGeom prst="bentConnector3">
            <a:avLst>
              <a:gd name="adj1" fmla="val 2613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FD737A92-B3B9-4265-9A77-DEC37B8C4AC7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222435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3CF93CAB-6609-4BC3-81D4-91586762644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989876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163BEBAE-C83F-4517-953F-4306B8A3D2A2}"/>
              </a:ext>
            </a:extLst>
          </p:cNvPr>
          <p:cNvGrpSpPr/>
          <p:nvPr/>
        </p:nvGrpSpPr>
        <p:grpSpPr>
          <a:xfrm>
            <a:off x="1222435" y="2521914"/>
            <a:ext cx="1534883" cy="438075"/>
            <a:chOff x="4066419" y="2476606"/>
            <a:chExt cx="1534883" cy="438075"/>
          </a:xfrm>
        </p:grpSpPr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BED72DE9-7D2E-499A-AC12-8B4BBCA1322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21FDA92F-B71B-4EC5-AF47-C15F659E0B5B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51241495-C278-4239-8F05-BE56F699C35D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BEE0FE28-2461-4F51-AB27-16AA8C351D6D}"/>
              </a:ext>
            </a:extLst>
          </p:cNvPr>
          <p:cNvCxnSpPr>
            <a:cxnSpLocks/>
            <a:stCxn id="449" idx="1"/>
          </p:cNvCxnSpPr>
          <p:nvPr/>
        </p:nvCxnSpPr>
        <p:spPr bwMode="auto">
          <a:xfrm flipH="1">
            <a:off x="960383" y="3179027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3" name="直線接點 452">
            <a:extLst>
              <a:ext uri="{FF2B5EF4-FFF2-40B4-BE49-F238E27FC236}">
                <a16:creationId xmlns:a16="http://schemas.microsoft.com/office/drawing/2014/main" id="{FA4C0FCA-5096-496C-8FC3-357A978574DF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383" y="2740952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6" name="矩形 455">
            <a:extLst>
              <a:ext uri="{FF2B5EF4-FFF2-40B4-BE49-F238E27FC236}">
                <a16:creationId xmlns:a16="http://schemas.microsoft.com/office/drawing/2014/main" id="{04221643-B372-444B-ACEA-409BD2616B78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222434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99BCEA46-5158-4565-A898-41D6BD724D4F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989875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015671A6-0CA2-4741-B092-F8667E0076A5}"/>
              </a:ext>
            </a:extLst>
          </p:cNvPr>
          <p:cNvGrpSpPr/>
          <p:nvPr/>
        </p:nvGrpSpPr>
        <p:grpSpPr>
          <a:xfrm>
            <a:off x="1222434" y="2521914"/>
            <a:ext cx="1534883" cy="438075"/>
            <a:chOff x="4066419" y="2476606"/>
            <a:chExt cx="1534883" cy="43807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96FF0B6F-6B96-451F-99A2-93C469F4BB8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F460CF2-68C1-4607-B4C2-748282EDB8F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9F253850-252B-4F3A-98D8-8CB20745626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459" name="群組 458">
            <a:extLst>
              <a:ext uri="{FF2B5EF4-FFF2-40B4-BE49-F238E27FC236}">
                <a16:creationId xmlns:a16="http://schemas.microsoft.com/office/drawing/2014/main" id="{AD371FA2-EAFC-4756-AC38-83EAD1066AB2}"/>
              </a:ext>
            </a:extLst>
          </p:cNvPr>
          <p:cNvGrpSpPr/>
          <p:nvPr/>
        </p:nvGrpSpPr>
        <p:grpSpPr>
          <a:xfrm>
            <a:off x="1222434" y="2521913"/>
            <a:ext cx="1534884" cy="876152"/>
            <a:chOff x="4066418" y="2476605"/>
            <a:chExt cx="1534884" cy="876152"/>
          </a:xfrm>
        </p:grpSpPr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04948D28-2A2A-47F7-A2CF-FAF1D33A43B4}"/>
                </a:ext>
              </a:extLst>
            </p:cNvPr>
            <p:cNvSpPr/>
            <p:nvPr/>
          </p:nvSpPr>
          <p:spPr bwMode="auto">
            <a:xfrm>
              <a:off x="4066419" y="2476606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461" name="接點: 弧形 460">
              <a:extLst>
                <a:ext uri="{FF2B5EF4-FFF2-40B4-BE49-F238E27FC236}">
                  <a16:creationId xmlns:a16="http://schemas.microsoft.com/office/drawing/2014/main" id="{C038CBE9-4C31-4E4B-B417-00F8379610F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587645" y="2722821"/>
              <a:ext cx="876151" cy="383720"/>
            </a:xfrm>
            <a:prstGeom prst="curvedConnector5">
              <a:avLst>
                <a:gd name="adj1" fmla="val 22885"/>
                <a:gd name="adj2" fmla="val 100089"/>
                <a:gd name="adj3" fmla="val 98913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2" name="接點: 弧形 461">
              <a:extLst>
                <a:ext uri="{FF2B5EF4-FFF2-40B4-BE49-F238E27FC236}">
                  <a16:creationId xmlns:a16="http://schemas.microsoft.com/office/drawing/2014/main" id="{943DE128-412C-4B41-B4DB-02059828B18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 flipV="1">
              <a:off x="4340622" y="2202405"/>
              <a:ext cx="219038" cy="767440"/>
            </a:xfrm>
            <a:prstGeom prst="curvedConnector4">
              <a:avLst>
                <a:gd name="adj1" fmla="val 100017"/>
                <a:gd name="adj2" fmla="val 66667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3" name="接點: 弧形 462">
              <a:extLst>
                <a:ext uri="{FF2B5EF4-FFF2-40B4-BE49-F238E27FC236}">
                  <a16:creationId xmlns:a16="http://schemas.microsoft.com/office/drawing/2014/main" id="{17275319-CD32-4ACA-A7F1-0E05CCD6F98E}"/>
                </a:ext>
              </a:extLst>
            </p:cNvPr>
            <p:cNvCxnSpPr/>
            <p:nvPr/>
          </p:nvCxnSpPr>
          <p:spPr bwMode="auto">
            <a:xfrm rot="10800000" flipH="1" flipV="1">
              <a:off x="4066418" y="3133719"/>
              <a:ext cx="383721" cy="219038"/>
            </a:xfrm>
            <a:prstGeom prst="curvedConnector4">
              <a:avLst>
                <a:gd name="adj1" fmla="val -4965"/>
                <a:gd name="adj2" fmla="val -18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B6EC95F1-3EFD-4E44-924F-7DED74B226E8}"/>
              </a:ext>
            </a:extLst>
          </p:cNvPr>
          <p:cNvGrpSpPr/>
          <p:nvPr/>
        </p:nvGrpSpPr>
        <p:grpSpPr>
          <a:xfrm>
            <a:off x="347816" y="1051999"/>
            <a:ext cx="2409502" cy="694055"/>
            <a:chOff x="3191800" y="1051999"/>
            <a:chExt cx="2409502" cy="694055"/>
          </a:xfrm>
        </p:grpSpPr>
        <p:grpSp>
          <p:nvGrpSpPr>
            <p:cNvPr id="441" name="群組 440">
              <a:extLst>
                <a:ext uri="{FF2B5EF4-FFF2-40B4-BE49-F238E27FC236}">
                  <a16:creationId xmlns:a16="http://schemas.microsoft.com/office/drawing/2014/main" id="{17DE3591-3829-48BF-B3A9-3814D9DEA922}"/>
                </a:ext>
              </a:extLst>
            </p:cNvPr>
            <p:cNvGrpSpPr/>
            <p:nvPr/>
          </p:nvGrpSpPr>
          <p:grpSpPr>
            <a:xfrm>
              <a:off x="3191800" y="1511948"/>
              <a:ext cx="2409502" cy="234106"/>
              <a:chOff x="277829" y="1635839"/>
              <a:chExt cx="2625772" cy="255119"/>
            </a:xfrm>
          </p:grpSpPr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9E656249-27B4-4851-9CA8-9EC452051DE2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BEAC56F0-0DDF-49BF-911A-9B5DF8693529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48A0D533-B1D1-4F19-A425-AEED90B1684F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442" name="群組 441">
              <a:extLst>
                <a:ext uri="{FF2B5EF4-FFF2-40B4-BE49-F238E27FC236}">
                  <a16:creationId xmlns:a16="http://schemas.microsoft.com/office/drawing/2014/main" id="{2825754B-FECC-47BA-A1B1-97BD882F6BFE}"/>
                </a:ext>
              </a:extLst>
            </p:cNvPr>
            <p:cNvGrpSpPr/>
            <p:nvPr/>
          </p:nvGrpSpPr>
          <p:grpSpPr>
            <a:xfrm>
              <a:off x="3191800" y="1051999"/>
              <a:ext cx="616017" cy="459631"/>
              <a:chOff x="2062051" y="2703667"/>
              <a:chExt cx="616017" cy="459631"/>
            </a:xfrm>
          </p:grpSpPr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F0F726F6-E582-4591-B86A-BED3740ED757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2062051" y="2703667"/>
                <a:ext cx="616017" cy="22981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ACL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1B23ED07-EFB9-4A68-AF6F-42F09884DEB1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2062051" y="2933482"/>
                <a:ext cx="616017" cy="229816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P-ARP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</p:grpSp>
      <p:cxnSp>
        <p:nvCxnSpPr>
          <p:cNvPr id="483" name="接點: 肘形 482">
            <a:extLst>
              <a:ext uri="{FF2B5EF4-FFF2-40B4-BE49-F238E27FC236}">
                <a16:creationId xmlns:a16="http://schemas.microsoft.com/office/drawing/2014/main" id="{8A4921F7-099F-4ADC-ADED-995CDEC57258}"/>
              </a:ext>
            </a:extLst>
          </p:cNvPr>
          <p:cNvCxnSpPr>
            <a:cxnSpLocks/>
            <a:stCxn id="498" idx="2"/>
            <a:endCxn id="567" idx="0"/>
          </p:cNvCxnSpPr>
          <p:nvPr/>
        </p:nvCxnSpPr>
        <p:spPr bwMode="auto">
          <a:xfrm rot="16200000" flipH="1">
            <a:off x="6516367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4" name="接點: 肘形 483">
            <a:extLst>
              <a:ext uri="{FF2B5EF4-FFF2-40B4-BE49-F238E27FC236}">
                <a16:creationId xmlns:a16="http://schemas.microsoft.com/office/drawing/2014/main" id="{861A101D-E526-4A12-8CFD-42FF8D5B865F}"/>
              </a:ext>
            </a:extLst>
          </p:cNvPr>
          <p:cNvCxnSpPr>
            <a:cxnSpLocks/>
            <a:stCxn id="500" idx="2"/>
            <a:endCxn id="569" idx="0"/>
          </p:cNvCxnSpPr>
          <p:nvPr/>
        </p:nvCxnSpPr>
        <p:spPr bwMode="auto">
          <a:xfrm rot="5400000">
            <a:off x="7571461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5" name="群組 484">
            <a:extLst>
              <a:ext uri="{FF2B5EF4-FFF2-40B4-BE49-F238E27FC236}">
                <a16:creationId xmlns:a16="http://schemas.microsoft.com/office/drawing/2014/main" id="{72A9C5AA-34C1-4C17-AA94-54017555A5B1}"/>
              </a:ext>
            </a:extLst>
          </p:cNvPr>
          <p:cNvGrpSpPr/>
          <p:nvPr/>
        </p:nvGrpSpPr>
        <p:grpSpPr>
          <a:xfrm>
            <a:off x="6854596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565" name="群組 564">
              <a:extLst>
                <a:ext uri="{FF2B5EF4-FFF2-40B4-BE49-F238E27FC236}">
                  <a16:creationId xmlns:a16="http://schemas.microsoft.com/office/drawing/2014/main" id="{E311F2F6-C82E-4F07-95C6-448F74AD5A4B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C0346594-434F-430A-A085-1995CC53837A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5F2DC3FF-EC65-40F2-B93D-B341A3F0E52D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472ECCB0-217D-4747-A151-EF4892E4760C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6C8A0B30-2277-4FDD-9FEE-902FD99D33D8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0BCFB60-7F69-4E21-8239-998BF0D17F36}"/>
              </a:ext>
            </a:extLst>
          </p:cNvPr>
          <p:cNvCxnSpPr>
            <a:cxnSpLocks/>
            <a:stCxn id="499" idx="2"/>
            <a:endCxn id="566" idx="0"/>
          </p:cNvCxnSpPr>
          <p:nvPr/>
        </p:nvCxnSpPr>
        <p:spPr bwMode="auto">
          <a:xfrm flipH="1">
            <a:off x="7175762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7" name="接點: 肘形 486">
            <a:extLst>
              <a:ext uri="{FF2B5EF4-FFF2-40B4-BE49-F238E27FC236}">
                <a16:creationId xmlns:a16="http://schemas.microsoft.com/office/drawing/2014/main" id="{CE39F4BC-5B60-4255-877C-7100D1C6AD77}"/>
              </a:ext>
            </a:extLst>
          </p:cNvPr>
          <p:cNvCxnSpPr>
            <a:cxnSpLocks/>
            <a:stCxn id="566" idx="2"/>
            <a:endCxn id="553" idx="0"/>
          </p:cNvCxnSpPr>
          <p:nvPr/>
        </p:nvCxnSpPr>
        <p:spPr bwMode="auto">
          <a:xfrm rot="16200000" flipH="1">
            <a:off x="7255388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8" name="接點: 肘形 487">
            <a:extLst>
              <a:ext uri="{FF2B5EF4-FFF2-40B4-BE49-F238E27FC236}">
                <a16:creationId xmlns:a16="http://schemas.microsoft.com/office/drawing/2014/main" id="{C05B493A-4EC9-4514-B229-472B7DAC9696}"/>
              </a:ext>
            </a:extLst>
          </p:cNvPr>
          <p:cNvCxnSpPr>
            <a:cxnSpLocks/>
            <a:stCxn id="508" idx="2"/>
            <a:endCxn id="489" idx="0"/>
          </p:cNvCxnSpPr>
          <p:nvPr/>
        </p:nvCxnSpPr>
        <p:spPr bwMode="auto">
          <a:xfrm rot="5400000">
            <a:off x="6736537" y="3183308"/>
            <a:ext cx="278057" cy="7075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9" name="矩形 488">
            <a:extLst>
              <a:ext uri="{FF2B5EF4-FFF2-40B4-BE49-F238E27FC236}">
                <a16:creationId xmlns:a16="http://schemas.microsoft.com/office/drawing/2014/main" id="{119E07F0-D03B-4497-B286-53D075458A4D}"/>
              </a:ext>
            </a:extLst>
          </p:cNvPr>
          <p:cNvSpPr/>
          <p:nvPr/>
        </p:nvSpPr>
        <p:spPr bwMode="auto">
          <a:xfrm>
            <a:off x="6235448" y="3676122"/>
            <a:ext cx="572662" cy="26356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90" name="接點: 肘形 489">
            <a:extLst>
              <a:ext uri="{FF2B5EF4-FFF2-40B4-BE49-F238E27FC236}">
                <a16:creationId xmlns:a16="http://schemas.microsoft.com/office/drawing/2014/main" id="{FBEA8934-6228-4330-9E9D-FCD24B8B2BCB}"/>
              </a:ext>
            </a:extLst>
          </p:cNvPr>
          <p:cNvCxnSpPr>
            <a:cxnSpLocks/>
            <a:stCxn id="509" idx="2"/>
          </p:cNvCxnSpPr>
          <p:nvPr/>
        </p:nvCxnSpPr>
        <p:spPr bwMode="auto">
          <a:xfrm rot="5400000">
            <a:off x="7642459" y="3585351"/>
            <a:ext cx="541618" cy="167047"/>
          </a:xfrm>
          <a:prstGeom prst="bentConnector3">
            <a:avLst>
              <a:gd name="adj1" fmla="val 2613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1" name="矩形 500">
            <a:extLst>
              <a:ext uri="{FF2B5EF4-FFF2-40B4-BE49-F238E27FC236}">
                <a16:creationId xmlns:a16="http://schemas.microsoft.com/office/drawing/2014/main" id="{D668DEDE-4802-4979-B5D1-8757243BC2B9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6845630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00BE4105-F881-475B-9C65-7A716F92AFD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7613071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F67C2DBB-3E95-409C-87F2-A6B0BEF4DBDC}"/>
              </a:ext>
            </a:extLst>
          </p:cNvPr>
          <p:cNvGrpSpPr/>
          <p:nvPr/>
        </p:nvGrpSpPr>
        <p:grpSpPr>
          <a:xfrm>
            <a:off x="6845630" y="2521914"/>
            <a:ext cx="1534883" cy="438075"/>
            <a:chOff x="4066419" y="2476606"/>
            <a:chExt cx="1534883" cy="438075"/>
          </a:xfrm>
        </p:grpSpPr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79600C29-ECC3-4ABE-B594-A3DE409E596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4B4A1E24-3E0C-4FBA-93E4-CF682E7446C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EDF66E66-9E19-49FC-8299-667C267F62E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14E6F5D9-4F7A-48E1-9AC1-92E4F2B6EEAC}"/>
              </a:ext>
            </a:extLst>
          </p:cNvPr>
          <p:cNvCxnSpPr>
            <a:cxnSpLocks/>
            <a:stCxn id="501" idx="1"/>
          </p:cNvCxnSpPr>
          <p:nvPr/>
        </p:nvCxnSpPr>
        <p:spPr bwMode="auto">
          <a:xfrm flipH="1">
            <a:off x="6583578" y="3179027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506B3081-769A-4E8A-8773-77E9E17F92BF}"/>
              </a:ext>
            </a:extLst>
          </p:cNvPr>
          <p:cNvCxnSpPr>
            <a:cxnSpLocks/>
          </p:cNvCxnSpPr>
          <p:nvPr/>
        </p:nvCxnSpPr>
        <p:spPr bwMode="auto">
          <a:xfrm flipH="1">
            <a:off x="6583578" y="2740952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8" name="矩形 507">
            <a:extLst>
              <a:ext uri="{FF2B5EF4-FFF2-40B4-BE49-F238E27FC236}">
                <a16:creationId xmlns:a16="http://schemas.microsoft.com/office/drawing/2014/main" id="{1CE8A393-F5A7-4127-83D5-C335934D09B0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45629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15877AB4-1AE7-4E3C-AB09-0E219F528EC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7613070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5B8FFF21-7AAA-430A-9625-2B11163275AC}"/>
              </a:ext>
            </a:extLst>
          </p:cNvPr>
          <p:cNvGrpSpPr/>
          <p:nvPr/>
        </p:nvGrpSpPr>
        <p:grpSpPr>
          <a:xfrm>
            <a:off x="6845629" y="2521914"/>
            <a:ext cx="1534883" cy="438075"/>
            <a:chOff x="4066419" y="2476606"/>
            <a:chExt cx="1534883" cy="438075"/>
          </a:xfrm>
        </p:grpSpPr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0A59E131-363A-4D9A-BAD3-383281BE49EF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170B94A9-1DB5-48A7-B360-BC29E8A331F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31CB12BC-E628-4E80-9747-170423679FA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511" name="群組 510">
            <a:extLst>
              <a:ext uri="{FF2B5EF4-FFF2-40B4-BE49-F238E27FC236}">
                <a16:creationId xmlns:a16="http://schemas.microsoft.com/office/drawing/2014/main" id="{87DDDC39-53FA-4A92-AEE7-718566068FC1}"/>
              </a:ext>
            </a:extLst>
          </p:cNvPr>
          <p:cNvGrpSpPr/>
          <p:nvPr/>
        </p:nvGrpSpPr>
        <p:grpSpPr>
          <a:xfrm>
            <a:off x="6845629" y="2521913"/>
            <a:ext cx="1534884" cy="876152"/>
            <a:chOff x="4066418" y="2476605"/>
            <a:chExt cx="1534884" cy="876152"/>
          </a:xfrm>
        </p:grpSpPr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2F23C285-C2E6-4A22-8AF4-556F32129533}"/>
                </a:ext>
              </a:extLst>
            </p:cNvPr>
            <p:cNvSpPr/>
            <p:nvPr/>
          </p:nvSpPr>
          <p:spPr bwMode="auto">
            <a:xfrm>
              <a:off x="4066419" y="2476606"/>
              <a:ext cx="1534883" cy="87615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554" name="接點: 弧形 553">
              <a:extLst>
                <a:ext uri="{FF2B5EF4-FFF2-40B4-BE49-F238E27FC236}">
                  <a16:creationId xmlns:a16="http://schemas.microsoft.com/office/drawing/2014/main" id="{E778E975-2179-4E89-AE78-0C047C5233C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587645" y="2722821"/>
              <a:ext cx="876151" cy="383720"/>
            </a:xfrm>
            <a:prstGeom prst="curvedConnector5">
              <a:avLst>
                <a:gd name="adj1" fmla="val 22885"/>
                <a:gd name="adj2" fmla="val 100089"/>
                <a:gd name="adj3" fmla="val 98913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5" name="接點: 弧形 554">
              <a:extLst>
                <a:ext uri="{FF2B5EF4-FFF2-40B4-BE49-F238E27FC236}">
                  <a16:creationId xmlns:a16="http://schemas.microsoft.com/office/drawing/2014/main" id="{4373212B-1DCE-4B36-A29B-0F9F61A79D6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 flipV="1">
              <a:off x="4340622" y="2202405"/>
              <a:ext cx="219038" cy="767440"/>
            </a:xfrm>
            <a:prstGeom prst="curvedConnector4">
              <a:avLst>
                <a:gd name="adj1" fmla="val 100017"/>
                <a:gd name="adj2" fmla="val 66667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6" name="接點: 弧形 555">
              <a:extLst>
                <a:ext uri="{FF2B5EF4-FFF2-40B4-BE49-F238E27FC236}">
                  <a16:creationId xmlns:a16="http://schemas.microsoft.com/office/drawing/2014/main" id="{ADDED156-EB71-40D2-88E9-321ADDABD649}"/>
                </a:ext>
              </a:extLst>
            </p:cNvPr>
            <p:cNvCxnSpPr/>
            <p:nvPr/>
          </p:nvCxnSpPr>
          <p:spPr bwMode="auto">
            <a:xfrm rot="10800000" flipH="1" flipV="1">
              <a:off x="4066418" y="3133719"/>
              <a:ext cx="383721" cy="219038"/>
            </a:xfrm>
            <a:prstGeom prst="curvedConnector4">
              <a:avLst>
                <a:gd name="adj1" fmla="val -4965"/>
                <a:gd name="adj2" fmla="val -18"/>
              </a:avLst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3" name="群組 492">
            <a:extLst>
              <a:ext uri="{FF2B5EF4-FFF2-40B4-BE49-F238E27FC236}">
                <a16:creationId xmlns:a16="http://schemas.microsoft.com/office/drawing/2014/main" id="{F72BB1CF-B769-4616-A3DA-FD97E37CC680}"/>
              </a:ext>
            </a:extLst>
          </p:cNvPr>
          <p:cNvGrpSpPr/>
          <p:nvPr/>
        </p:nvGrpSpPr>
        <p:grpSpPr>
          <a:xfrm>
            <a:off x="5971011" y="1511948"/>
            <a:ext cx="2409502" cy="234106"/>
            <a:chOff x="277829" y="1635839"/>
            <a:chExt cx="2625772" cy="255119"/>
          </a:xfrm>
        </p:grpSpPr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E33F162B-D0B6-4D4D-A634-0DEFEF618353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277829" y="1635839"/>
              <a:ext cx="792839" cy="255119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B5CD0DF-EBA2-44CA-BA8E-61F66734EDC5}"/>
                </a:ext>
              </a:extLst>
            </p:cNvPr>
            <p:cNvSpPr/>
            <p:nvPr/>
          </p:nvSpPr>
          <p:spPr bwMode="auto">
            <a:xfrm>
              <a:off x="1194296" y="1635839"/>
              <a:ext cx="792839" cy="255119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75D610DE-B40B-4F49-BD85-2FA916754CCE}"/>
                </a:ext>
              </a:extLst>
            </p:cNvPr>
            <p:cNvSpPr/>
            <p:nvPr/>
          </p:nvSpPr>
          <p:spPr bwMode="auto">
            <a:xfrm>
              <a:off x="2110762" y="1635839"/>
              <a:ext cx="792839" cy="255119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496" name="矩形 495">
            <a:extLst>
              <a:ext uri="{FF2B5EF4-FFF2-40B4-BE49-F238E27FC236}">
                <a16:creationId xmlns:a16="http://schemas.microsoft.com/office/drawing/2014/main" id="{A74BA5E9-AE63-48C6-B828-EA7485B515EB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971011" y="1051999"/>
            <a:ext cx="616017" cy="22981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1FE1AB05-B4BF-42A6-A78D-D5A3AE8C185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971011" y="1281814"/>
            <a:ext cx="616017" cy="22981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  <a:stCxn id="437" idx="2"/>
          </p:cNvCxnSpPr>
          <p:nvPr/>
        </p:nvCxnSpPr>
        <p:spPr bwMode="auto">
          <a:xfrm rot="16200000" flipH="1">
            <a:off x="1590118" y="3248149"/>
            <a:ext cx="1059124" cy="24421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7A17A566-6932-457F-ADC9-8C3A5C8C60D9}"/>
              </a:ext>
            </a:extLst>
          </p:cNvPr>
          <p:cNvCxnSpPr>
            <a:cxnSpLocks/>
            <a:stCxn id="489" idx="2"/>
          </p:cNvCxnSpPr>
          <p:nvPr/>
        </p:nvCxnSpPr>
        <p:spPr bwMode="auto">
          <a:xfrm rot="5400000">
            <a:off x="5561075" y="3828868"/>
            <a:ext cx="849889" cy="10715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4" name="接點: 肘形 693">
            <a:extLst>
              <a:ext uri="{FF2B5EF4-FFF2-40B4-BE49-F238E27FC236}">
                <a16:creationId xmlns:a16="http://schemas.microsoft.com/office/drawing/2014/main" id="{C5615D94-705A-473C-8A38-02858405AFA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348718" y="3797514"/>
            <a:ext cx="849890" cy="113422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5" name="接點: 肘形 694">
            <a:extLst>
              <a:ext uri="{FF2B5EF4-FFF2-40B4-BE49-F238E27FC236}">
                <a16:creationId xmlns:a16="http://schemas.microsoft.com/office/drawing/2014/main" id="{6AE00D29-85A7-4951-8BD6-DC610B0AB1CC}"/>
              </a:ext>
            </a:extLst>
          </p:cNvPr>
          <p:cNvCxnSpPr>
            <a:cxnSpLocks/>
            <a:endCxn id="596" idx="0"/>
          </p:cNvCxnSpPr>
          <p:nvPr/>
        </p:nvCxnSpPr>
        <p:spPr bwMode="auto">
          <a:xfrm rot="5400000">
            <a:off x="4438285" y="4072707"/>
            <a:ext cx="745273" cy="4792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6" name="接點: 肘形 695">
            <a:extLst>
              <a:ext uri="{FF2B5EF4-FFF2-40B4-BE49-F238E27FC236}">
                <a16:creationId xmlns:a16="http://schemas.microsoft.com/office/drawing/2014/main" id="{1681859A-C8E6-427C-97DC-360DA202E3F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110440" y="3279503"/>
            <a:ext cx="1059125" cy="23794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6223FA2-F07F-4E10-A82A-D64EFE3F535F}"/>
              </a:ext>
            </a:extLst>
          </p:cNvPr>
          <p:cNvGrpSpPr/>
          <p:nvPr/>
        </p:nvGrpSpPr>
        <p:grpSpPr>
          <a:xfrm>
            <a:off x="3340777" y="4684956"/>
            <a:ext cx="2109482" cy="627703"/>
            <a:chOff x="3340777" y="4684956"/>
            <a:chExt cx="2109482" cy="627703"/>
          </a:xfrm>
        </p:grpSpPr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363680E6-1CF0-490F-8949-BB2A5CFA061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auto">
            <a:xfrm>
              <a:off x="4043938" y="4684956"/>
              <a:ext cx="351580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878C213A-0C77-4516-9903-63CE8EC25C9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auto">
            <a:xfrm>
              <a:off x="4395518" y="4684956"/>
              <a:ext cx="35158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8DB56CE2-71FA-4738-B6DB-9A245C97E7B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auto">
            <a:xfrm>
              <a:off x="4043938" y="4894190"/>
              <a:ext cx="351580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03574B32-FD9F-43DD-9E01-B26CE3FD056B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4395518" y="4894190"/>
              <a:ext cx="351581" cy="2092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699" name="群組 698">
              <a:extLst>
                <a:ext uri="{FF2B5EF4-FFF2-40B4-BE49-F238E27FC236}">
                  <a16:creationId xmlns:a16="http://schemas.microsoft.com/office/drawing/2014/main" id="{C98156B5-1039-4F1A-9858-9F75F2195035}"/>
                </a:ext>
              </a:extLst>
            </p:cNvPr>
            <p:cNvGrpSpPr/>
            <p:nvPr/>
          </p:nvGrpSpPr>
          <p:grpSpPr>
            <a:xfrm>
              <a:off x="3340777" y="4684956"/>
              <a:ext cx="703161" cy="627703"/>
              <a:chOff x="3340777" y="4684956"/>
              <a:chExt cx="703161" cy="627703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1BCB80F6-6128-47F8-AF49-E0CA0136DDE6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340777" y="4684956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EF265EF0-7826-4D46-8C5A-DB0DF764727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340777" y="4894190"/>
                <a:ext cx="703161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BB4C70A7-8127-4C6D-BB81-078E65FA461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3340777" y="5103425"/>
                <a:ext cx="703161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E01472AD-A1FD-46AB-BF9D-94E2ECA1B2DD}"/>
                </a:ext>
              </a:extLst>
            </p:cNvPr>
            <p:cNvGrpSpPr/>
            <p:nvPr/>
          </p:nvGrpSpPr>
          <p:grpSpPr>
            <a:xfrm>
              <a:off x="4747099" y="4684956"/>
              <a:ext cx="703160" cy="627703"/>
              <a:chOff x="4747099" y="4684956"/>
              <a:chExt cx="703160" cy="627703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ADD629AA-77E2-4408-8648-CFBF54D25A3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747099" y="4684956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59E35C97-527C-4B65-894A-12705839614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747099" y="4894190"/>
                <a:ext cx="703160" cy="2092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9CB39A4-D37F-4F9C-81AF-336ED1800B4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747099" y="5103425"/>
                <a:ext cx="703160" cy="20923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7C52A87-02AF-426F-916B-BA643EAD07E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4043938" y="5103425"/>
              <a:ext cx="703161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56" name="矩形 255">
            <a:extLst>
              <a:ext uri="{FF2B5EF4-FFF2-40B4-BE49-F238E27FC236}">
                <a16:creationId xmlns:a16="http://schemas.microsoft.com/office/drawing/2014/main" id="{8E66678E-9536-4743-A0A5-26E5E968094E}"/>
              </a:ext>
            </a:extLst>
          </p:cNvPr>
          <p:cNvSpPr/>
          <p:nvPr/>
        </p:nvSpPr>
        <p:spPr bwMode="auto">
          <a:xfrm>
            <a:off x="3342842" y="4684957"/>
            <a:ext cx="2105354" cy="6277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 / Router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40560E7-DB13-429B-9387-3D7394490A50}"/>
              </a:ext>
            </a:extLst>
          </p:cNvPr>
          <p:cNvSpPr/>
          <p:nvPr/>
        </p:nvSpPr>
        <p:spPr bwMode="auto">
          <a:xfrm>
            <a:off x="3182510" y="2517977"/>
            <a:ext cx="630514" cy="884026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C6DB038-85BC-45E8-BBA6-AD4CC47EC503}"/>
              </a:ext>
            </a:extLst>
          </p:cNvPr>
          <p:cNvSpPr/>
          <p:nvPr/>
        </p:nvSpPr>
        <p:spPr bwMode="auto">
          <a:xfrm>
            <a:off x="339557" y="2517977"/>
            <a:ext cx="630514" cy="884026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B238F08-E95D-4094-A407-8D5FF5B03CFA}"/>
              </a:ext>
            </a:extLst>
          </p:cNvPr>
          <p:cNvSpPr/>
          <p:nvPr/>
        </p:nvSpPr>
        <p:spPr bwMode="auto">
          <a:xfrm>
            <a:off x="5959302" y="2517977"/>
            <a:ext cx="630514" cy="884026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8CC08918-47F3-4442-A3DE-F4B5D20941C6}"/>
              </a:ext>
            </a:extLst>
          </p:cNvPr>
          <p:cNvSpPr/>
          <p:nvPr/>
        </p:nvSpPr>
        <p:spPr bwMode="auto">
          <a:xfrm>
            <a:off x="8890756" y="1281814"/>
            <a:ext cx="3097751" cy="4623686"/>
          </a:xfrm>
          <a:prstGeom prst="rect">
            <a:avLst/>
          </a:prstGeom>
          <a:solidFill>
            <a:srgbClr val="B2B2B2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6732EA5F-B839-4E09-9585-5B3D7FF5EC55}"/>
              </a:ext>
            </a:extLst>
          </p:cNvPr>
          <p:cNvGrpSpPr/>
          <p:nvPr/>
        </p:nvGrpSpPr>
        <p:grpSpPr>
          <a:xfrm>
            <a:off x="9010571" y="1946587"/>
            <a:ext cx="2489802" cy="307777"/>
            <a:chOff x="9010571" y="2222642"/>
            <a:chExt cx="2489802" cy="307777"/>
          </a:xfrm>
        </p:grpSpPr>
        <p:cxnSp>
          <p:nvCxnSpPr>
            <p:cNvPr id="226" name="直線接點 225">
              <a:extLst>
                <a:ext uri="{FF2B5EF4-FFF2-40B4-BE49-F238E27FC236}">
                  <a16:creationId xmlns:a16="http://schemas.microsoft.com/office/drawing/2014/main" id="{AD8C3527-BE93-4627-98E7-668071BEDED9}"/>
                </a:ext>
              </a:extLst>
            </p:cNvPr>
            <p:cNvCxnSpPr/>
            <p:nvPr/>
          </p:nvCxnSpPr>
          <p:spPr bwMode="auto">
            <a:xfrm>
              <a:off x="9010571" y="237883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C2E4137E-EB50-4C60-A8AF-7C321FC9251F}"/>
                </a:ext>
              </a:extLst>
            </p:cNvPr>
            <p:cNvSpPr txBox="1"/>
            <p:nvPr/>
          </p:nvSpPr>
          <p:spPr>
            <a:xfrm>
              <a:off x="9967581" y="222264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722D8FC8-8487-4AD8-AAD2-492E975B7689}"/>
              </a:ext>
            </a:extLst>
          </p:cNvPr>
          <p:cNvGrpSpPr/>
          <p:nvPr/>
        </p:nvGrpSpPr>
        <p:grpSpPr>
          <a:xfrm>
            <a:off x="9010571" y="2402183"/>
            <a:ext cx="2308598" cy="738664"/>
            <a:chOff x="9010571" y="2369715"/>
            <a:chExt cx="2308598" cy="738664"/>
          </a:xfrm>
        </p:grpSpPr>
        <p:cxnSp>
          <p:nvCxnSpPr>
            <p:cNvPr id="229" name="直線接點 228">
              <a:extLst>
                <a:ext uri="{FF2B5EF4-FFF2-40B4-BE49-F238E27FC236}">
                  <a16:creationId xmlns:a16="http://schemas.microsoft.com/office/drawing/2014/main" id="{F91E674C-7315-4175-A513-85A314B2FEA7}"/>
                </a:ext>
              </a:extLst>
            </p:cNvPr>
            <p:cNvCxnSpPr/>
            <p:nvPr/>
          </p:nvCxnSpPr>
          <p:spPr bwMode="auto">
            <a:xfrm>
              <a:off x="9010571" y="2739047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9139A3F1-A85B-48CD-9141-9873CEBC4BBD}"/>
                </a:ext>
              </a:extLst>
            </p:cNvPr>
            <p:cNvSpPr txBox="1"/>
            <p:nvPr/>
          </p:nvSpPr>
          <p:spPr>
            <a:xfrm>
              <a:off x="9967581" y="2369715"/>
              <a:ext cx="13515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+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A3C150D6-5D5E-4806-8E7B-4AFFC2B1EFB3}"/>
              </a:ext>
            </a:extLst>
          </p:cNvPr>
          <p:cNvGrpSpPr/>
          <p:nvPr/>
        </p:nvGrpSpPr>
        <p:grpSpPr>
          <a:xfrm>
            <a:off x="9010571" y="4415301"/>
            <a:ext cx="1895087" cy="307777"/>
            <a:chOff x="9010571" y="3777632"/>
            <a:chExt cx="1895087" cy="307777"/>
          </a:xfrm>
        </p:grpSpPr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36B8F0BE-1273-42BC-9890-82E860F2BAD2}"/>
                </a:ext>
              </a:extLst>
            </p:cNvPr>
            <p:cNvCxnSpPr/>
            <p:nvPr/>
          </p:nvCxnSpPr>
          <p:spPr bwMode="auto">
            <a:xfrm>
              <a:off x="9010571" y="393382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C271D913-AF3F-45D8-9E21-35C73B9C6701}"/>
                </a:ext>
              </a:extLst>
            </p:cNvPr>
            <p:cNvSpPr txBox="1"/>
            <p:nvPr/>
          </p:nvSpPr>
          <p:spPr>
            <a:xfrm>
              <a:off x="9967581" y="3777632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34" name="群組 233">
            <a:extLst>
              <a:ext uri="{FF2B5EF4-FFF2-40B4-BE49-F238E27FC236}">
                <a16:creationId xmlns:a16="http://schemas.microsoft.com/office/drawing/2014/main" id="{3474A0D9-DFF7-4576-AF60-3C2393644790}"/>
              </a:ext>
            </a:extLst>
          </p:cNvPr>
          <p:cNvGrpSpPr/>
          <p:nvPr/>
        </p:nvGrpSpPr>
        <p:grpSpPr>
          <a:xfrm>
            <a:off x="9148645" y="4870897"/>
            <a:ext cx="2186362" cy="307777"/>
            <a:chOff x="9148645" y="4257683"/>
            <a:chExt cx="2186362" cy="307777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F7472BFF-D469-444A-86B2-D27AB56965D8}"/>
                </a:ext>
              </a:extLst>
            </p:cNvPr>
            <p:cNvSpPr/>
            <p:nvPr/>
          </p:nvSpPr>
          <p:spPr bwMode="auto">
            <a:xfrm>
              <a:off x="9148645" y="4344861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09E867AE-E9EE-4D71-BF53-B5F9D29BB9DB}"/>
                </a:ext>
              </a:extLst>
            </p:cNvPr>
            <p:cNvSpPr txBox="1"/>
            <p:nvPr/>
          </p:nvSpPr>
          <p:spPr>
            <a:xfrm>
              <a:off x="9967581" y="4257683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D93650AA-4471-4001-B4FE-0EB235CE7F86}"/>
              </a:ext>
            </a:extLst>
          </p:cNvPr>
          <p:cNvGrpSpPr/>
          <p:nvPr/>
        </p:nvGrpSpPr>
        <p:grpSpPr>
          <a:xfrm>
            <a:off x="9148645" y="5326494"/>
            <a:ext cx="1726300" cy="307777"/>
            <a:chOff x="9148645" y="4816278"/>
            <a:chExt cx="1726300" cy="307777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D4FB405C-432B-4E1E-9597-98915C3075EA}"/>
                </a:ext>
              </a:extLst>
            </p:cNvPr>
            <p:cNvSpPr/>
            <p:nvPr/>
          </p:nvSpPr>
          <p:spPr bwMode="auto">
            <a:xfrm>
              <a:off x="9148645" y="4903456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9" name="文字方塊 238">
              <a:extLst>
                <a:ext uri="{FF2B5EF4-FFF2-40B4-BE49-F238E27FC236}">
                  <a16:creationId xmlns:a16="http://schemas.microsoft.com/office/drawing/2014/main" id="{917A9F45-7E48-4869-BE79-6BB161AD6F07}"/>
                </a:ext>
              </a:extLst>
            </p:cNvPr>
            <p:cNvSpPr txBox="1"/>
            <p:nvPr/>
          </p:nvSpPr>
          <p:spPr>
            <a:xfrm>
              <a:off x="9967581" y="4816278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C4DEC990-A97E-449D-BCC1-A5C886E165C0}"/>
              </a:ext>
            </a:extLst>
          </p:cNvPr>
          <p:cNvSpPr txBox="1"/>
          <p:nvPr/>
        </p:nvSpPr>
        <p:spPr>
          <a:xfrm>
            <a:off x="9962577" y="1426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Legend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2C3E2C0E-B2E7-49A6-ABC6-6FD212AC5821}"/>
              </a:ext>
            </a:extLst>
          </p:cNvPr>
          <p:cNvGrpSpPr/>
          <p:nvPr/>
        </p:nvGrpSpPr>
        <p:grpSpPr>
          <a:xfrm>
            <a:off x="9010571" y="3288666"/>
            <a:ext cx="2677353" cy="307777"/>
            <a:chOff x="9010571" y="3322735"/>
            <a:chExt cx="2677353" cy="307777"/>
          </a:xfrm>
        </p:grpSpPr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DF04E6F7-A9E9-4FBC-969B-15E78C2F6FFA}"/>
                </a:ext>
              </a:extLst>
            </p:cNvPr>
            <p:cNvCxnSpPr/>
            <p:nvPr/>
          </p:nvCxnSpPr>
          <p:spPr bwMode="auto">
            <a:xfrm>
              <a:off x="9010571" y="3478923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F446004C-6647-454E-B2F7-F11A73BB0576}"/>
                </a:ext>
              </a:extLst>
            </p:cNvPr>
            <p:cNvSpPr txBox="1"/>
            <p:nvPr/>
          </p:nvSpPr>
          <p:spPr>
            <a:xfrm>
              <a:off x="9967581" y="3322735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44" name="群組 243">
            <a:extLst>
              <a:ext uri="{FF2B5EF4-FFF2-40B4-BE49-F238E27FC236}">
                <a16:creationId xmlns:a16="http://schemas.microsoft.com/office/drawing/2014/main" id="{4A0B3184-D780-47B1-83A6-05559986053B}"/>
              </a:ext>
            </a:extLst>
          </p:cNvPr>
          <p:cNvGrpSpPr/>
          <p:nvPr/>
        </p:nvGrpSpPr>
        <p:grpSpPr>
          <a:xfrm>
            <a:off x="9010571" y="3744262"/>
            <a:ext cx="2358356" cy="523220"/>
            <a:chOff x="9010571" y="3728181"/>
            <a:chExt cx="2358356" cy="523220"/>
          </a:xfrm>
        </p:grpSpPr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22039C9B-B787-4537-80A9-2F168A8579FF}"/>
                </a:ext>
              </a:extLst>
            </p:cNvPr>
            <p:cNvCxnSpPr/>
            <p:nvPr/>
          </p:nvCxnSpPr>
          <p:spPr bwMode="auto">
            <a:xfrm>
              <a:off x="9010571" y="398979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6" name="文字方塊 245">
              <a:extLst>
                <a:ext uri="{FF2B5EF4-FFF2-40B4-BE49-F238E27FC236}">
                  <a16:creationId xmlns:a16="http://schemas.microsoft.com/office/drawing/2014/main" id="{8B890915-0995-451A-8DCF-1B131C185EFA}"/>
                </a:ext>
              </a:extLst>
            </p:cNvPr>
            <p:cNvSpPr txBox="1"/>
            <p:nvPr/>
          </p:nvSpPr>
          <p:spPr>
            <a:xfrm>
              <a:off x="9967581" y="3728181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47" name="群組 246">
            <a:extLst>
              <a:ext uri="{FF2B5EF4-FFF2-40B4-BE49-F238E27FC236}">
                <a16:creationId xmlns:a16="http://schemas.microsoft.com/office/drawing/2014/main" id="{040C2343-BEAB-48E4-8341-CD924731D2F2}"/>
              </a:ext>
            </a:extLst>
          </p:cNvPr>
          <p:cNvGrpSpPr/>
          <p:nvPr/>
        </p:nvGrpSpPr>
        <p:grpSpPr>
          <a:xfrm>
            <a:off x="8005165" y="4563889"/>
            <a:ext cx="869148" cy="1059971"/>
            <a:chOff x="7973850" y="4816556"/>
            <a:chExt cx="869148" cy="1059971"/>
          </a:xfrm>
        </p:grpSpPr>
        <p:pic>
          <p:nvPicPr>
            <p:cNvPr id="248" name="圖片 247">
              <a:extLst>
                <a:ext uri="{FF2B5EF4-FFF2-40B4-BE49-F238E27FC236}">
                  <a16:creationId xmlns:a16="http://schemas.microsoft.com/office/drawing/2014/main" id="{445528F1-F06F-4454-8C4C-94033D4CF0F0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77"/>
            <a:stretch>
              <a:fillRect/>
            </a:stretch>
          </p:blipFill>
          <p:spPr>
            <a:xfrm>
              <a:off x="8016937" y="4816556"/>
              <a:ext cx="782972" cy="782972"/>
            </a:xfrm>
            <a:prstGeom prst="rect">
              <a:avLst/>
            </a:prstGeom>
          </p:spPr>
        </p:pic>
        <p:sp>
          <p:nvSpPr>
            <p:cNvPr id="249" name="文字方塊 248">
              <a:extLst>
                <a:ext uri="{FF2B5EF4-FFF2-40B4-BE49-F238E27FC236}">
                  <a16:creationId xmlns:a16="http://schemas.microsoft.com/office/drawing/2014/main" id="{88F0E37D-1AF3-4F27-A126-F477E4691E4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973850" y="5599528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ISP1_GW</a:t>
              </a:r>
              <a:endParaRPr lang="zh-TW" altLang="en-US" sz="1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728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669C093C-99B1-4C83-9299-6B7C013F486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043938" y="4684956"/>
            <a:ext cx="703161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96103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619299" y="5764112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 bwMode="auto">
          <a:xfrm flipV="1">
            <a:off x="4043938" y="5312659"/>
            <a:ext cx="0" cy="4514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 bwMode="auto">
          <a:xfrm rot="5400000" flipH="1" flipV="1">
            <a:off x="2338139" y="4527088"/>
            <a:ext cx="451453" cy="20225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 bwMode="auto">
          <a:xfrm rot="16200000" flipV="1">
            <a:off x="5618512" y="4206860"/>
            <a:ext cx="451453" cy="266305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6" name="矩形 525">
            <a:extLst>
              <a:ext uri="{FF2B5EF4-FFF2-40B4-BE49-F238E27FC236}">
                <a16:creationId xmlns:a16="http://schemas.microsoft.com/office/drawing/2014/main" id="{A4D1CE7F-6FD0-4C6D-9850-70B358B2F9F8}"/>
              </a:ext>
            </a:extLst>
          </p:cNvPr>
          <p:cNvSpPr/>
          <p:nvPr/>
        </p:nvSpPr>
        <p:spPr bwMode="auto">
          <a:xfrm>
            <a:off x="8890756" y="1281814"/>
            <a:ext cx="3097751" cy="4623686"/>
          </a:xfrm>
          <a:prstGeom prst="rect">
            <a:avLst/>
          </a:prstGeom>
          <a:solidFill>
            <a:srgbClr val="B2B2B2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5F16D132-C028-4EDA-B1BC-5CCCEF340AD1}"/>
              </a:ext>
            </a:extLst>
          </p:cNvPr>
          <p:cNvGrpSpPr/>
          <p:nvPr/>
        </p:nvGrpSpPr>
        <p:grpSpPr>
          <a:xfrm>
            <a:off x="9010571" y="1946587"/>
            <a:ext cx="2489802" cy="307777"/>
            <a:chOff x="9010571" y="2222642"/>
            <a:chExt cx="2489802" cy="307777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10571" y="237883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9967581" y="222264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CA1C4BE-744B-4219-A670-5FC0A88893F5}"/>
              </a:ext>
            </a:extLst>
          </p:cNvPr>
          <p:cNvGrpSpPr/>
          <p:nvPr/>
        </p:nvGrpSpPr>
        <p:grpSpPr>
          <a:xfrm>
            <a:off x="9010571" y="2402183"/>
            <a:ext cx="2308598" cy="738664"/>
            <a:chOff x="9010571" y="2369715"/>
            <a:chExt cx="2308598" cy="738664"/>
          </a:xfrm>
        </p:grpSpPr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10571" y="2739047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9967581" y="2369715"/>
              <a:ext cx="13515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+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D0955C34-141C-45DC-850B-4EF8FED415F1}"/>
              </a:ext>
            </a:extLst>
          </p:cNvPr>
          <p:cNvGrpSpPr/>
          <p:nvPr/>
        </p:nvGrpSpPr>
        <p:grpSpPr>
          <a:xfrm>
            <a:off x="9010571" y="4415301"/>
            <a:ext cx="1895087" cy="307777"/>
            <a:chOff x="9010571" y="3777632"/>
            <a:chExt cx="1895087" cy="307777"/>
          </a:xfrm>
        </p:grpSpPr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10571" y="393382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9967581" y="3777632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A18C2F89-4664-449E-A01A-E42B7F5A087F}"/>
              </a:ext>
            </a:extLst>
          </p:cNvPr>
          <p:cNvGrpSpPr/>
          <p:nvPr/>
        </p:nvGrpSpPr>
        <p:grpSpPr>
          <a:xfrm>
            <a:off x="9148645" y="4870897"/>
            <a:ext cx="2186362" cy="307777"/>
            <a:chOff x="9148645" y="4257683"/>
            <a:chExt cx="2186362" cy="30777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148645" y="4344861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9967581" y="4257683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2A19479D-5D7B-42AE-834C-C7FC73CFF834}"/>
              </a:ext>
            </a:extLst>
          </p:cNvPr>
          <p:cNvGrpSpPr/>
          <p:nvPr/>
        </p:nvGrpSpPr>
        <p:grpSpPr>
          <a:xfrm>
            <a:off x="9148645" y="5326494"/>
            <a:ext cx="1726300" cy="307777"/>
            <a:chOff x="9148645" y="4816278"/>
            <a:chExt cx="1726300" cy="307777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148645" y="4903456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9967581" y="4816278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525" name="文字方塊 524">
            <a:extLst>
              <a:ext uri="{FF2B5EF4-FFF2-40B4-BE49-F238E27FC236}">
                <a16:creationId xmlns:a16="http://schemas.microsoft.com/office/drawing/2014/main" id="{BCCFA377-0C84-40E3-B13E-7F8AD77F8BDD}"/>
              </a:ext>
            </a:extLst>
          </p:cNvPr>
          <p:cNvSpPr txBox="1"/>
          <p:nvPr/>
        </p:nvSpPr>
        <p:spPr>
          <a:xfrm>
            <a:off x="9962577" y="1426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Legend</a:t>
            </a:r>
            <a:endParaRPr lang="zh-TW" altLang="en-US" sz="2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9210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9210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9210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8876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172.18.55.1/24</a:t>
            </a:r>
            <a:endParaRPr lang="zh-TW" altLang="en-US" sz="12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40DDBAF-124F-498D-AEDC-0BFFA0034FF6}"/>
              </a:ext>
            </a:extLst>
          </p:cNvPr>
          <p:cNvGrpSpPr/>
          <p:nvPr/>
        </p:nvGrpSpPr>
        <p:grpSpPr>
          <a:xfrm>
            <a:off x="3440247" y="5764112"/>
            <a:ext cx="1207382" cy="719012"/>
            <a:chOff x="3440483" y="5764112"/>
            <a:chExt cx="1207382" cy="71901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F21731-FAB8-4EAB-AF84-D0370D57E8D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 bwMode="auto">
            <a:xfrm>
              <a:off x="3487710" y="5764112"/>
              <a:ext cx="1112928" cy="442013"/>
            </a:xfrm>
            <a:prstGeom prst="rect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</a:t>
              </a:r>
              <a:r>
                <a: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05" name="文字方塊 704">
              <a:extLst>
                <a:ext uri="{FF2B5EF4-FFF2-40B4-BE49-F238E27FC236}">
                  <a16:creationId xmlns:a16="http://schemas.microsoft.com/office/drawing/2014/main" id="{62A41296-AE12-4241-A0CA-2881220E999E}"/>
                </a:ext>
              </a:extLst>
            </p:cNvPr>
            <p:cNvSpPr txBox="1"/>
            <p:nvPr>
              <p:custDataLst>
                <p:tags r:id="rId90"/>
              </p:custDataLst>
            </p:nvPr>
          </p:nvSpPr>
          <p:spPr>
            <a:xfrm>
              <a:off x="3440483" y="6206125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dirty="0"/>
                <a:t>172.18.55.2/24</a:t>
              </a:r>
              <a:endParaRPr lang="zh-TW" altLang="en-US" sz="1200" dirty="0"/>
            </a:p>
          </p:txBody>
        </p:sp>
      </p:grp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572072" y="620612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172.18.55.3/24</a:t>
            </a:r>
            <a:endParaRPr lang="zh-TW" altLang="en-US" sz="1200" dirty="0"/>
          </a:p>
        </p:txBody>
      </p: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  <a:endCxn id="190" idx="0"/>
          </p:cNvCxnSpPr>
          <p:nvPr/>
        </p:nvCxnSpPr>
        <p:spPr bwMode="auto">
          <a:xfrm rot="16200000" flipH="1">
            <a:off x="2249826" y="3242423"/>
            <a:ext cx="745273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1" name="矩形 600">
            <a:extLst>
              <a:ext uri="{FF2B5EF4-FFF2-40B4-BE49-F238E27FC236}">
                <a16:creationId xmlns:a16="http://schemas.microsoft.com/office/drawing/2014/main" id="{8DB56CE2-71FA-4738-B6DB-9A245C97E7B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043938" y="4894190"/>
            <a:ext cx="351580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3574B32-FD9F-43DD-9E01-B26CE3FD056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395518" y="4894190"/>
            <a:ext cx="351581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BCB80F6-6128-47F8-AF49-E0CA0136DDE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340777" y="4684956"/>
            <a:ext cx="703161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F265EF0-7826-4D46-8C5A-DB0DF764727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340777" y="4894190"/>
            <a:ext cx="703161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9E35C97-527C-4B65-894A-12705839614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747099" y="4894190"/>
            <a:ext cx="703160" cy="2092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B8A88639-B8AB-43DA-A9C8-149538162682}"/>
              </a:ext>
            </a:extLst>
          </p:cNvPr>
          <p:cNvGrpSpPr/>
          <p:nvPr/>
        </p:nvGrpSpPr>
        <p:grpSpPr>
          <a:xfrm>
            <a:off x="9010571" y="3288666"/>
            <a:ext cx="2677353" cy="307777"/>
            <a:chOff x="9010571" y="3322735"/>
            <a:chExt cx="2677353" cy="307777"/>
          </a:xfrm>
        </p:grpSpPr>
        <p:cxnSp>
          <p:nvCxnSpPr>
            <p:cNvPr id="768" name="直線接點 767">
              <a:extLst>
                <a:ext uri="{FF2B5EF4-FFF2-40B4-BE49-F238E27FC236}">
                  <a16:creationId xmlns:a16="http://schemas.microsoft.com/office/drawing/2014/main" id="{4AE1CD7E-91BA-48BA-866D-D71F30E3E2D5}"/>
                </a:ext>
              </a:extLst>
            </p:cNvPr>
            <p:cNvCxnSpPr/>
            <p:nvPr/>
          </p:nvCxnSpPr>
          <p:spPr bwMode="auto">
            <a:xfrm>
              <a:off x="9010571" y="3478923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33FF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9" name="文字方塊 768">
              <a:extLst>
                <a:ext uri="{FF2B5EF4-FFF2-40B4-BE49-F238E27FC236}">
                  <a16:creationId xmlns:a16="http://schemas.microsoft.com/office/drawing/2014/main" id="{53498A0C-D43D-4328-BB06-2679465798EC}"/>
                </a:ext>
              </a:extLst>
            </p:cNvPr>
            <p:cNvSpPr txBox="1"/>
            <p:nvPr/>
          </p:nvSpPr>
          <p:spPr>
            <a:xfrm>
              <a:off x="9967581" y="3322735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MEC-Internet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52EB191-A55A-4D72-9A82-53677A3A2943}"/>
              </a:ext>
            </a:extLst>
          </p:cNvPr>
          <p:cNvGrpSpPr/>
          <p:nvPr/>
        </p:nvGrpSpPr>
        <p:grpSpPr>
          <a:xfrm>
            <a:off x="8005165" y="4563889"/>
            <a:ext cx="869148" cy="1059971"/>
            <a:chOff x="7973850" y="4816556"/>
            <a:chExt cx="869148" cy="1059971"/>
          </a:xfrm>
        </p:grpSpPr>
        <p:pic>
          <p:nvPicPr>
            <p:cNvPr id="698" name="圖片 697">
              <a:extLst>
                <a:ext uri="{FF2B5EF4-FFF2-40B4-BE49-F238E27FC236}">
                  <a16:creationId xmlns:a16="http://schemas.microsoft.com/office/drawing/2014/main" id="{BFA43D3F-6EAC-44DA-B367-B363BBE0BD9B}"/>
                </a:ext>
              </a:extLst>
            </p:cNvPr>
            <p:cNvPicPr>
              <a:picLocks noChangeAspect="1"/>
            </p:cNvPicPr>
            <p:nvPr>
              <p:custDataLst>
                <p:tags r:id="rId87"/>
              </p:custDataLst>
            </p:nvPr>
          </p:nvPicPr>
          <p:blipFill>
            <a:blip r:embed="rId93"/>
            <a:stretch>
              <a:fillRect/>
            </a:stretch>
          </p:blipFill>
          <p:spPr>
            <a:xfrm>
              <a:off x="8016937" y="4816556"/>
              <a:ext cx="782972" cy="782972"/>
            </a:xfrm>
            <a:prstGeom prst="rect">
              <a:avLst/>
            </a:prstGeom>
          </p:spPr>
        </p:pic>
        <p:sp>
          <p:nvSpPr>
            <p:cNvPr id="774" name="文字方塊 773">
              <a:extLst>
                <a:ext uri="{FF2B5EF4-FFF2-40B4-BE49-F238E27FC236}">
                  <a16:creationId xmlns:a16="http://schemas.microsoft.com/office/drawing/2014/main" id="{8DE1BBC1-A012-49E3-B7E5-5A29E2D28F99}"/>
                </a:ext>
              </a:extLst>
            </p:cNvPr>
            <p:cNvSpPr txBox="1"/>
            <p:nvPr>
              <p:custDataLst>
                <p:tags r:id="rId88"/>
              </p:custDataLst>
            </p:nvPr>
          </p:nvSpPr>
          <p:spPr>
            <a:xfrm>
              <a:off x="7973850" y="5599528"/>
              <a:ext cx="869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ISP1_GW</a:t>
              </a:r>
              <a:endParaRPr lang="zh-TW" altLang="en-US" sz="12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2B00312-9F64-4CC5-AF1B-C9CF06B85FA9}"/>
              </a:ext>
            </a:extLst>
          </p:cNvPr>
          <p:cNvGrpSpPr/>
          <p:nvPr/>
        </p:nvGrpSpPr>
        <p:grpSpPr>
          <a:xfrm>
            <a:off x="3340777" y="5103425"/>
            <a:ext cx="1406322" cy="209234"/>
            <a:chOff x="3340777" y="5103425"/>
            <a:chExt cx="1406322" cy="2092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190A8F-A286-464A-97EF-21785AEFC9DA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 bwMode="auto">
            <a:xfrm>
              <a:off x="3340777" y="5103425"/>
              <a:ext cx="468774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FD8021-ED60-4472-8F59-B79F8E7E4A74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 bwMode="auto">
            <a:xfrm>
              <a:off x="3809551" y="5103425"/>
              <a:ext cx="468774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97338E-71E9-4ED1-BCFB-01439BE186CE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 bwMode="auto">
            <a:xfrm>
              <a:off x="4278325" y="5103425"/>
              <a:ext cx="468774" cy="20923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B3CE9E5E-E614-42A7-9FDA-C1DBFF207838}"/>
              </a:ext>
            </a:extLst>
          </p:cNvPr>
          <p:cNvCxnSpPr>
            <a:cxnSpLocks/>
          </p:cNvCxnSpPr>
          <p:nvPr/>
        </p:nvCxnSpPr>
        <p:spPr bwMode="auto">
          <a:xfrm>
            <a:off x="5448196" y="5206224"/>
            <a:ext cx="25685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B16D9247-335A-4E6F-853F-3947224D8F9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747099" y="4684956"/>
            <a:ext cx="703160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B382CBAA-1AD4-4DEB-BCEA-AB68F07EDEEC}"/>
              </a:ext>
            </a:extLst>
          </p:cNvPr>
          <p:cNvSpPr/>
          <p:nvPr/>
        </p:nvSpPr>
        <p:spPr bwMode="auto">
          <a:xfrm>
            <a:off x="3342842" y="4684957"/>
            <a:ext cx="2105354" cy="6277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 / Router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48E23CCB-3CC1-438F-BE87-871A3094910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747099" y="5103425"/>
            <a:ext cx="703160" cy="2092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3E2AAD43-E90C-446A-8661-129318A32803}"/>
              </a:ext>
            </a:extLst>
          </p:cNvPr>
          <p:cNvSpPr/>
          <p:nvPr/>
        </p:nvSpPr>
        <p:spPr bwMode="auto">
          <a:xfrm>
            <a:off x="4745035" y="5103423"/>
            <a:ext cx="703162" cy="20923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EE5268C-080B-488C-999A-50C13FEC4EE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214025" y="3939682"/>
            <a:ext cx="362990" cy="26369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7A17A566-6932-457F-ADC9-8C3A5C8C60D9}"/>
              </a:ext>
            </a:extLst>
          </p:cNvPr>
          <p:cNvCxnSpPr>
            <a:cxnSpLocks/>
            <a:endCxn id="84" idx="0"/>
          </p:cNvCxnSpPr>
          <p:nvPr/>
        </p:nvCxnSpPr>
        <p:spPr bwMode="auto">
          <a:xfrm rot="5400000">
            <a:off x="5764585" y="3273777"/>
            <a:ext cx="745273" cy="20770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CC73A5-B9AA-43B4-A95A-7AEEB51F9BFA}"/>
              </a:ext>
            </a:extLst>
          </p:cNvPr>
          <p:cNvCxnSpPr>
            <a:cxnSpLocks/>
            <a:stCxn id="271" idx="2"/>
            <a:endCxn id="66" idx="0"/>
          </p:cNvCxnSpPr>
          <p:nvPr/>
        </p:nvCxnSpPr>
        <p:spPr bwMode="auto">
          <a:xfrm>
            <a:off x="4395415" y="3939683"/>
            <a:ext cx="104" cy="745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52D7F50E-DE7B-42E7-87E1-8B9F476FC90B}"/>
              </a:ext>
            </a:extLst>
          </p:cNvPr>
          <p:cNvGrpSpPr/>
          <p:nvPr/>
        </p:nvGrpSpPr>
        <p:grpSpPr>
          <a:xfrm>
            <a:off x="9010571" y="3744262"/>
            <a:ext cx="2358356" cy="523220"/>
            <a:chOff x="9010571" y="3728181"/>
            <a:chExt cx="2358356" cy="523220"/>
          </a:xfrm>
        </p:grpSpPr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02CB7CF5-1897-444B-895E-E8D7DFC4D77A}"/>
                </a:ext>
              </a:extLst>
            </p:cNvPr>
            <p:cNvCxnSpPr/>
            <p:nvPr/>
          </p:nvCxnSpPr>
          <p:spPr bwMode="auto">
            <a:xfrm>
              <a:off x="9010571" y="398979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4" name="文字方塊 323">
              <a:extLst>
                <a:ext uri="{FF2B5EF4-FFF2-40B4-BE49-F238E27FC236}">
                  <a16:creationId xmlns:a16="http://schemas.microsoft.com/office/drawing/2014/main" id="{1E9656D6-7701-4599-B100-5F4AE3FC6B61}"/>
                </a:ext>
              </a:extLst>
            </p:cNvPr>
            <p:cNvSpPr txBox="1"/>
            <p:nvPr/>
          </p:nvSpPr>
          <p:spPr>
            <a:xfrm>
              <a:off x="9967581" y="3728181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</a:t>
              </a:r>
            </a:p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MEC-UE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223" name="群組 222">
            <a:extLst>
              <a:ext uri="{FF2B5EF4-FFF2-40B4-BE49-F238E27FC236}">
                <a16:creationId xmlns:a16="http://schemas.microsoft.com/office/drawing/2014/main" id="{1E04E02A-448E-4345-B055-DBB61FFCC748}"/>
              </a:ext>
            </a:extLst>
          </p:cNvPr>
          <p:cNvGrpSpPr/>
          <p:nvPr/>
        </p:nvGrpSpPr>
        <p:grpSpPr>
          <a:xfrm>
            <a:off x="3087450" y="787569"/>
            <a:ext cx="2615930" cy="3152114"/>
            <a:chOff x="244602" y="1092997"/>
            <a:chExt cx="2615930" cy="2846686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41156B8B-7B9A-46F6-B8D6-0E7DD0FBD35A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 bwMode="auto">
            <a:xfrm>
              <a:off x="244602" y="1092997"/>
              <a:ext cx="2615929" cy="2846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72" name="文字方塊 271">
              <a:extLst>
                <a:ext uri="{FF2B5EF4-FFF2-40B4-BE49-F238E27FC236}">
                  <a16:creationId xmlns:a16="http://schemas.microsoft.com/office/drawing/2014/main" id="{B5B4F4AE-0894-4AE8-98E6-B4AA10533B09}"/>
                </a:ext>
              </a:extLst>
            </p:cNvPr>
            <p:cNvSpPr txBox="1"/>
            <p:nvPr>
              <p:custDataLst>
                <p:tags r:id="rId83"/>
              </p:custDataLst>
            </p:nvPr>
          </p:nvSpPr>
          <p:spPr>
            <a:xfrm>
              <a:off x="1880347" y="1092997"/>
              <a:ext cx="980185" cy="25015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24" name="接點: 肘形 223">
            <a:extLst>
              <a:ext uri="{FF2B5EF4-FFF2-40B4-BE49-F238E27FC236}">
                <a16:creationId xmlns:a16="http://schemas.microsoft.com/office/drawing/2014/main" id="{DA97DB58-6044-4FAE-8A43-EAD5FEE63DE9}"/>
              </a:ext>
            </a:extLst>
          </p:cNvPr>
          <p:cNvCxnSpPr>
            <a:cxnSpLocks/>
            <a:stCxn id="230" idx="2"/>
            <a:endCxn id="268" idx="0"/>
          </p:cNvCxnSpPr>
          <p:nvPr/>
        </p:nvCxnSpPr>
        <p:spPr bwMode="auto">
          <a:xfrm rot="16200000" flipH="1">
            <a:off x="3736125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" name="接點: 肘形 224">
            <a:extLst>
              <a:ext uri="{FF2B5EF4-FFF2-40B4-BE49-F238E27FC236}">
                <a16:creationId xmlns:a16="http://schemas.microsoft.com/office/drawing/2014/main" id="{103CA2B5-7F17-43D8-9563-8400F25AB7C6}"/>
              </a:ext>
            </a:extLst>
          </p:cNvPr>
          <p:cNvCxnSpPr>
            <a:cxnSpLocks/>
            <a:stCxn id="232" idx="2"/>
            <a:endCxn id="270" idx="0"/>
          </p:cNvCxnSpPr>
          <p:nvPr/>
        </p:nvCxnSpPr>
        <p:spPr bwMode="auto">
          <a:xfrm rot="5400000">
            <a:off x="4791219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426ACEC1-A8A8-4EB3-9E5D-1CE02E4CD893}"/>
              </a:ext>
            </a:extLst>
          </p:cNvPr>
          <p:cNvGrpSpPr/>
          <p:nvPr/>
        </p:nvGrpSpPr>
        <p:grpSpPr>
          <a:xfrm>
            <a:off x="4074354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264" name="群組 263">
              <a:extLst>
                <a:ext uri="{FF2B5EF4-FFF2-40B4-BE49-F238E27FC236}">
                  <a16:creationId xmlns:a16="http://schemas.microsoft.com/office/drawing/2014/main" id="{E3DCCDB8-1DF5-4A5A-AEF8-6E81FC1B1699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BB08FB22-2490-473F-9F5A-3265056347CA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AF1C277E-A0D0-44B7-806A-DCCA80570E57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051FA539-6399-41BC-B64F-49F659A78E85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022FB238-C790-4DE7-9F77-7C13A6171FD2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412A162A-48AF-4A8E-8FB1-1907BBD97B66}"/>
              </a:ext>
            </a:extLst>
          </p:cNvPr>
          <p:cNvCxnSpPr>
            <a:cxnSpLocks/>
            <a:stCxn id="231" idx="2"/>
            <a:endCxn id="267" idx="0"/>
          </p:cNvCxnSpPr>
          <p:nvPr/>
        </p:nvCxnSpPr>
        <p:spPr bwMode="auto">
          <a:xfrm flipH="1">
            <a:off x="4395520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3F06CDA-8364-492C-AB24-6CAC68DBD34F}"/>
              </a:ext>
            </a:extLst>
          </p:cNvPr>
          <p:cNvSpPr/>
          <p:nvPr/>
        </p:nvSpPr>
        <p:spPr bwMode="auto">
          <a:xfrm>
            <a:off x="4724415" y="2326481"/>
            <a:ext cx="216830" cy="191495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28" name="接點: 肘形 227">
            <a:extLst>
              <a:ext uri="{FF2B5EF4-FFF2-40B4-BE49-F238E27FC236}">
                <a16:creationId xmlns:a16="http://schemas.microsoft.com/office/drawing/2014/main" id="{9B251E5B-8663-4550-9A9F-4869456F580F}"/>
              </a:ext>
            </a:extLst>
          </p:cNvPr>
          <p:cNvCxnSpPr>
            <a:cxnSpLocks/>
            <a:stCxn id="267" idx="2"/>
            <a:endCxn id="248" idx="0"/>
          </p:cNvCxnSpPr>
          <p:nvPr/>
        </p:nvCxnSpPr>
        <p:spPr bwMode="auto">
          <a:xfrm rot="16200000" flipH="1">
            <a:off x="4475146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7" name="矩形 326">
            <a:extLst>
              <a:ext uri="{FF2B5EF4-FFF2-40B4-BE49-F238E27FC236}">
                <a16:creationId xmlns:a16="http://schemas.microsoft.com/office/drawing/2014/main" id="{591D6DCC-CD1F-4EC4-8B8A-2497FBE7940E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724415" y="3398065"/>
            <a:ext cx="216830" cy="191495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F48D84E9-389D-4D99-AC24-B85E88684D9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065388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BAA10F92-A49F-44FA-A299-F41F73CE521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832829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2D672E3C-50E8-4758-89C0-99FA4A509AAF}"/>
              </a:ext>
            </a:extLst>
          </p:cNvPr>
          <p:cNvGrpSpPr/>
          <p:nvPr/>
        </p:nvGrpSpPr>
        <p:grpSpPr>
          <a:xfrm>
            <a:off x="4065388" y="2521914"/>
            <a:ext cx="1534883" cy="438075"/>
            <a:chOff x="4066419" y="2476606"/>
            <a:chExt cx="1534883" cy="438075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BBE35F7B-2923-456E-B703-05A64807BF9E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28FBB473-A5EF-42B2-96FB-CBE3096E19B8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EAEC148C-EC0B-49B8-B382-FE9E2A8B8C94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2587C040-761A-41CA-B6F2-C41167D56A06}"/>
              </a:ext>
            </a:extLst>
          </p:cNvPr>
          <p:cNvCxnSpPr>
            <a:cxnSpLocks/>
            <a:stCxn id="237" idx="1"/>
            <a:endCxn id="255" idx="3"/>
          </p:cNvCxnSpPr>
          <p:nvPr/>
        </p:nvCxnSpPr>
        <p:spPr bwMode="auto">
          <a:xfrm flipH="1">
            <a:off x="3803336" y="3179027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1" name="直線接點 240">
            <a:extLst>
              <a:ext uri="{FF2B5EF4-FFF2-40B4-BE49-F238E27FC236}">
                <a16:creationId xmlns:a16="http://schemas.microsoft.com/office/drawing/2014/main" id="{C834EA4B-A11B-4533-9555-1ED79E9F3F37}"/>
              </a:ext>
            </a:extLst>
          </p:cNvPr>
          <p:cNvCxnSpPr>
            <a:cxnSpLocks/>
            <a:endCxn id="254" idx="3"/>
          </p:cNvCxnSpPr>
          <p:nvPr/>
        </p:nvCxnSpPr>
        <p:spPr bwMode="auto">
          <a:xfrm flipH="1">
            <a:off x="3803336" y="2740952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D7412204-D5DB-48BB-AB00-C346E5B3E810}"/>
              </a:ext>
            </a:extLst>
          </p:cNvPr>
          <p:cNvGrpSpPr/>
          <p:nvPr/>
        </p:nvGrpSpPr>
        <p:grpSpPr>
          <a:xfrm>
            <a:off x="3179724" y="2521914"/>
            <a:ext cx="623612" cy="876151"/>
            <a:chOff x="3160372" y="2467598"/>
            <a:chExt cx="623612" cy="876151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B419987E-171A-4347-86B6-909224EFE0C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 bwMode="auto">
            <a:xfrm>
              <a:off x="3160372" y="2467598"/>
              <a:ext cx="623612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F98537D3-CF6A-4063-9719-C8D328DA3F83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 bwMode="auto">
            <a:xfrm>
              <a:off x="3160372" y="2905673"/>
              <a:ext cx="62361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44" name="矩形 243">
            <a:extLst>
              <a:ext uri="{FF2B5EF4-FFF2-40B4-BE49-F238E27FC236}">
                <a16:creationId xmlns:a16="http://schemas.microsoft.com/office/drawing/2014/main" id="{B8EE5594-3B09-4E22-8699-9FE3073B0F7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4065387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42B6D8EB-EDC9-4684-B713-E347544AD7F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4832828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2362E4EC-97A1-4FE7-83C7-615B9C24152E}"/>
              </a:ext>
            </a:extLst>
          </p:cNvPr>
          <p:cNvGrpSpPr/>
          <p:nvPr/>
        </p:nvGrpSpPr>
        <p:grpSpPr>
          <a:xfrm>
            <a:off x="4065387" y="2521914"/>
            <a:ext cx="1534883" cy="438075"/>
            <a:chOff x="4066419" y="2476606"/>
            <a:chExt cx="1534883" cy="438075"/>
          </a:xfrm>
        </p:grpSpPr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72A937AD-5912-4A6B-99C8-FF9D385EE23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E71F2A7-0AEF-41A2-84D4-03A9985FD8D9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575FDC20-C884-466D-BF68-81F620ACBC96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48A6878F-917C-4F87-830D-39D675AC2D4A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4065388" y="2521914"/>
            <a:ext cx="1534883" cy="8761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49" name="接點: 弧形 248">
            <a:extLst>
              <a:ext uri="{FF2B5EF4-FFF2-40B4-BE49-F238E27FC236}">
                <a16:creationId xmlns:a16="http://schemas.microsoft.com/office/drawing/2014/main" id="{9F9E593B-A35A-4681-90AC-3C6D0C0A5B85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rot="5400000">
            <a:off x="4338318" y="2242502"/>
            <a:ext cx="219038" cy="76998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接點: 弧形 249">
            <a:extLst>
              <a:ext uri="{FF2B5EF4-FFF2-40B4-BE49-F238E27FC236}">
                <a16:creationId xmlns:a16="http://schemas.microsoft.com/office/drawing/2014/main" id="{654365CF-36F9-4F7D-B5BB-52AD7FAB8BF1}"/>
              </a:ext>
            </a:extLst>
          </p:cNvPr>
          <p:cNvCxnSpPr>
            <a:endCxn id="327" idx="0"/>
          </p:cNvCxnSpPr>
          <p:nvPr/>
        </p:nvCxnSpPr>
        <p:spPr bwMode="auto">
          <a:xfrm>
            <a:off x="4067933" y="3179027"/>
            <a:ext cx="764897" cy="21903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4E1BEB8A-AF09-4C2D-9349-532DEC0229A7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190769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31189BA2-5243-4AE9-9257-45DC984727FF}"/>
              </a:ext>
            </a:extLst>
          </p:cNvPr>
          <p:cNvSpPr/>
          <p:nvPr/>
        </p:nvSpPr>
        <p:spPr bwMode="auto">
          <a:xfrm>
            <a:off x="4031752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FF7B53E-5263-45CC-AC27-41B1F71CDD42}"/>
              </a:ext>
            </a:extLst>
          </p:cNvPr>
          <p:cNvSpPr/>
          <p:nvPr/>
        </p:nvSpPr>
        <p:spPr bwMode="auto">
          <a:xfrm>
            <a:off x="4872734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BD48BCB4-BA52-4ED6-A8E8-74D527573F61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3190769" y="1052317"/>
            <a:ext cx="616017" cy="459631"/>
            <a:chOff x="2062051" y="2473851"/>
            <a:chExt cx="616017" cy="459631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22FBCD96-01EA-4645-AF02-A8E978E00CF4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 bwMode="auto">
            <a:xfrm>
              <a:off x="2062051" y="2473851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E635604C-3946-4ED4-B8DE-82D0E2E764FC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 bwMode="auto">
            <a:xfrm>
              <a:off x="2062051" y="2703667"/>
              <a:ext cx="616017" cy="229815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P-ARP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34" name="接點: 肘形 233">
            <a:extLst>
              <a:ext uri="{FF2B5EF4-FFF2-40B4-BE49-F238E27FC236}">
                <a16:creationId xmlns:a16="http://schemas.microsoft.com/office/drawing/2014/main" id="{A37091E4-275F-41F3-9853-1CA9BE589C02}"/>
              </a:ext>
            </a:extLst>
          </p:cNvPr>
          <p:cNvCxnSpPr>
            <a:cxnSpLocks/>
            <a:stCxn id="248" idx="2"/>
            <a:endCxn id="222" idx="0"/>
          </p:cNvCxnSpPr>
          <p:nvPr/>
        </p:nvCxnSpPr>
        <p:spPr bwMode="auto">
          <a:xfrm rot="5400000">
            <a:off x="4343367" y="3450218"/>
            <a:ext cx="541617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6" name="矩形 325">
            <a:extLst>
              <a:ext uri="{FF2B5EF4-FFF2-40B4-BE49-F238E27FC236}">
                <a16:creationId xmlns:a16="http://schemas.microsoft.com/office/drawing/2014/main" id="{C9681CBA-CE02-4D03-AE8A-77F9E581ACF4}"/>
              </a:ext>
            </a:extLst>
          </p:cNvPr>
          <p:cNvSpPr/>
          <p:nvPr/>
        </p:nvSpPr>
        <p:spPr bwMode="auto">
          <a:xfrm>
            <a:off x="3182510" y="2517977"/>
            <a:ext cx="630514" cy="884026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334" name="群組 333">
            <a:extLst>
              <a:ext uri="{FF2B5EF4-FFF2-40B4-BE49-F238E27FC236}">
                <a16:creationId xmlns:a16="http://schemas.microsoft.com/office/drawing/2014/main" id="{A2279666-2F9B-4142-8D31-2856632D300C}"/>
              </a:ext>
            </a:extLst>
          </p:cNvPr>
          <p:cNvGrpSpPr/>
          <p:nvPr/>
        </p:nvGrpSpPr>
        <p:grpSpPr>
          <a:xfrm>
            <a:off x="244602" y="787569"/>
            <a:ext cx="2615930" cy="3152114"/>
            <a:chOff x="244602" y="1092997"/>
            <a:chExt cx="2615930" cy="2846686"/>
          </a:xfrm>
        </p:grpSpPr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2105CBA3-5121-42F7-8AA6-E48F7A0ABFA9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 bwMode="auto">
            <a:xfrm>
              <a:off x="244602" y="1092997"/>
              <a:ext cx="2615929" cy="2846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22" name="文字方塊 421">
              <a:extLst>
                <a:ext uri="{FF2B5EF4-FFF2-40B4-BE49-F238E27FC236}">
                  <a16:creationId xmlns:a16="http://schemas.microsoft.com/office/drawing/2014/main" id="{78EB5F6B-62FC-4FC4-8A05-75913105FBC5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1880347" y="1092997"/>
              <a:ext cx="980185" cy="25015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335" name="接點: 肘形 334">
            <a:extLst>
              <a:ext uri="{FF2B5EF4-FFF2-40B4-BE49-F238E27FC236}">
                <a16:creationId xmlns:a16="http://schemas.microsoft.com/office/drawing/2014/main" id="{EEA97C41-F726-4F84-BF7A-AE4CF6A9BAB4}"/>
              </a:ext>
            </a:extLst>
          </p:cNvPr>
          <p:cNvCxnSpPr>
            <a:cxnSpLocks/>
            <a:stCxn id="396" idx="2"/>
            <a:endCxn id="418" idx="0"/>
          </p:cNvCxnSpPr>
          <p:nvPr/>
        </p:nvCxnSpPr>
        <p:spPr bwMode="auto">
          <a:xfrm rot="16200000" flipH="1">
            <a:off x="893172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6" name="接點: 肘形 335">
            <a:extLst>
              <a:ext uri="{FF2B5EF4-FFF2-40B4-BE49-F238E27FC236}">
                <a16:creationId xmlns:a16="http://schemas.microsoft.com/office/drawing/2014/main" id="{3F4E837E-AEAC-4B8C-95A7-6707879D857F}"/>
              </a:ext>
            </a:extLst>
          </p:cNvPr>
          <p:cNvCxnSpPr>
            <a:cxnSpLocks/>
            <a:stCxn id="402" idx="2"/>
            <a:endCxn id="420" idx="0"/>
          </p:cNvCxnSpPr>
          <p:nvPr/>
        </p:nvCxnSpPr>
        <p:spPr bwMode="auto">
          <a:xfrm rot="5400000">
            <a:off x="1948266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60700AE3-79EA-4070-819B-FC3FAF7EC8F9}"/>
              </a:ext>
            </a:extLst>
          </p:cNvPr>
          <p:cNvGrpSpPr/>
          <p:nvPr/>
        </p:nvGrpSpPr>
        <p:grpSpPr>
          <a:xfrm>
            <a:off x="1231401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416" name="群組 415">
              <a:extLst>
                <a:ext uri="{FF2B5EF4-FFF2-40B4-BE49-F238E27FC236}">
                  <a16:creationId xmlns:a16="http://schemas.microsoft.com/office/drawing/2014/main" id="{978EE231-C7D2-4710-AFBB-74A03B8D3151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FA6D21CC-B67D-4342-9C5D-F7D7EC530B8A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8EC69E5-C4E9-4E22-9F6A-B3ABB1880F11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9D62F8D9-A202-44FC-B8CE-67AB4F8EBE8B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BDCFDE1-E7D8-4086-9A15-A4EC10226752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356" name="直線接點 355">
            <a:extLst>
              <a:ext uri="{FF2B5EF4-FFF2-40B4-BE49-F238E27FC236}">
                <a16:creationId xmlns:a16="http://schemas.microsoft.com/office/drawing/2014/main" id="{182D4871-CF7C-4C82-90BF-69B7D6F36950}"/>
              </a:ext>
            </a:extLst>
          </p:cNvPr>
          <p:cNvCxnSpPr>
            <a:cxnSpLocks/>
            <a:stCxn id="401" idx="2"/>
            <a:endCxn id="417" idx="0"/>
          </p:cNvCxnSpPr>
          <p:nvPr/>
        </p:nvCxnSpPr>
        <p:spPr bwMode="auto">
          <a:xfrm flipH="1">
            <a:off x="1552567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81D2E5FB-453C-4301-9C9F-9DBCFE2644DC}"/>
              </a:ext>
            </a:extLst>
          </p:cNvPr>
          <p:cNvSpPr/>
          <p:nvPr/>
        </p:nvSpPr>
        <p:spPr bwMode="auto">
          <a:xfrm>
            <a:off x="1881462" y="2326481"/>
            <a:ext cx="216830" cy="191495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58" name="接點: 肘形 357">
            <a:extLst>
              <a:ext uri="{FF2B5EF4-FFF2-40B4-BE49-F238E27FC236}">
                <a16:creationId xmlns:a16="http://schemas.microsoft.com/office/drawing/2014/main" id="{FE2CDFEF-B5C2-4B12-B76F-F9150E7A21D4}"/>
              </a:ext>
            </a:extLst>
          </p:cNvPr>
          <p:cNvCxnSpPr>
            <a:cxnSpLocks/>
            <a:stCxn id="417" idx="2"/>
            <a:endCxn id="379" idx="0"/>
          </p:cNvCxnSpPr>
          <p:nvPr/>
        </p:nvCxnSpPr>
        <p:spPr bwMode="auto">
          <a:xfrm rot="16200000" flipH="1">
            <a:off x="1632193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9" name="矩形 358">
            <a:extLst>
              <a:ext uri="{FF2B5EF4-FFF2-40B4-BE49-F238E27FC236}">
                <a16:creationId xmlns:a16="http://schemas.microsoft.com/office/drawing/2014/main" id="{F0CBF654-88B6-46FA-8F95-B98A587276CB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1881462" y="3398065"/>
            <a:ext cx="216830" cy="191495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A235D7E7-BEA2-4FE1-B265-E7CAD2C01D6A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222435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9DF3DF54-0960-4631-8F53-A674D5DDF8E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989876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366" name="群組 365">
            <a:extLst>
              <a:ext uri="{FF2B5EF4-FFF2-40B4-BE49-F238E27FC236}">
                <a16:creationId xmlns:a16="http://schemas.microsoft.com/office/drawing/2014/main" id="{55F94E45-9D77-46E2-BB2A-73D2E3544553}"/>
              </a:ext>
            </a:extLst>
          </p:cNvPr>
          <p:cNvGrpSpPr/>
          <p:nvPr/>
        </p:nvGrpSpPr>
        <p:grpSpPr>
          <a:xfrm>
            <a:off x="1222435" y="2521914"/>
            <a:ext cx="1534883" cy="438075"/>
            <a:chOff x="4066419" y="2476606"/>
            <a:chExt cx="1534883" cy="438075"/>
          </a:xfrm>
        </p:grpSpPr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FDECA1E0-5DCC-4955-AB8E-B816FC3107D4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88481865-D7F7-43F7-8175-425256B20C49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4439ADD7-46A6-4002-9349-0F8ACD598FB1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367" name="直線接點 366">
            <a:extLst>
              <a:ext uri="{FF2B5EF4-FFF2-40B4-BE49-F238E27FC236}">
                <a16:creationId xmlns:a16="http://schemas.microsoft.com/office/drawing/2014/main" id="{D89CFB22-554B-49EC-A788-D0F566004547}"/>
              </a:ext>
            </a:extLst>
          </p:cNvPr>
          <p:cNvCxnSpPr>
            <a:cxnSpLocks/>
            <a:stCxn id="360" idx="1"/>
            <a:endCxn id="412" idx="3"/>
          </p:cNvCxnSpPr>
          <p:nvPr/>
        </p:nvCxnSpPr>
        <p:spPr bwMode="auto">
          <a:xfrm flipH="1">
            <a:off x="960383" y="3179027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" name="直線接點 367">
            <a:extLst>
              <a:ext uri="{FF2B5EF4-FFF2-40B4-BE49-F238E27FC236}">
                <a16:creationId xmlns:a16="http://schemas.microsoft.com/office/drawing/2014/main" id="{6C406E96-E225-4010-86DE-A3EB296CD1C9}"/>
              </a:ext>
            </a:extLst>
          </p:cNvPr>
          <p:cNvCxnSpPr>
            <a:cxnSpLocks/>
            <a:endCxn id="411" idx="3"/>
          </p:cNvCxnSpPr>
          <p:nvPr/>
        </p:nvCxnSpPr>
        <p:spPr bwMode="auto">
          <a:xfrm flipH="1">
            <a:off x="960383" y="2740952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9" name="群組 368">
            <a:extLst>
              <a:ext uri="{FF2B5EF4-FFF2-40B4-BE49-F238E27FC236}">
                <a16:creationId xmlns:a16="http://schemas.microsoft.com/office/drawing/2014/main" id="{0BAF17B3-EB4D-4554-8D69-C73AC8103B2A}"/>
              </a:ext>
            </a:extLst>
          </p:cNvPr>
          <p:cNvGrpSpPr/>
          <p:nvPr/>
        </p:nvGrpSpPr>
        <p:grpSpPr>
          <a:xfrm>
            <a:off x="336771" y="2521914"/>
            <a:ext cx="623612" cy="876151"/>
            <a:chOff x="3160372" y="2467598"/>
            <a:chExt cx="623612" cy="876151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5B9F18AE-CD3F-42AC-AE63-A9CEB6389C85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auto">
            <a:xfrm>
              <a:off x="3160372" y="2467598"/>
              <a:ext cx="623612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42D6237-7222-4780-AC3E-9E19C20CE55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auto">
            <a:xfrm>
              <a:off x="3160372" y="2905673"/>
              <a:ext cx="62361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370" name="矩形 369">
            <a:extLst>
              <a:ext uri="{FF2B5EF4-FFF2-40B4-BE49-F238E27FC236}">
                <a16:creationId xmlns:a16="http://schemas.microsoft.com/office/drawing/2014/main" id="{33E87D25-5399-4E83-AAC8-A056BB580F6A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1222434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B929ECC-3EDA-4CD0-A076-37C256DDE256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989875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378" name="群組 377">
            <a:extLst>
              <a:ext uri="{FF2B5EF4-FFF2-40B4-BE49-F238E27FC236}">
                <a16:creationId xmlns:a16="http://schemas.microsoft.com/office/drawing/2014/main" id="{A348BCF6-A484-4CDF-A9E9-36F1172D4882}"/>
              </a:ext>
            </a:extLst>
          </p:cNvPr>
          <p:cNvGrpSpPr/>
          <p:nvPr/>
        </p:nvGrpSpPr>
        <p:grpSpPr>
          <a:xfrm>
            <a:off x="1222434" y="2521914"/>
            <a:ext cx="1534883" cy="438075"/>
            <a:chOff x="4066419" y="2476606"/>
            <a:chExt cx="1534883" cy="43807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3E6DB1D6-F93B-47D0-A9CF-C7A9CE526872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21B34A0E-4C2E-4E1B-BCD2-5AE6070216BA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39159805-3C1A-4F8A-968F-8E565520358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379" name="矩形 378">
            <a:extLst>
              <a:ext uri="{FF2B5EF4-FFF2-40B4-BE49-F238E27FC236}">
                <a16:creationId xmlns:a16="http://schemas.microsoft.com/office/drawing/2014/main" id="{1E6DED1D-38BF-4412-87E7-6401A13500B4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222435" y="2521914"/>
            <a:ext cx="1534883" cy="8761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80" name="接點: 弧形 379">
            <a:extLst>
              <a:ext uri="{FF2B5EF4-FFF2-40B4-BE49-F238E27FC236}">
                <a16:creationId xmlns:a16="http://schemas.microsoft.com/office/drawing/2014/main" id="{19A3B4F1-63FD-49B3-BA26-9C4A8D72C29B}"/>
              </a:ext>
            </a:extLst>
          </p:cNvPr>
          <p:cNvCxnSpPr>
            <a:cxnSpLocks/>
            <a:stCxn id="357" idx="2"/>
          </p:cNvCxnSpPr>
          <p:nvPr/>
        </p:nvCxnSpPr>
        <p:spPr bwMode="auto">
          <a:xfrm rot="5400000">
            <a:off x="1495365" y="2242502"/>
            <a:ext cx="219038" cy="76998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1" name="接點: 弧形 390">
            <a:extLst>
              <a:ext uri="{FF2B5EF4-FFF2-40B4-BE49-F238E27FC236}">
                <a16:creationId xmlns:a16="http://schemas.microsoft.com/office/drawing/2014/main" id="{16B9B36A-C4C2-427D-8B15-1205869BB084}"/>
              </a:ext>
            </a:extLst>
          </p:cNvPr>
          <p:cNvCxnSpPr>
            <a:endCxn id="359" idx="0"/>
          </p:cNvCxnSpPr>
          <p:nvPr/>
        </p:nvCxnSpPr>
        <p:spPr bwMode="auto">
          <a:xfrm>
            <a:off x="1224980" y="3179027"/>
            <a:ext cx="764897" cy="21903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6" name="矩形 395">
            <a:extLst>
              <a:ext uri="{FF2B5EF4-FFF2-40B4-BE49-F238E27FC236}">
                <a16:creationId xmlns:a16="http://schemas.microsoft.com/office/drawing/2014/main" id="{B8AA4721-DAB6-4167-9198-E5D7FE9982B9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47816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6AD7D16D-D9E3-4D7D-AA9F-B8DC48756BBC}"/>
              </a:ext>
            </a:extLst>
          </p:cNvPr>
          <p:cNvSpPr/>
          <p:nvPr/>
        </p:nvSpPr>
        <p:spPr bwMode="auto">
          <a:xfrm>
            <a:off x="1188799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AFC28BCA-840C-4B63-ABF0-38E7E021AE62}"/>
              </a:ext>
            </a:extLst>
          </p:cNvPr>
          <p:cNvSpPr/>
          <p:nvPr/>
        </p:nvSpPr>
        <p:spPr bwMode="auto">
          <a:xfrm>
            <a:off x="2029781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03" name="群組 402">
            <a:extLst>
              <a:ext uri="{FF2B5EF4-FFF2-40B4-BE49-F238E27FC236}">
                <a16:creationId xmlns:a16="http://schemas.microsoft.com/office/drawing/2014/main" id="{09F08531-8712-486C-99E1-87418748A551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347816" y="1052317"/>
            <a:ext cx="616017" cy="459631"/>
            <a:chOff x="2062051" y="2473851"/>
            <a:chExt cx="616017" cy="459631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B0C4F952-AA56-4B02-AFA1-31E4075725FC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auto">
            <a:xfrm>
              <a:off x="2062051" y="2473851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1506275C-DF9C-4048-93A7-40E750D95C3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 bwMode="auto">
            <a:xfrm>
              <a:off x="2062051" y="2703667"/>
              <a:ext cx="616017" cy="229815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P-ARP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04" name="接點: 肘形 403">
            <a:extLst>
              <a:ext uri="{FF2B5EF4-FFF2-40B4-BE49-F238E27FC236}">
                <a16:creationId xmlns:a16="http://schemas.microsoft.com/office/drawing/2014/main" id="{742996EC-7CC2-4B20-840C-4E44F44D4EFC}"/>
              </a:ext>
            </a:extLst>
          </p:cNvPr>
          <p:cNvCxnSpPr>
            <a:cxnSpLocks/>
            <a:stCxn id="379" idx="2"/>
          </p:cNvCxnSpPr>
          <p:nvPr/>
        </p:nvCxnSpPr>
        <p:spPr bwMode="auto">
          <a:xfrm rot="5400000">
            <a:off x="1500414" y="3450218"/>
            <a:ext cx="541617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5" name="矩形 404">
            <a:extLst>
              <a:ext uri="{FF2B5EF4-FFF2-40B4-BE49-F238E27FC236}">
                <a16:creationId xmlns:a16="http://schemas.microsoft.com/office/drawing/2014/main" id="{F2131C07-39DC-4E8B-80E4-0E11EF3A42E5}"/>
              </a:ext>
            </a:extLst>
          </p:cNvPr>
          <p:cNvSpPr/>
          <p:nvPr/>
        </p:nvSpPr>
        <p:spPr bwMode="auto">
          <a:xfrm>
            <a:off x="339557" y="2517977"/>
            <a:ext cx="630514" cy="884026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24" name="群組 423">
            <a:extLst>
              <a:ext uri="{FF2B5EF4-FFF2-40B4-BE49-F238E27FC236}">
                <a16:creationId xmlns:a16="http://schemas.microsoft.com/office/drawing/2014/main" id="{659B3B42-6E44-4B9E-88DF-9CD10D1114C8}"/>
              </a:ext>
            </a:extLst>
          </p:cNvPr>
          <p:cNvGrpSpPr/>
          <p:nvPr/>
        </p:nvGrpSpPr>
        <p:grpSpPr>
          <a:xfrm>
            <a:off x="5867693" y="787569"/>
            <a:ext cx="2615930" cy="3152114"/>
            <a:chOff x="244602" y="1092997"/>
            <a:chExt cx="2615930" cy="2846686"/>
          </a:xfrm>
        </p:grpSpPr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A09D8BD8-C9F0-4F7D-9176-261A12EC3D9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auto">
            <a:xfrm>
              <a:off x="244602" y="1092997"/>
              <a:ext cx="2615929" cy="28466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66" name="文字方塊 465">
              <a:extLst>
                <a:ext uri="{FF2B5EF4-FFF2-40B4-BE49-F238E27FC236}">
                  <a16:creationId xmlns:a16="http://schemas.microsoft.com/office/drawing/2014/main" id="{15907039-B038-40A5-94AA-4D5F33213604}"/>
                </a:ext>
              </a:extLst>
            </p:cNvPr>
            <p:cNvSpPr txBox="1"/>
            <p:nvPr>
              <p:custDataLst>
                <p:tags r:id="rId53"/>
              </p:custDataLst>
            </p:nvPr>
          </p:nvSpPr>
          <p:spPr>
            <a:xfrm>
              <a:off x="1880347" y="1092997"/>
              <a:ext cx="980185" cy="25015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3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25" name="接點: 肘形 424">
            <a:extLst>
              <a:ext uri="{FF2B5EF4-FFF2-40B4-BE49-F238E27FC236}">
                <a16:creationId xmlns:a16="http://schemas.microsoft.com/office/drawing/2014/main" id="{A06C3773-2F67-4D56-9DE3-7E16E06D84D5}"/>
              </a:ext>
            </a:extLst>
          </p:cNvPr>
          <p:cNvCxnSpPr>
            <a:cxnSpLocks/>
            <a:stCxn id="444" idx="2"/>
            <a:endCxn id="462" idx="0"/>
          </p:cNvCxnSpPr>
          <p:nvPr/>
        </p:nvCxnSpPr>
        <p:spPr bwMode="auto">
          <a:xfrm rot="16200000" flipH="1">
            <a:off x="6516368" y="1564466"/>
            <a:ext cx="263696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6" name="接點: 肘形 425">
            <a:extLst>
              <a:ext uri="{FF2B5EF4-FFF2-40B4-BE49-F238E27FC236}">
                <a16:creationId xmlns:a16="http://schemas.microsoft.com/office/drawing/2014/main" id="{8D91ABF2-8BAA-4D7C-986B-4A1F759118A0}"/>
              </a:ext>
            </a:extLst>
          </p:cNvPr>
          <p:cNvCxnSpPr>
            <a:cxnSpLocks/>
            <a:stCxn id="446" idx="2"/>
            <a:endCxn id="464" idx="0"/>
          </p:cNvCxnSpPr>
          <p:nvPr/>
        </p:nvCxnSpPr>
        <p:spPr bwMode="auto">
          <a:xfrm rot="5400000">
            <a:off x="7571462" y="1564466"/>
            <a:ext cx="263696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C0C57564-D5FF-4869-AAA1-C58E8A51306E}"/>
              </a:ext>
            </a:extLst>
          </p:cNvPr>
          <p:cNvGrpSpPr/>
          <p:nvPr/>
        </p:nvGrpSpPr>
        <p:grpSpPr>
          <a:xfrm>
            <a:off x="6854597" y="2009750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grpSp>
          <p:nvGrpSpPr>
            <p:cNvPr id="460" name="群組 459">
              <a:extLst>
                <a:ext uri="{FF2B5EF4-FFF2-40B4-BE49-F238E27FC236}">
                  <a16:creationId xmlns:a16="http://schemas.microsoft.com/office/drawing/2014/main" id="{31E10190-8E71-44C5-9BD2-BFADDC277FA2}"/>
                </a:ext>
              </a:extLst>
            </p:cNvPr>
            <p:cNvGrpSpPr/>
            <p:nvPr/>
          </p:nvGrpSpPr>
          <p:grpSpPr>
            <a:xfrm>
              <a:off x="1557944" y="1671836"/>
              <a:ext cx="697750" cy="293026"/>
              <a:chOff x="1557944" y="1671836"/>
              <a:chExt cx="697750" cy="293026"/>
            </a:xfrm>
            <a:grpFill/>
          </p:grpSpPr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A9C0C56-8C20-4FA2-84AD-86D3CFE62F06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1557944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9C2F34DB-6BC2-4653-93F6-BA25E0E22516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1790527" y="1671836"/>
                <a:ext cx="232584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2D982EAD-0873-4A08-8935-2B55EBACAF0F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2023111" y="1671836"/>
                <a:ext cx="232583" cy="293026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5DB59A87-71DD-494D-93E5-FA4ED813B13E}"/>
                </a:ext>
              </a:extLst>
            </p:cNvPr>
            <p:cNvSpPr/>
            <p:nvPr/>
          </p:nvSpPr>
          <p:spPr bwMode="auto">
            <a:xfrm>
              <a:off x="1557944" y="1671836"/>
              <a:ext cx="697750" cy="293026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Host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6ECFB034-6783-4507-842F-25E780A52F08}"/>
              </a:ext>
            </a:extLst>
          </p:cNvPr>
          <p:cNvCxnSpPr>
            <a:cxnSpLocks/>
            <a:stCxn id="445" idx="2"/>
            <a:endCxn id="461" idx="0"/>
          </p:cNvCxnSpPr>
          <p:nvPr/>
        </p:nvCxnSpPr>
        <p:spPr bwMode="auto">
          <a:xfrm flipH="1">
            <a:off x="7175763" y="1746054"/>
            <a:ext cx="1" cy="263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9" name="矩形 428">
            <a:extLst>
              <a:ext uri="{FF2B5EF4-FFF2-40B4-BE49-F238E27FC236}">
                <a16:creationId xmlns:a16="http://schemas.microsoft.com/office/drawing/2014/main" id="{F5850F32-FD88-4F77-9ABB-533FE8BECCC2}"/>
              </a:ext>
            </a:extLst>
          </p:cNvPr>
          <p:cNvSpPr/>
          <p:nvPr/>
        </p:nvSpPr>
        <p:spPr bwMode="auto">
          <a:xfrm>
            <a:off x="7504658" y="2326481"/>
            <a:ext cx="216830" cy="191495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30" name="接點: 肘形 429">
            <a:extLst>
              <a:ext uri="{FF2B5EF4-FFF2-40B4-BE49-F238E27FC236}">
                <a16:creationId xmlns:a16="http://schemas.microsoft.com/office/drawing/2014/main" id="{73673E73-C754-4922-B83F-176A4E404A25}"/>
              </a:ext>
            </a:extLst>
          </p:cNvPr>
          <p:cNvCxnSpPr>
            <a:cxnSpLocks/>
            <a:stCxn id="461" idx="2"/>
            <a:endCxn id="441" idx="0"/>
          </p:cNvCxnSpPr>
          <p:nvPr/>
        </p:nvCxnSpPr>
        <p:spPr bwMode="auto">
          <a:xfrm rot="16200000" flipH="1">
            <a:off x="7255389" y="2164230"/>
            <a:ext cx="278058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1" name="矩形 430">
            <a:extLst>
              <a:ext uri="{FF2B5EF4-FFF2-40B4-BE49-F238E27FC236}">
                <a16:creationId xmlns:a16="http://schemas.microsoft.com/office/drawing/2014/main" id="{685CE7BE-C489-4AE4-B834-5ACE1F61844E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7504658" y="3398065"/>
            <a:ext cx="216830" cy="191495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DC03C0C9-EF78-467B-8A06-9F6DE20A449C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6845631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67F70D14-77FD-4368-AB85-BD8C1CE5EB8D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7613072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34" name="群組 433">
            <a:extLst>
              <a:ext uri="{FF2B5EF4-FFF2-40B4-BE49-F238E27FC236}">
                <a16:creationId xmlns:a16="http://schemas.microsoft.com/office/drawing/2014/main" id="{3843D01E-11B6-4B8C-B88C-D155C4760B7A}"/>
              </a:ext>
            </a:extLst>
          </p:cNvPr>
          <p:cNvGrpSpPr/>
          <p:nvPr/>
        </p:nvGrpSpPr>
        <p:grpSpPr>
          <a:xfrm>
            <a:off x="6845631" y="2521914"/>
            <a:ext cx="1534883" cy="438075"/>
            <a:chOff x="4066419" y="2476606"/>
            <a:chExt cx="1534883" cy="438075"/>
          </a:xfrm>
        </p:grpSpPr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B7A5BBF1-E62B-48B4-B335-56BFE6554C6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E3A22A88-606D-43F3-9713-C3A22CE32F7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6ABA48CA-44D4-44E9-9D48-5C7FFDE828F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5" name="直線接點 434">
            <a:extLst>
              <a:ext uri="{FF2B5EF4-FFF2-40B4-BE49-F238E27FC236}">
                <a16:creationId xmlns:a16="http://schemas.microsoft.com/office/drawing/2014/main" id="{1E7728E6-1114-462D-BDDF-CF55C22AC5B9}"/>
              </a:ext>
            </a:extLst>
          </p:cNvPr>
          <p:cNvCxnSpPr>
            <a:cxnSpLocks/>
            <a:stCxn id="432" idx="1"/>
            <a:endCxn id="456" idx="3"/>
          </p:cNvCxnSpPr>
          <p:nvPr/>
        </p:nvCxnSpPr>
        <p:spPr bwMode="auto">
          <a:xfrm flipH="1">
            <a:off x="6583579" y="3179027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直線接點 435">
            <a:extLst>
              <a:ext uri="{FF2B5EF4-FFF2-40B4-BE49-F238E27FC236}">
                <a16:creationId xmlns:a16="http://schemas.microsoft.com/office/drawing/2014/main" id="{8B90D8E8-B5A6-4D0E-8FAD-C0190F655944}"/>
              </a:ext>
            </a:extLst>
          </p:cNvPr>
          <p:cNvCxnSpPr>
            <a:cxnSpLocks/>
            <a:endCxn id="455" idx="3"/>
          </p:cNvCxnSpPr>
          <p:nvPr/>
        </p:nvCxnSpPr>
        <p:spPr bwMode="auto">
          <a:xfrm flipH="1">
            <a:off x="6583579" y="2740952"/>
            <a:ext cx="2620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37" name="群組 436">
            <a:extLst>
              <a:ext uri="{FF2B5EF4-FFF2-40B4-BE49-F238E27FC236}">
                <a16:creationId xmlns:a16="http://schemas.microsoft.com/office/drawing/2014/main" id="{7007B84E-BF89-40FA-A48E-38A02D5562B8}"/>
              </a:ext>
            </a:extLst>
          </p:cNvPr>
          <p:cNvGrpSpPr/>
          <p:nvPr/>
        </p:nvGrpSpPr>
        <p:grpSpPr>
          <a:xfrm>
            <a:off x="5959967" y="2521914"/>
            <a:ext cx="623612" cy="876151"/>
            <a:chOff x="3160372" y="2467598"/>
            <a:chExt cx="623612" cy="876151"/>
          </a:xfrm>
        </p:grpSpPr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71A1DD77-4BBC-497D-90AA-9AE6AC4E39D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auto">
            <a:xfrm>
              <a:off x="3160372" y="2467598"/>
              <a:ext cx="623612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411A37C0-F603-41C6-8331-D6AA79E3FAF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3160372" y="2905673"/>
              <a:ext cx="623612" cy="4380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438" name="矩形 437">
            <a:extLst>
              <a:ext uri="{FF2B5EF4-FFF2-40B4-BE49-F238E27FC236}">
                <a16:creationId xmlns:a16="http://schemas.microsoft.com/office/drawing/2014/main" id="{31A42260-6FD6-4723-B64C-363320467FF6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6845630" y="2959989"/>
            <a:ext cx="767441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1FD32111-22FC-4A51-97EB-DA4E6EE372CF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7613071" y="2959989"/>
            <a:ext cx="767442" cy="4380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804192FC-4BB5-4862-923C-8CBB85B45429}"/>
              </a:ext>
            </a:extLst>
          </p:cNvPr>
          <p:cNvGrpSpPr/>
          <p:nvPr/>
        </p:nvGrpSpPr>
        <p:grpSpPr>
          <a:xfrm>
            <a:off x="6845630" y="2521914"/>
            <a:ext cx="1534883" cy="438075"/>
            <a:chOff x="4066419" y="2476606"/>
            <a:chExt cx="1534883" cy="438075"/>
          </a:xfrm>
        </p:grpSpPr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E5A2B210-8D49-464F-B94E-3A1A74E745F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4066419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9B1FEE11-D6DC-4A4F-9B56-8AA9C502581B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4578047" y="2476606"/>
              <a:ext cx="511627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B23640E4-8DC1-4F1A-9760-4DF9CFCA7A69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5089674" y="2476606"/>
              <a:ext cx="511628" cy="43807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441" name="矩形 440">
            <a:extLst>
              <a:ext uri="{FF2B5EF4-FFF2-40B4-BE49-F238E27FC236}">
                <a16:creationId xmlns:a16="http://schemas.microsoft.com/office/drawing/2014/main" id="{C98CF28F-BE9C-4C1A-AF26-5F77408060B5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6845631" y="2521914"/>
            <a:ext cx="1534883" cy="8761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42" name="接點: 弧形 441">
            <a:extLst>
              <a:ext uri="{FF2B5EF4-FFF2-40B4-BE49-F238E27FC236}">
                <a16:creationId xmlns:a16="http://schemas.microsoft.com/office/drawing/2014/main" id="{2D91B62C-57DC-4986-A1AC-BC59C16D2823}"/>
              </a:ext>
            </a:extLst>
          </p:cNvPr>
          <p:cNvCxnSpPr>
            <a:cxnSpLocks/>
            <a:stCxn id="429" idx="2"/>
          </p:cNvCxnSpPr>
          <p:nvPr/>
        </p:nvCxnSpPr>
        <p:spPr bwMode="auto">
          <a:xfrm rot="5400000">
            <a:off x="7118561" y="2242502"/>
            <a:ext cx="219038" cy="76998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3" name="接點: 弧形 442">
            <a:extLst>
              <a:ext uri="{FF2B5EF4-FFF2-40B4-BE49-F238E27FC236}">
                <a16:creationId xmlns:a16="http://schemas.microsoft.com/office/drawing/2014/main" id="{C15A64DC-0919-4480-95B9-535FDB11611C}"/>
              </a:ext>
            </a:extLst>
          </p:cNvPr>
          <p:cNvCxnSpPr>
            <a:endCxn id="431" idx="0"/>
          </p:cNvCxnSpPr>
          <p:nvPr/>
        </p:nvCxnSpPr>
        <p:spPr bwMode="auto">
          <a:xfrm>
            <a:off x="6848176" y="3179027"/>
            <a:ext cx="764897" cy="21903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4" name="矩形 443">
            <a:extLst>
              <a:ext uri="{FF2B5EF4-FFF2-40B4-BE49-F238E27FC236}">
                <a16:creationId xmlns:a16="http://schemas.microsoft.com/office/drawing/2014/main" id="{C7A22FAF-6FCD-40FD-BADF-769EB107788F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5971012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7B193D57-DC8E-4929-A5A4-30F0960197C6}"/>
              </a:ext>
            </a:extLst>
          </p:cNvPr>
          <p:cNvSpPr/>
          <p:nvPr/>
        </p:nvSpPr>
        <p:spPr bwMode="auto">
          <a:xfrm>
            <a:off x="6811995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7B929054-A1F6-4EEB-AFEA-94A500F2B07B}"/>
              </a:ext>
            </a:extLst>
          </p:cNvPr>
          <p:cNvSpPr/>
          <p:nvPr/>
        </p:nvSpPr>
        <p:spPr bwMode="auto">
          <a:xfrm>
            <a:off x="7652977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47" name="群組 446">
            <a:extLst>
              <a:ext uri="{FF2B5EF4-FFF2-40B4-BE49-F238E27FC236}">
                <a16:creationId xmlns:a16="http://schemas.microsoft.com/office/drawing/2014/main" id="{BA5D5220-3C62-41F8-8C1A-6DD0CC96F7D0}"/>
              </a:ext>
            </a:extLst>
          </p:cNvPr>
          <p:cNvGrpSpPr/>
          <p:nvPr>
            <p:custDataLst>
              <p:tags r:id="rId38"/>
            </p:custDataLst>
          </p:nvPr>
        </p:nvGrpSpPr>
        <p:grpSpPr>
          <a:xfrm>
            <a:off x="5971012" y="1052317"/>
            <a:ext cx="616017" cy="459631"/>
            <a:chOff x="2062051" y="2473851"/>
            <a:chExt cx="616017" cy="459631"/>
          </a:xfrm>
        </p:grpSpPr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9C43B991-FCCB-47CA-85A3-204567FCDCD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2062051" y="2473851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C0B91A1A-9C7D-4F62-8130-6F0F52F97350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auto">
            <a:xfrm>
              <a:off x="2062051" y="2703667"/>
              <a:ext cx="616017" cy="229815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P-ARP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48" name="接點: 肘形 447">
            <a:extLst>
              <a:ext uri="{FF2B5EF4-FFF2-40B4-BE49-F238E27FC236}">
                <a16:creationId xmlns:a16="http://schemas.microsoft.com/office/drawing/2014/main" id="{EB50BADC-FCFE-4C35-9564-FDD5452171A9}"/>
              </a:ext>
            </a:extLst>
          </p:cNvPr>
          <p:cNvCxnSpPr>
            <a:cxnSpLocks/>
            <a:stCxn id="441" idx="2"/>
          </p:cNvCxnSpPr>
          <p:nvPr/>
        </p:nvCxnSpPr>
        <p:spPr bwMode="auto">
          <a:xfrm rot="5400000">
            <a:off x="7123610" y="3450218"/>
            <a:ext cx="541617" cy="4373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E6CE22B8-4EDD-4556-8C3A-79DDBDC66429}"/>
              </a:ext>
            </a:extLst>
          </p:cNvPr>
          <p:cNvSpPr/>
          <p:nvPr/>
        </p:nvSpPr>
        <p:spPr bwMode="auto">
          <a:xfrm>
            <a:off x="5959302" y="2517977"/>
            <a:ext cx="630514" cy="884026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16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44AA58B-AD2C-40C5-9069-5E18F7FA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Maybe we don’t need NAT.</a:t>
            </a:r>
          </a:p>
          <a:p>
            <a:pPr lvl="1"/>
            <a:r>
              <a:rPr lang="en-US" altLang="zh-TW" dirty="0"/>
              <a:t> They have a gateway supporting NAT.</a:t>
            </a:r>
          </a:p>
          <a:p>
            <a:pPr lvl="1"/>
            <a:r>
              <a:rPr lang="en-US" altLang="zh-TW" dirty="0"/>
              <a:t> We use their private IP directly.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56098C-675F-422F-AAA1-5B7C9B6FD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15A46D-F723-4D7F-91D2-00E6A027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NAT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3A3B88-45D2-4DA9-A769-C94B4FE0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12" y="1783321"/>
            <a:ext cx="5229955" cy="403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0E86CF4-24B9-41F6-A275-DB755C2A7EB7}"/>
              </a:ext>
            </a:extLst>
          </p:cNvPr>
          <p:cNvSpPr/>
          <p:nvPr/>
        </p:nvSpPr>
        <p:spPr bwMode="auto">
          <a:xfrm>
            <a:off x="6805413" y="5095875"/>
            <a:ext cx="4957962" cy="7266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321CB4-7E1C-4D9F-9682-840F3B1817F3}"/>
              </a:ext>
            </a:extLst>
          </p:cNvPr>
          <p:cNvSpPr/>
          <p:nvPr/>
        </p:nvSpPr>
        <p:spPr bwMode="auto">
          <a:xfrm>
            <a:off x="6805413" y="1783321"/>
            <a:ext cx="4957962" cy="3115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2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2DDEE5A-89DA-44D3-9E59-007E63CD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感覺 </a:t>
            </a:r>
            <a:r>
              <a:rPr lang="en-US" altLang="zh-TW" dirty="0"/>
              <a:t>OVS</a:t>
            </a:r>
            <a:r>
              <a:rPr lang="zh-TW" altLang="en-US" dirty="0"/>
              <a:t> 每個埠要有 </a:t>
            </a:r>
            <a:r>
              <a:rPr lang="en-US" altLang="zh-TW" dirty="0"/>
              <a:t>MAC</a:t>
            </a:r>
            <a:r>
              <a:rPr lang="zh-TW" altLang="en-US" dirty="0"/>
              <a:t>，這樣 </a:t>
            </a:r>
            <a:r>
              <a:rPr lang="en-US" altLang="zh-TW" dirty="0"/>
              <a:t>APP </a:t>
            </a:r>
            <a:r>
              <a:rPr lang="zh-TW" altLang="en-US" dirty="0"/>
              <a:t>才能問得到 </a:t>
            </a:r>
            <a:r>
              <a:rPr lang="en-US" altLang="zh-TW" dirty="0"/>
              <a:t>gateway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OVS</a:t>
            </a:r>
            <a:r>
              <a:rPr lang="zh-TW" altLang="en-US" dirty="0"/>
              <a:t> 要能問到下一站的 </a:t>
            </a:r>
            <a:r>
              <a:rPr lang="en-US" altLang="zh-TW" dirty="0"/>
              <a:t>MAC</a:t>
            </a:r>
            <a:r>
              <a:rPr lang="zh-TW" altLang="en-US" dirty="0"/>
              <a:t>，然後進行 </a:t>
            </a:r>
            <a:r>
              <a:rPr lang="en-US" altLang="zh-TW" dirty="0"/>
              <a:t>NAT ( </a:t>
            </a:r>
            <a:r>
              <a:rPr lang="zh-TW" altLang="en-US" dirty="0"/>
              <a:t>改變 </a:t>
            </a:r>
            <a:r>
              <a:rPr lang="en-US" altLang="zh-TW" dirty="0" err="1"/>
              <a:t>src</a:t>
            </a:r>
            <a:r>
              <a:rPr lang="en-US" altLang="zh-TW" dirty="0"/>
              <a:t> MAC</a:t>
            </a:r>
            <a:r>
              <a:rPr lang="zh-TW" altLang="en-US" dirty="0"/>
              <a:t>、</a:t>
            </a:r>
            <a:r>
              <a:rPr lang="en-US" altLang="zh-TW" dirty="0" err="1"/>
              <a:t>dst</a:t>
            </a:r>
            <a:r>
              <a:rPr lang="en-US" altLang="zh-TW" dirty="0"/>
              <a:t> MAC</a:t>
            </a:r>
            <a:r>
              <a:rPr lang="zh-TW" altLang="en-US" dirty="0"/>
              <a:t>、 </a:t>
            </a:r>
            <a:r>
              <a:rPr lang="en-US" altLang="zh-TW" dirty="0" err="1"/>
              <a:t>src</a:t>
            </a:r>
            <a:r>
              <a:rPr lang="en-US" altLang="zh-TW" dirty="0"/>
              <a:t> IP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但是，一旦 </a:t>
            </a:r>
            <a:r>
              <a:rPr lang="en-US" altLang="zh-TW" dirty="0"/>
              <a:t>OVS </a:t>
            </a:r>
            <a:r>
              <a:rPr lang="zh-TW" altLang="en-US" dirty="0"/>
              <a:t>出外往的孔到 </a:t>
            </a:r>
            <a:r>
              <a:rPr lang="en-US" altLang="zh-TW" dirty="0"/>
              <a:t>ISP</a:t>
            </a:r>
            <a:r>
              <a:rPr lang="zh-TW" altLang="en-US" dirty="0"/>
              <a:t> 之間有任何一台 </a:t>
            </a:r>
            <a:r>
              <a:rPr lang="en-US" altLang="zh-TW" dirty="0"/>
              <a:t>AP</a:t>
            </a:r>
            <a:r>
              <a:rPr lang="zh-TW" altLang="en-US" dirty="0"/>
              <a:t>，那就省事了。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NAT</a:t>
            </a:r>
            <a:r>
              <a:rPr lang="zh-TW" altLang="en-US" dirty="0"/>
              <a:t>的運作機制。</a:t>
            </a:r>
            <a:endParaRPr lang="en-US" altLang="zh-TW" dirty="0"/>
          </a:p>
          <a:p>
            <a:pPr lvl="1"/>
            <a:r>
              <a:rPr lang="zh-TW" altLang="en-US" dirty="0"/>
              <a:t> 對 </a:t>
            </a:r>
            <a:r>
              <a:rPr lang="en-US" altLang="zh-TW" dirty="0"/>
              <a:t>UE </a:t>
            </a:r>
            <a:r>
              <a:rPr lang="zh-TW" altLang="en-US" dirty="0"/>
              <a:t>來說，外網的 </a:t>
            </a:r>
            <a:r>
              <a:rPr lang="en-US" altLang="zh-TW" dirty="0" err="1"/>
              <a:t>dst</a:t>
            </a:r>
            <a:r>
              <a:rPr lang="en-US" altLang="zh-TW" dirty="0"/>
              <a:t> IP</a:t>
            </a:r>
            <a:r>
              <a:rPr lang="zh-TW" altLang="en-US" dirty="0"/>
              <a:t> 往 </a:t>
            </a:r>
            <a:r>
              <a:rPr lang="en-US" altLang="zh-TW" dirty="0"/>
              <a:t>gateway </a:t>
            </a:r>
            <a:r>
              <a:rPr lang="zh-TW" altLang="en-US" dirty="0"/>
              <a:t>送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/>
              <a:t>dst</a:t>
            </a:r>
            <a:r>
              <a:rPr lang="en-US" altLang="zh-TW" dirty="0"/>
              <a:t> MAC </a:t>
            </a:r>
            <a:r>
              <a:rPr lang="zh-TW" altLang="en-US" dirty="0"/>
              <a:t>改 </a:t>
            </a:r>
            <a:r>
              <a:rPr lang="en-US" altLang="zh-TW" dirty="0"/>
              <a:t>OVS </a:t>
            </a:r>
            <a:r>
              <a:rPr lang="zh-TW" altLang="en-US" dirty="0"/>
              <a:t>網卡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 對 </a:t>
            </a:r>
            <a:r>
              <a:rPr lang="en-US" altLang="zh-TW" dirty="0"/>
              <a:t>OVS </a:t>
            </a:r>
            <a:r>
              <a:rPr lang="zh-TW" altLang="en-US" dirty="0"/>
              <a:t>來說，收到 </a:t>
            </a:r>
            <a:r>
              <a:rPr lang="en-US" altLang="zh-TW" dirty="0" err="1"/>
              <a:t>dst</a:t>
            </a:r>
            <a:r>
              <a:rPr lang="en-US" altLang="zh-TW" dirty="0"/>
              <a:t> IP </a:t>
            </a:r>
            <a:r>
              <a:rPr lang="zh-TW" altLang="en-US" dirty="0"/>
              <a:t>是外網的封包就要送到下一站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/>
              <a:t>dst</a:t>
            </a:r>
            <a:r>
              <a:rPr lang="en-US" altLang="zh-TW" dirty="0"/>
              <a:t> MAC </a:t>
            </a:r>
            <a:r>
              <a:rPr lang="zh-TW" altLang="en-US" dirty="0"/>
              <a:t>改下一站 </a:t>
            </a:r>
            <a:r>
              <a:rPr lang="en-US" altLang="zh-TW" dirty="0"/>
              <a:t>router )</a:t>
            </a:r>
            <a:r>
              <a:rPr lang="zh-TW" altLang="en-US" dirty="0"/>
              <a:t>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EAFAB52-74DE-4B8B-923A-3119C6C29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D123DA-5FD6-454D-B284-9A86BE3C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33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D90FECE-FD35-4F9D-A733-795A0C91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CDECA8-1652-4E7D-B0F3-88EC703E1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146602D-AF5C-4749-9959-E1523ECA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67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1.8007"/>
  <p:tag name="RMOST" val="388.874"/>
  <p:tag name="TMOST" val="267.5642"/>
  <p:tag name="BMOST" val="282.64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0.1093"/>
  <p:tag name="RMOST" val="440.9662"/>
  <p:tag name="TMOST" val="198.5759"/>
  <p:tag name="BMOST" val="267.564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.38709"/>
  <p:tag name="RMOST" val="84.67346"/>
  <p:tag name="TMOST" val="119.051"/>
  <p:tag name="BMOST" val="137.484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.70354"/>
  <p:tag name="RMOST" val="79.20882"/>
  <p:tag name="TMOST" val="82.8596"/>
  <p:tag name="BMOST" val="119.05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1.8007"/>
  <p:tag name="RMOST" val="388.874"/>
  <p:tag name="TMOST" val="267.5642"/>
  <p:tag name="BMOST" val="282.642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1.2047"/>
  <p:tag name="RMOST" val="608.8368"/>
  <p:tag name="TMOST" val="453.8671"/>
  <p:tag name="BMOST" val="488.67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0.1093"/>
  <p:tag name="RMOST" val="440.9662"/>
  <p:tag name="TMOST" val="198.5759"/>
  <p:tag name="BMOST" val="267.564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.38709"/>
  <p:tag name="RMOST" val="84.67346"/>
  <p:tag name="TMOST" val="119.051"/>
  <p:tag name="BMOST" val="137.484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.70354"/>
  <p:tag name="RMOST" val="79.20882"/>
  <p:tag name="TMOST" val="82.8596"/>
  <p:tag name="BMOST" val="119.05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7.486"/>
  <p:tag name="RMOST" val="612.5554"/>
  <p:tag name="TMOST" val="488.6713"/>
  <p:tag name="BMOST" val="510.482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1.2549"/>
  <p:tag name="RMOST" val="692.9063"/>
  <p:tag name="TMOST" val="379.2564"/>
  <p:tag name="BMOST" val="440.907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7.8622"/>
  <p:tag name="RMOST" val="696.299"/>
  <p:tag name="TMOST" val="440.9077"/>
  <p:tag name="BMOST" val="462.718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5.6522"/>
  <p:tag name="RMOST" val="209.3857"/>
  <p:tag name="TMOST" val="420.368"/>
  <p:tag name="BMOST" val="463.931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9.7777"/>
  <p:tag name="RMOST" val="733.5112"/>
  <p:tag name="TMOST" val="420.368"/>
  <p:tag name="BMOST" val="463.931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31.2549"/>
  <p:tag name="RMOST" val="692.9063"/>
  <p:tag name="TMOST" val="379.2564"/>
  <p:tag name="BMOST" val="440.90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7.8622"/>
  <p:tag name="RMOST" val="696.299"/>
  <p:tag name="TMOST" val="440.9077"/>
  <p:tag name="BMOST" val="462.718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21.2047"/>
  <p:tag name="RMOST" val="608.8368"/>
  <p:tag name="TMOST" val="453.8671"/>
  <p:tag name="BMOST" val="488.671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17.486"/>
  <p:tag name="RMOST" val="612.5554"/>
  <p:tag name="TMOST" val="488.6713"/>
  <p:tag name="BMOST" val="510.48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5.33921"/>
  <p:tag name="RMOST" val="159.1595"/>
  <p:tag name="TMOST" val="310.2112"/>
  <p:tag name="BMOST" val="384.03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1.8007"/>
  <p:tag name="RMOST" val="388.874"/>
  <p:tag name="TMOST" val="267.5642"/>
  <p:tag name="BMOST" val="282.64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20.1093"/>
  <p:tag name="RMOST" val="440.9662"/>
  <p:tag name="TMOST" val="198.5759"/>
  <p:tag name="BMOST" val="267.564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.38709"/>
  <p:tag name="RMOST" val="84.67346"/>
  <p:tag name="TMOST" val="119.051"/>
  <p:tag name="BMOST" val="137.484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.70354"/>
  <p:tag name="RMOST" val="79.20882"/>
  <p:tag name="TMOST" val="82.8596"/>
  <p:tag name="BMOST" val="119.051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98231</TotalTime>
  <Words>620</Words>
  <Application>Microsoft Office PowerPoint</Application>
  <PresentationFormat>寬螢幕</PresentationFormat>
  <Paragraphs>207</Paragraphs>
  <Slides>10</Slides>
  <Notes>4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Function</vt:lpstr>
      <vt:lpstr>VXLAN L2 VPN Network</vt:lpstr>
      <vt:lpstr>PowerPoint 簡報</vt:lpstr>
      <vt:lpstr>PowerPoint 簡報</vt:lpstr>
      <vt:lpstr>About NAT</vt:lpstr>
      <vt:lpstr>PowerPoint 簡報</vt:lpstr>
      <vt:lpstr>TODO List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2256</cp:revision>
  <cp:lastPrinted>2016-10-16T18:03:02Z</cp:lastPrinted>
  <dcterms:created xsi:type="dcterms:W3CDTF">2009-05-04T15:50:16Z</dcterms:created>
  <dcterms:modified xsi:type="dcterms:W3CDTF">2024-03-07T09:01:03Z</dcterms:modified>
</cp:coreProperties>
</file>