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2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3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notesSlides/notesSlide4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330" r:id="rId3"/>
    <p:sldId id="331" r:id="rId4"/>
    <p:sldId id="327" r:id="rId5"/>
    <p:sldId id="326" r:id="rId6"/>
    <p:sldId id="328" r:id="rId7"/>
    <p:sldId id="329" r:id="rId8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6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9D9D9"/>
    <a:srgbClr val="FF66FF"/>
    <a:srgbClr val="B2B2B2"/>
    <a:srgbClr val="808080"/>
    <a:srgbClr val="3366FF"/>
    <a:srgbClr val="6699FF"/>
    <a:srgbClr val="00FFFF"/>
    <a:srgbClr val="FF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3928" autoAdjust="0"/>
  </p:normalViewPr>
  <p:slideViewPr>
    <p:cSldViewPr snapToGrid="0">
      <p:cViewPr>
        <p:scale>
          <a:sx n="100" d="100"/>
          <a:sy n="100" d="100"/>
        </p:scale>
        <p:origin x="900" y="114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79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29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9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34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4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84" Type="http://schemas.openxmlformats.org/officeDocument/2006/relationships/tags" Target="../tags/tag85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6" Type="http://schemas.openxmlformats.org/officeDocument/2006/relationships/tags" Target="../tags/tag17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74" Type="http://schemas.openxmlformats.org/officeDocument/2006/relationships/tags" Target="../tags/tag75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image" Target="../media/image4.png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18" Type="http://schemas.openxmlformats.org/officeDocument/2006/relationships/tags" Target="../tags/tag119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08" Type="http://schemas.openxmlformats.org/officeDocument/2006/relationships/tags" Target="../tags/tag109.xml"/><Relationship Id="rId54" Type="http://schemas.openxmlformats.org/officeDocument/2006/relationships/tags" Target="../tags/tag55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49" Type="http://schemas.openxmlformats.org/officeDocument/2006/relationships/tags" Target="../tags/tag50.xml"/><Relationship Id="rId114" Type="http://schemas.openxmlformats.org/officeDocument/2006/relationships/tags" Target="../tags/tag115.xml"/><Relationship Id="rId119" Type="http://schemas.openxmlformats.org/officeDocument/2006/relationships/slideLayout" Target="../slideLayouts/slideLayout2.xml"/><Relationship Id="rId44" Type="http://schemas.openxmlformats.org/officeDocument/2006/relationships/tags" Target="../tags/tag45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tags" Target="../tags/tag11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04" Type="http://schemas.openxmlformats.org/officeDocument/2006/relationships/tags" Target="../tags/tag105.xml"/><Relationship Id="rId120" Type="http://schemas.openxmlformats.org/officeDocument/2006/relationships/notesSlide" Target="../notesSlides/notesSlide1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15" Type="http://schemas.openxmlformats.org/officeDocument/2006/relationships/tags" Target="../tags/tag116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105" Type="http://schemas.openxmlformats.org/officeDocument/2006/relationships/tags" Target="../tags/tag106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98" Type="http://schemas.openxmlformats.org/officeDocument/2006/relationships/tags" Target="../tags/tag99.xml"/><Relationship Id="rId121" Type="http://schemas.openxmlformats.org/officeDocument/2006/relationships/image" Target="../media/image2.png"/><Relationship Id="rId3" Type="http://schemas.openxmlformats.org/officeDocument/2006/relationships/tags" Target="../tags/tag4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116" Type="http://schemas.openxmlformats.org/officeDocument/2006/relationships/tags" Target="../tags/tag117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5" Type="http://schemas.openxmlformats.org/officeDocument/2006/relationships/tags" Target="../tags/tag16.xml"/><Relationship Id="rId36" Type="http://schemas.openxmlformats.org/officeDocument/2006/relationships/tags" Target="../tags/tag37.xml"/><Relationship Id="rId57" Type="http://schemas.openxmlformats.org/officeDocument/2006/relationships/tags" Target="../tags/tag58.xml"/><Relationship Id="rId106" Type="http://schemas.openxmlformats.org/officeDocument/2006/relationships/tags" Target="../tags/tag107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52" Type="http://schemas.openxmlformats.org/officeDocument/2006/relationships/tags" Target="../tags/tag53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94" Type="http://schemas.openxmlformats.org/officeDocument/2006/relationships/tags" Target="../tags/tag95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45.xml"/><Relationship Id="rId21" Type="http://schemas.openxmlformats.org/officeDocument/2006/relationships/tags" Target="../tags/tag140.xml"/><Relationship Id="rId42" Type="http://schemas.openxmlformats.org/officeDocument/2006/relationships/tags" Target="../tags/tag161.xml"/><Relationship Id="rId47" Type="http://schemas.openxmlformats.org/officeDocument/2006/relationships/tags" Target="../tags/tag166.xml"/><Relationship Id="rId63" Type="http://schemas.openxmlformats.org/officeDocument/2006/relationships/tags" Target="../tags/tag182.xml"/><Relationship Id="rId68" Type="http://schemas.openxmlformats.org/officeDocument/2006/relationships/tags" Target="../tags/tag187.xml"/><Relationship Id="rId84" Type="http://schemas.openxmlformats.org/officeDocument/2006/relationships/tags" Target="../tags/tag203.xml"/><Relationship Id="rId89" Type="http://schemas.openxmlformats.org/officeDocument/2006/relationships/tags" Target="../tags/tag208.xml"/><Relationship Id="rId16" Type="http://schemas.openxmlformats.org/officeDocument/2006/relationships/tags" Target="../tags/tag135.xml"/><Relationship Id="rId11" Type="http://schemas.openxmlformats.org/officeDocument/2006/relationships/tags" Target="../tags/tag130.xml"/><Relationship Id="rId32" Type="http://schemas.openxmlformats.org/officeDocument/2006/relationships/tags" Target="../tags/tag151.xml"/><Relationship Id="rId37" Type="http://schemas.openxmlformats.org/officeDocument/2006/relationships/tags" Target="../tags/tag156.xml"/><Relationship Id="rId53" Type="http://schemas.openxmlformats.org/officeDocument/2006/relationships/tags" Target="../tags/tag172.xml"/><Relationship Id="rId58" Type="http://schemas.openxmlformats.org/officeDocument/2006/relationships/tags" Target="../tags/tag177.xml"/><Relationship Id="rId74" Type="http://schemas.openxmlformats.org/officeDocument/2006/relationships/tags" Target="../tags/tag193.xml"/><Relationship Id="rId79" Type="http://schemas.openxmlformats.org/officeDocument/2006/relationships/tags" Target="../tags/tag198.xml"/><Relationship Id="rId5" Type="http://schemas.openxmlformats.org/officeDocument/2006/relationships/tags" Target="../tags/tag124.xml"/><Relationship Id="rId90" Type="http://schemas.openxmlformats.org/officeDocument/2006/relationships/tags" Target="../tags/tag209.xml"/><Relationship Id="rId22" Type="http://schemas.openxmlformats.org/officeDocument/2006/relationships/tags" Target="../tags/tag141.xml"/><Relationship Id="rId27" Type="http://schemas.openxmlformats.org/officeDocument/2006/relationships/tags" Target="../tags/tag146.xml"/><Relationship Id="rId43" Type="http://schemas.openxmlformats.org/officeDocument/2006/relationships/tags" Target="../tags/tag162.xml"/><Relationship Id="rId48" Type="http://schemas.openxmlformats.org/officeDocument/2006/relationships/tags" Target="../tags/tag167.xml"/><Relationship Id="rId64" Type="http://schemas.openxmlformats.org/officeDocument/2006/relationships/tags" Target="../tags/tag183.xml"/><Relationship Id="rId69" Type="http://schemas.openxmlformats.org/officeDocument/2006/relationships/tags" Target="../tags/tag188.xml"/><Relationship Id="rId8" Type="http://schemas.openxmlformats.org/officeDocument/2006/relationships/tags" Target="../tags/tag127.xml"/><Relationship Id="rId51" Type="http://schemas.openxmlformats.org/officeDocument/2006/relationships/tags" Target="../tags/tag170.xml"/><Relationship Id="rId72" Type="http://schemas.openxmlformats.org/officeDocument/2006/relationships/tags" Target="../tags/tag191.xml"/><Relationship Id="rId80" Type="http://schemas.openxmlformats.org/officeDocument/2006/relationships/tags" Target="../tags/tag199.xml"/><Relationship Id="rId85" Type="http://schemas.openxmlformats.org/officeDocument/2006/relationships/tags" Target="../tags/tag204.xml"/><Relationship Id="rId93" Type="http://schemas.openxmlformats.org/officeDocument/2006/relationships/image" Target="../media/image3.jpg"/><Relationship Id="rId3" Type="http://schemas.openxmlformats.org/officeDocument/2006/relationships/tags" Target="../tags/tag122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tags" Target="../tags/tag144.xml"/><Relationship Id="rId33" Type="http://schemas.openxmlformats.org/officeDocument/2006/relationships/tags" Target="../tags/tag152.xml"/><Relationship Id="rId38" Type="http://schemas.openxmlformats.org/officeDocument/2006/relationships/tags" Target="../tags/tag157.xml"/><Relationship Id="rId46" Type="http://schemas.openxmlformats.org/officeDocument/2006/relationships/tags" Target="../tags/tag165.xml"/><Relationship Id="rId59" Type="http://schemas.openxmlformats.org/officeDocument/2006/relationships/tags" Target="../tags/tag178.xml"/><Relationship Id="rId67" Type="http://schemas.openxmlformats.org/officeDocument/2006/relationships/tags" Target="../tags/tag186.xml"/><Relationship Id="rId20" Type="http://schemas.openxmlformats.org/officeDocument/2006/relationships/tags" Target="../tags/tag139.xml"/><Relationship Id="rId41" Type="http://schemas.openxmlformats.org/officeDocument/2006/relationships/tags" Target="../tags/tag160.xml"/><Relationship Id="rId54" Type="http://schemas.openxmlformats.org/officeDocument/2006/relationships/tags" Target="../tags/tag173.xml"/><Relationship Id="rId62" Type="http://schemas.openxmlformats.org/officeDocument/2006/relationships/tags" Target="../tags/tag181.xml"/><Relationship Id="rId70" Type="http://schemas.openxmlformats.org/officeDocument/2006/relationships/tags" Target="../tags/tag189.xml"/><Relationship Id="rId75" Type="http://schemas.openxmlformats.org/officeDocument/2006/relationships/tags" Target="../tags/tag194.xml"/><Relationship Id="rId83" Type="http://schemas.openxmlformats.org/officeDocument/2006/relationships/tags" Target="../tags/tag202.xml"/><Relationship Id="rId88" Type="http://schemas.openxmlformats.org/officeDocument/2006/relationships/tags" Target="../tags/tag207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28" Type="http://schemas.openxmlformats.org/officeDocument/2006/relationships/tags" Target="../tags/tag147.xml"/><Relationship Id="rId36" Type="http://schemas.openxmlformats.org/officeDocument/2006/relationships/tags" Target="../tags/tag155.xml"/><Relationship Id="rId49" Type="http://schemas.openxmlformats.org/officeDocument/2006/relationships/tags" Target="../tags/tag168.xml"/><Relationship Id="rId57" Type="http://schemas.openxmlformats.org/officeDocument/2006/relationships/tags" Target="../tags/tag176.xml"/><Relationship Id="rId10" Type="http://schemas.openxmlformats.org/officeDocument/2006/relationships/tags" Target="../tags/tag129.xml"/><Relationship Id="rId31" Type="http://schemas.openxmlformats.org/officeDocument/2006/relationships/tags" Target="../tags/tag150.xml"/><Relationship Id="rId44" Type="http://schemas.openxmlformats.org/officeDocument/2006/relationships/tags" Target="../tags/tag163.xml"/><Relationship Id="rId52" Type="http://schemas.openxmlformats.org/officeDocument/2006/relationships/tags" Target="../tags/tag171.xml"/><Relationship Id="rId60" Type="http://schemas.openxmlformats.org/officeDocument/2006/relationships/tags" Target="../tags/tag179.xml"/><Relationship Id="rId65" Type="http://schemas.openxmlformats.org/officeDocument/2006/relationships/tags" Target="../tags/tag184.xml"/><Relationship Id="rId73" Type="http://schemas.openxmlformats.org/officeDocument/2006/relationships/tags" Target="../tags/tag192.xml"/><Relationship Id="rId78" Type="http://schemas.openxmlformats.org/officeDocument/2006/relationships/tags" Target="../tags/tag197.xml"/><Relationship Id="rId81" Type="http://schemas.openxmlformats.org/officeDocument/2006/relationships/tags" Target="../tags/tag200.xml"/><Relationship Id="rId86" Type="http://schemas.openxmlformats.org/officeDocument/2006/relationships/tags" Target="../tags/tag205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39" Type="http://schemas.openxmlformats.org/officeDocument/2006/relationships/tags" Target="../tags/tag158.xml"/><Relationship Id="rId34" Type="http://schemas.openxmlformats.org/officeDocument/2006/relationships/tags" Target="../tags/tag153.xml"/><Relationship Id="rId50" Type="http://schemas.openxmlformats.org/officeDocument/2006/relationships/tags" Target="../tags/tag169.xml"/><Relationship Id="rId55" Type="http://schemas.openxmlformats.org/officeDocument/2006/relationships/tags" Target="../tags/tag174.xml"/><Relationship Id="rId76" Type="http://schemas.openxmlformats.org/officeDocument/2006/relationships/tags" Target="../tags/tag195.xml"/><Relationship Id="rId7" Type="http://schemas.openxmlformats.org/officeDocument/2006/relationships/tags" Target="../tags/tag126.xml"/><Relationship Id="rId71" Type="http://schemas.openxmlformats.org/officeDocument/2006/relationships/tags" Target="../tags/tag190.xml"/><Relationship Id="rId92" Type="http://schemas.openxmlformats.org/officeDocument/2006/relationships/notesSlide" Target="../notesSlides/notesSlide2.xml"/><Relationship Id="rId2" Type="http://schemas.openxmlformats.org/officeDocument/2006/relationships/tags" Target="../tags/tag121.xml"/><Relationship Id="rId29" Type="http://schemas.openxmlformats.org/officeDocument/2006/relationships/tags" Target="../tags/tag148.xml"/><Relationship Id="rId24" Type="http://schemas.openxmlformats.org/officeDocument/2006/relationships/tags" Target="../tags/tag143.xml"/><Relationship Id="rId40" Type="http://schemas.openxmlformats.org/officeDocument/2006/relationships/tags" Target="../tags/tag159.xml"/><Relationship Id="rId45" Type="http://schemas.openxmlformats.org/officeDocument/2006/relationships/tags" Target="../tags/tag164.xml"/><Relationship Id="rId66" Type="http://schemas.openxmlformats.org/officeDocument/2006/relationships/tags" Target="../tags/tag185.xml"/><Relationship Id="rId87" Type="http://schemas.openxmlformats.org/officeDocument/2006/relationships/tags" Target="../tags/tag206.xml"/><Relationship Id="rId61" Type="http://schemas.openxmlformats.org/officeDocument/2006/relationships/tags" Target="../tags/tag180.xml"/><Relationship Id="rId82" Type="http://schemas.openxmlformats.org/officeDocument/2006/relationships/tags" Target="../tags/tag201.xml"/><Relationship Id="rId19" Type="http://schemas.openxmlformats.org/officeDocument/2006/relationships/tags" Target="../tags/tag138.xml"/><Relationship Id="rId14" Type="http://schemas.openxmlformats.org/officeDocument/2006/relationships/tags" Target="../tags/tag133.xml"/><Relationship Id="rId30" Type="http://schemas.openxmlformats.org/officeDocument/2006/relationships/tags" Target="../tags/tag149.xml"/><Relationship Id="rId35" Type="http://schemas.openxmlformats.org/officeDocument/2006/relationships/tags" Target="../tags/tag154.xml"/><Relationship Id="rId56" Type="http://schemas.openxmlformats.org/officeDocument/2006/relationships/tags" Target="../tags/tag175.xml"/><Relationship Id="rId77" Type="http://schemas.openxmlformats.org/officeDocument/2006/relationships/tags" Target="../tags/tag196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35.xml"/><Relationship Id="rId21" Type="http://schemas.openxmlformats.org/officeDocument/2006/relationships/tags" Target="../tags/tag230.xml"/><Relationship Id="rId42" Type="http://schemas.openxmlformats.org/officeDocument/2006/relationships/tags" Target="../tags/tag251.xml"/><Relationship Id="rId47" Type="http://schemas.openxmlformats.org/officeDocument/2006/relationships/tags" Target="../tags/tag256.xml"/><Relationship Id="rId63" Type="http://schemas.openxmlformats.org/officeDocument/2006/relationships/tags" Target="../tags/tag272.xml"/><Relationship Id="rId68" Type="http://schemas.openxmlformats.org/officeDocument/2006/relationships/tags" Target="../tags/tag277.xml"/><Relationship Id="rId84" Type="http://schemas.openxmlformats.org/officeDocument/2006/relationships/tags" Target="../tags/tag293.xml"/><Relationship Id="rId89" Type="http://schemas.openxmlformats.org/officeDocument/2006/relationships/tags" Target="../tags/tag298.xml"/><Relationship Id="rId16" Type="http://schemas.openxmlformats.org/officeDocument/2006/relationships/tags" Target="../tags/tag225.xml"/><Relationship Id="rId11" Type="http://schemas.openxmlformats.org/officeDocument/2006/relationships/tags" Target="../tags/tag220.xml"/><Relationship Id="rId32" Type="http://schemas.openxmlformats.org/officeDocument/2006/relationships/tags" Target="../tags/tag241.xml"/><Relationship Id="rId37" Type="http://schemas.openxmlformats.org/officeDocument/2006/relationships/tags" Target="../tags/tag246.xml"/><Relationship Id="rId53" Type="http://schemas.openxmlformats.org/officeDocument/2006/relationships/tags" Target="../tags/tag262.xml"/><Relationship Id="rId58" Type="http://schemas.openxmlformats.org/officeDocument/2006/relationships/tags" Target="../tags/tag267.xml"/><Relationship Id="rId74" Type="http://schemas.openxmlformats.org/officeDocument/2006/relationships/tags" Target="../tags/tag283.xml"/><Relationship Id="rId79" Type="http://schemas.openxmlformats.org/officeDocument/2006/relationships/tags" Target="../tags/tag288.xml"/><Relationship Id="rId5" Type="http://schemas.openxmlformats.org/officeDocument/2006/relationships/tags" Target="../tags/tag214.xml"/><Relationship Id="rId90" Type="http://schemas.openxmlformats.org/officeDocument/2006/relationships/slideLayout" Target="../slideLayouts/slideLayout2.xml"/><Relationship Id="rId22" Type="http://schemas.openxmlformats.org/officeDocument/2006/relationships/tags" Target="../tags/tag231.xml"/><Relationship Id="rId27" Type="http://schemas.openxmlformats.org/officeDocument/2006/relationships/tags" Target="../tags/tag236.xml"/><Relationship Id="rId43" Type="http://schemas.openxmlformats.org/officeDocument/2006/relationships/tags" Target="../tags/tag252.xml"/><Relationship Id="rId48" Type="http://schemas.openxmlformats.org/officeDocument/2006/relationships/tags" Target="../tags/tag257.xml"/><Relationship Id="rId64" Type="http://schemas.openxmlformats.org/officeDocument/2006/relationships/tags" Target="../tags/tag273.xml"/><Relationship Id="rId69" Type="http://schemas.openxmlformats.org/officeDocument/2006/relationships/tags" Target="../tags/tag278.xml"/><Relationship Id="rId8" Type="http://schemas.openxmlformats.org/officeDocument/2006/relationships/tags" Target="../tags/tag217.xml"/><Relationship Id="rId51" Type="http://schemas.openxmlformats.org/officeDocument/2006/relationships/tags" Target="../tags/tag260.xml"/><Relationship Id="rId72" Type="http://schemas.openxmlformats.org/officeDocument/2006/relationships/tags" Target="../tags/tag281.xml"/><Relationship Id="rId80" Type="http://schemas.openxmlformats.org/officeDocument/2006/relationships/tags" Target="../tags/tag289.xml"/><Relationship Id="rId85" Type="http://schemas.openxmlformats.org/officeDocument/2006/relationships/tags" Target="../tags/tag294.xml"/><Relationship Id="rId93" Type="http://schemas.openxmlformats.org/officeDocument/2006/relationships/image" Target="../media/image4.png"/><Relationship Id="rId3" Type="http://schemas.openxmlformats.org/officeDocument/2006/relationships/tags" Target="../tags/tag212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5" Type="http://schemas.openxmlformats.org/officeDocument/2006/relationships/tags" Target="../tags/tag234.xml"/><Relationship Id="rId33" Type="http://schemas.openxmlformats.org/officeDocument/2006/relationships/tags" Target="../tags/tag242.xml"/><Relationship Id="rId38" Type="http://schemas.openxmlformats.org/officeDocument/2006/relationships/tags" Target="../tags/tag247.xml"/><Relationship Id="rId46" Type="http://schemas.openxmlformats.org/officeDocument/2006/relationships/tags" Target="../tags/tag255.xml"/><Relationship Id="rId59" Type="http://schemas.openxmlformats.org/officeDocument/2006/relationships/tags" Target="../tags/tag268.xml"/><Relationship Id="rId67" Type="http://schemas.openxmlformats.org/officeDocument/2006/relationships/tags" Target="../tags/tag276.xml"/><Relationship Id="rId20" Type="http://schemas.openxmlformats.org/officeDocument/2006/relationships/tags" Target="../tags/tag229.xml"/><Relationship Id="rId41" Type="http://schemas.openxmlformats.org/officeDocument/2006/relationships/tags" Target="../tags/tag250.xml"/><Relationship Id="rId54" Type="http://schemas.openxmlformats.org/officeDocument/2006/relationships/tags" Target="../tags/tag263.xml"/><Relationship Id="rId62" Type="http://schemas.openxmlformats.org/officeDocument/2006/relationships/tags" Target="../tags/tag271.xml"/><Relationship Id="rId70" Type="http://schemas.openxmlformats.org/officeDocument/2006/relationships/tags" Target="../tags/tag279.xml"/><Relationship Id="rId75" Type="http://schemas.openxmlformats.org/officeDocument/2006/relationships/tags" Target="../tags/tag284.xml"/><Relationship Id="rId83" Type="http://schemas.openxmlformats.org/officeDocument/2006/relationships/tags" Target="../tags/tag292.xml"/><Relationship Id="rId88" Type="http://schemas.openxmlformats.org/officeDocument/2006/relationships/tags" Target="../tags/tag297.xml"/><Relationship Id="rId91" Type="http://schemas.openxmlformats.org/officeDocument/2006/relationships/notesSlide" Target="../notesSlides/notesSlide3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5" Type="http://schemas.openxmlformats.org/officeDocument/2006/relationships/tags" Target="../tags/tag224.xml"/><Relationship Id="rId23" Type="http://schemas.openxmlformats.org/officeDocument/2006/relationships/tags" Target="../tags/tag232.xml"/><Relationship Id="rId28" Type="http://schemas.openxmlformats.org/officeDocument/2006/relationships/tags" Target="../tags/tag237.xml"/><Relationship Id="rId36" Type="http://schemas.openxmlformats.org/officeDocument/2006/relationships/tags" Target="../tags/tag245.xml"/><Relationship Id="rId49" Type="http://schemas.openxmlformats.org/officeDocument/2006/relationships/tags" Target="../tags/tag258.xml"/><Relationship Id="rId57" Type="http://schemas.openxmlformats.org/officeDocument/2006/relationships/tags" Target="../tags/tag266.xml"/><Relationship Id="rId10" Type="http://schemas.openxmlformats.org/officeDocument/2006/relationships/tags" Target="../tags/tag219.xml"/><Relationship Id="rId31" Type="http://schemas.openxmlformats.org/officeDocument/2006/relationships/tags" Target="../tags/tag240.xml"/><Relationship Id="rId44" Type="http://schemas.openxmlformats.org/officeDocument/2006/relationships/tags" Target="../tags/tag253.xml"/><Relationship Id="rId52" Type="http://schemas.openxmlformats.org/officeDocument/2006/relationships/tags" Target="../tags/tag261.xml"/><Relationship Id="rId60" Type="http://schemas.openxmlformats.org/officeDocument/2006/relationships/tags" Target="../tags/tag269.xml"/><Relationship Id="rId65" Type="http://schemas.openxmlformats.org/officeDocument/2006/relationships/tags" Target="../tags/tag274.xml"/><Relationship Id="rId73" Type="http://schemas.openxmlformats.org/officeDocument/2006/relationships/tags" Target="../tags/tag282.xml"/><Relationship Id="rId78" Type="http://schemas.openxmlformats.org/officeDocument/2006/relationships/tags" Target="../tags/tag287.xml"/><Relationship Id="rId81" Type="http://schemas.openxmlformats.org/officeDocument/2006/relationships/tags" Target="../tags/tag290.xml"/><Relationship Id="rId86" Type="http://schemas.openxmlformats.org/officeDocument/2006/relationships/tags" Target="../tags/tag295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39" Type="http://schemas.openxmlformats.org/officeDocument/2006/relationships/tags" Target="../tags/tag248.xml"/><Relationship Id="rId34" Type="http://schemas.openxmlformats.org/officeDocument/2006/relationships/tags" Target="../tags/tag243.xml"/><Relationship Id="rId50" Type="http://schemas.openxmlformats.org/officeDocument/2006/relationships/tags" Target="../tags/tag259.xml"/><Relationship Id="rId55" Type="http://schemas.openxmlformats.org/officeDocument/2006/relationships/tags" Target="../tags/tag264.xml"/><Relationship Id="rId76" Type="http://schemas.openxmlformats.org/officeDocument/2006/relationships/tags" Target="../tags/tag285.xml"/><Relationship Id="rId7" Type="http://schemas.openxmlformats.org/officeDocument/2006/relationships/tags" Target="../tags/tag216.xml"/><Relationship Id="rId71" Type="http://schemas.openxmlformats.org/officeDocument/2006/relationships/tags" Target="../tags/tag280.xml"/><Relationship Id="rId92" Type="http://schemas.openxmlformats.org/officeDocument/2006/relationships/image" Target="../media/image3.jpg"/><Relationship Id="rId2" Type="http://schemas.openxmlformats.org/officeDocument/2006/relationships/tags" Target="../tags/tag211.xml"/><Relationship Id="rId29" Type="http://schemas.openxmlformats.org/officeDocument/2006/relationships/tags" Target="../tags/tag238.xml"/><Relationship Id="rId24" Type="http://schemas.openxmlformats.org/officeDocument/2006/relationships/tags" Target="../tags/tag233.xml"/><Relationship Id="rId40" Type="http://schemas.openxmlformats.org/officeDocument/2006/relationships/tags" Target="../tags/tag249.xml"/><Relationship Id="rId45" Type="http://schemas.openxmlformats.org/officeDocument/2006/relationships/tags" Target="../tags/tag254.xml"/><Relationship Id="rId66" Type="http://schemas.openxmlformats.org/officeDocument/2006/relationships/tags" Target="../tags/tag275.xml"/><Relationship Id="rId87" Type="http://schemas.openxmlformats.org/officeDocument/2006/relationships/tags" Target="../tags/tag296.xml"/><Relationship Id="rId61" Type="http://schemas.openxmlformats.org/officeDocument/2006/relationships/tags" Target="../tags/tag270.xml"/><Relationship Id="rId82" Type="http://schemas.openxmlformats.org/officeDocument/2006/relationships/tags" Target="../tags/tag291.xml"/><Relationship Id="rId19" Type="http://schemas.openxmlformats.org/officeDocument/2006/relationships/tags" Target="../tags/tag228.xml"/><Relationship Id="rId14" Type="http://schemas.openxmlformats.org/officeDocument/2006/relationships/tags" Target="../tags/tag223.xml"/><Relationship Id="rId30" Type="http://schemas.openxmlformats.org/officeDocument/2006/relationships/tags" Target="../tags/tag239.xml"/><Relationship Id="rId35" Type="http://schemas.openxmlformats.org/officeDocument/2006/relationships/tags" Target="../tags/tag244.xml"/><Relationship Id="rId56" Type="http://schemas.openxmlformats.org/officeDocument/2006/relationships/tags" Target="../tags/tag265.xml"/><Relationship Id="rId77" Type="http://schemas.openxmlformats.org/officeDocument/2006/relationships/tags" Target="../tags/tag28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324.xml"/><Relationship Id="rId21" Type="http://schemas.openxmlformats.org/officeDocument/2006/relationships/tags" Target="../tags/tag319.xml"/><Relationship Id="rId42" Type="http://schemas.openxmlformats.org/officeDocument/2006/relationships/tags" Target="../tags/tag340.xml"/><Relationship Id="rId47" Type="http://schemas.openxmlformats.org/officeDocument/2006/relationships/tags" Target="../tags/tag345.xml"/><Relationship Id="rId63" Type="http://schemas.openxmlformats.org/officeDocument/2006/relationships/tags" Target="../tags/tag361.xml"/><Relationship Id="rId68" Type="http://schemas.openxmlformats.org/officeDocument/2006/relationships/tags" Target="../tags/tag366.xml"/><Relationship Id="rId16" Type="http://schemas.openxmlformats.org/officeDocument/2006/relationships/tags" Target="../tags/tag314.xml"/><Relationship Id="rId11" Type="http://schemas.openxmlformats.org/officeDocument/2006/relationships/tags" Target="../tags/tag309.xml"/><Relationship Id="rId24" Type="http://schemas.openxmlformats.org/officeDocument/2006/relationships/tags" Target="../tags/tag322.xml"/><Relationship Id="rId32" Type="http://schemas.openxmlformats.org/officeDocument/2006/relationships/tags" Target="../tags/tag330.xml"/><Relationship Id="rId37" Type="http://schemas.openxmlformats.org/officeDocument/2006/relationships/tags" Target="../tags/tag335.xml"/><Relationship Id="rId40" Type="http://schemas.openxmlformats.org/officeDocument/2006/relationships/tags" Target="../tags/tag338.xml"/><Relationship Id="rId45" Type="http://schemas.openxmlformats.org/officeDocument/2006/relationships/tags" Target="../tags/tag343.xml"/><Relationship Id="rId53" Type="http://schemas.openxmlformats.org/officeDocument/2006/relationships/tags" Target="../tags/tag351.xml"/><Relationship Id="rId58" Type="http://schemas.openxmlformats.org/officeDocument/2006/relationships/tags" Target="../tags/tag356.xml"/><Relationship Id="rId66" Type="http://schemas.openxmlformats.org/officeDocument/2006/relationships/tags" Target="../tags/tag364.xml"/><Relationship Id="rId74" Type="http://schemas.openxmlformats.org/officeDocument/2006/relationships/slideLayout" Target="../slideLayouts/slideLayout2.xml"/><Relationship Id="rId5" Type="http://schemas.openxmlformats.org/officeDocument/2006/relationships/tags" Target="../tags/tag303.xml"/><Relationship Id="rId61" Type="http://schemas.openxmlformats.org/officeDocument/2006/relationships/tags" Target="../tags/tag359.xml"/><Relationship Id="rId19" Type="http://schemas.openxmlformats.org/officeDocument/2006/relationships/tags" Target="../tags/tag317.xml"/><Relationship Id="rId14" Type="http://schemas.openxmlformats.org/officeDocument/2006/relationships/tags" Target="../tags/tag312.xml"/><Relationship Id="rId22" Type="http://schemas.openxmlformats.org/officeDocument/2006/relationships/tags" Target="../tags/tag320.xml"/><Relationship Id="rId27" Type="http://schemas.openxmlformats.org/officeDocument/2006/relationships/tags" Target="../tags/tag325.xml"/><Relationship Id="rId30" Type="http://schemas.openxmlformats.org/officeDocument/2006/relationships/tags" Target="../tags/tag328.xml"/><Relationship Id="rId35" Type="http://schemas.openxmlformats.org/officeDocument/2006/relationships/tags" Target="../tags/tag333.xml"/><Relationship Id="rId43" Type="http://schemas.openxmlformats.org/officeDocument/2006/relationships/tags" Target="../tags/tag341.xml"/><Relationship Id="rId48" Type="http://schemas.openxmlformats.org/officeDocument/2006/relationships/tags" Target="../tags/tag346.xml"/><Relationship Id="rId56" Type="http://schemas.openxmlformats.org/officeDocument/2006/relationships/tags" Target="../tags/tag354.xml"/><Relationship Id="rId64" Type="http://schemas.openxmlformats.org/officeDocument/2006/relationships/tags" Target="../tags/tag362.xml"/><Relationship Id="rId69" Type="http://schemas.openxmlformats.org/officeDocument/2006/relationships/tags" Target="../tags/tag367.xml"/><Relationship Id="rId77" Type="http://schemas.openxmlformats.org/officeDocument/2006/relationships/image" Target="../media/image4.png"/><Relationship Id="rId8" Type="http://schemas.openxmlformats.org/officeDocument/2006/relationships/tags" Target="../tags/tag306.xml"/><Relationship Id="rId51" Type="http://schemas.openxmlformats.org/officeDocument/2006/relationships/tags" Target="../tags/tag349.xml"/><Relationship Id="rId72" Type="http://schemas.openxmlformats.org/officeDocument/2006/relationships/tags" Target="../tags/tag370.xml"/><Relationship Id="rId3" Type="http://schemas.openxmlformats.org/officeDocument/2006/relationships/tags" Target="../tags/tag301.xml"/><Relationship Id="rId12" Type="http://schemas.openxmlformats.org/officeDocument/2006/relationships/tags" Target="../tags/tag310.xml"/><Relationship Id="rId17" Type="http://schemas.openxmlformats.org/officeDocument/2006/relationships/tags" Target="../tags/tag315.xml"/><Relationship Id="rId25" Type="http://schemas.openxmlformats.org/officeDocument/2006/relationships/tags" Target="../tags/tag323.xml"/><Relationship Id="rId33" Type="http://schemas.openxmlformats.org/officeDocument/2006/relationships/tags" Target="../tags/tag331.xml"/><Relationship Id="rId38" Type="http://schemas.openxmlformats.org/officeDocument/2006/relationships/tags" Target="../tags/tag336.xml"/><Relationship Id="rId46" Type="http://schemas.openxmlformats.org/officeDocument/2006/relationships/tags" Target="../tags/tag344.xml"/><Relationship Id="rId59" Type="http://schemas.openxmlformats.org/officeDocument/2006/relationships/tags" Target="../tags/tag357.xml"/><Relationship Id="rId67" Type="http://schemas.openxmlformats.org/officeDocument/2006/relationships/tags" Target="../tags/tag365.xml"/><Relationship Id="rId20" Type="http://schemas.openxmlformats.org/officeDocument/2006/relationships/tags" Target="../tags/tag318.xml"/><Relationship Id="rId41" Type="http://schemas.openxmlformats.org/officeDocument/2006/relationships/tags" Target="../tags/tag339.xml"/><Relationship Id="rId54" Type="http://schemas.openxmlformats.org/officeDocument/2006/relationships/tags" Target="../tags/tag352.xml"/><Relationship Id="rId62" Type="http://schemas.openxmlformats.org/officeDocument/2006/relationships/tags" Target="../tags/tag360.xml"/><Relationship Id="rId70" Type="http://schemas.openxmlformats.org/officeDocument/2006/relationships/tags" Target="../tags/tag368.xml"/><Relationship Id="rId75" Type="http://schemas.openxmlformats.org/officeDocument/2006/relationships/notesSlide" Target="../notesSlides/notesSlide4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5" Type="http://schemas.openxmlformats.org/officeDocument/2006/relationships/tags" Target="../tags/tag313.xml"/><Relationship Id="rId23" Type="http://schemas.openxmlformats.org/officeDocument/2006/relationships/tags" Target="../tags/tag321.xml"/><Relationship Id="rId28" Type="http://schemas.openxmlformats.org/officeDocument/2006/relationships/tags" Target="../tags/tag326.xml"/><Relationship Id="rId36" Type="http://schemas.openxmlformats.org/officeDocument/2006/relationships/tags" Target="../tags/tag334.xml"/><Relationship Id="rId49" Type="http://schemas.openxmlformats.org/officeDocument/2006/relationships/tags" Target="../tags/tag347.xml"/><Relationship Id="rId57" Type="http://schemas.openxmlformats.org/officeDocument/2006/relationships/tags" Target="../tags/tag355.xml"/><Relationship Id="rId10" Type="http://schemas.openxmlformats.org/officeDocument/2006/relationships/tags" Target="../tags/tag308.xml"/><Relationship Id="rId31" Type="http://schemas.openxmlformats.org/officeDocument/2006/relationships/tags" Target="../tags/tag329.xml"/><Relationship Id="rId44" Type="http://schemas.openxmlformats.org/officeDocument/2006/relationships/tags" Target="../tags/tag342.xml"/><Relationship Id="rId52" Type="http://schemas.openxmlformats.org/officeDocument/2006/relationships/tags" Target="../tags/tag350.xml"/><Relationship Id="rId60" Type="http://schemas.openxmlformats.org/officeDocument/2006/relationships/tags" Target="../tags/tag358.xml"/><Relationship Id="rId65" Type="http://schemas.openxmlformats.org/officeDocument/2006/relationships/tags" Target="../tags/tag363.xml"/><Relationship Id="rId73" Type="http://schemas.openxmlformats.org/officeDocument/2006/relationships/tags" Target="../tags/tag371.xml"/><Relationship Id="rId4" Type="http://schemas.openxmlformats.org/officeDocument/2006/relationships/tags" Target="../tags/tag302.xml"/><Relationship Id="rId9" Type="http://schemas.openxmlformats.org/officeDocument/2006/relationships/tags" Target="../tags/tag307.xml"/><Relationship Id="rId13" Type="http://schemas.openxmlformats.org/officeDocument/2006/relationships/tags" Target="../tags/tag311.xml"/><Relationship Id="rId18" Type="http://schemas.openxmlformats.org/officeDocument/2006/relationships/tags" Target="../tags/tag316.xml"/><Relationship Id="rId39" Type="http://schemas.openxmlformats.org/officeDocument/2006/relationships/tags" Target="../tags/tag337.xml"/><Relationship Id="rId34" Type="http://schemas.openxmlformats.org/officeDocument/2006/relationships/tags" Target="../tags/tag332.xml"/><Relationship Id="rId50" Type="http://schemas.openxmlformats.org/officeDocument/2006/relationships/tags" Target="../tags/tag348.xml"/><Relationship Id="rId55" Type="http://schemas.openxmlformats.org/officeDocument/2006/relationships/tags" Target="../tags/tag353.xml"/><Relationship Id="rId76" Type="http://schemas.openxmlformats.org/officeDocument/2006/relationships/image" Target="../media/image3.jpg"/><Relationship Id="rId7" Type="http://schemas.openxmlformats.org/officeDocument/2006/relationships/tags" Target="../tags/tag305.xml"/><Relationship Id="rId71" Type="http://schemas.openxmlformats.org/officeDocument/2006/relationships/tags" Target="../tags/tag369.xml"/><Relationship Id="rId2" Type="http://schemas.openxmlformats.org/officeDocument/2006/relationships/tags" Target="../tags/tag300.xml"/><Relationship Id="rId29" Type="http://schemas.openxmlformats.org/officeDocument/2006/relationships/tags" Target="../tags/tag32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84.xml"/><Relationship Id="rId18" Type="http://schemas.openxmlformats.org/officeDocument/2006/relationships/tags" Target="../tags/tag389.xml"/><Relationship Id="rId26" Type="http://schemas.openxmlformats.org/officeDocument/2006/relationships/tags" Target="../tags/tag397.xml"/><Relationship Id="rId39" Type="http://schemas.openxmlformats.org/officeDocument/2006/relationships/tags" Target="../tags/tag410.xml"/><Relationship Id="rId21" Type="http://schemas.openxmlformats.org/officeDocument/2006/relationships/tags" Target="../tags/tag392.xml"/><Relationship Id="rId34" Type="http://schemas.openxmlformats.org/officeDocument/2006/relationships/tags" Target="../tags/tag405.xml"/><Relationship Id="rId42" Type="http://schemas.openxmlformats.org/officeDocument/2006/relationships/tags" Target="../tags/tag413.xml"/><Relationship Id="rId47" Type="http://schemas.openxmlformats.org/officeDocument/2006/relationships/image" Target="../media/image3.jpg"/><Relationship Id="rId7" Type="http://schemas.openxmlformats.org/officeDocument/2006/relationships/tags" Target="../tags/tag378.xml"/><Relationship Id="rId2" Type="http://schemas.openxmlformats.org/officeDocument/2006/relationships/tags" Target="../tags/tag373.xml"/><Relationship Id="rId16" Type="http://schemas.openxmlformats.org/officeDocument/2006/relationships/tags" Target="../tags/tag387.xml"/><Relationship Id="rId29" Type="http://schemas.openxmlformats.org/officeDocument/2006/relationships/tags" Target="../tags/tag400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tags" Target="../tags/tag382.xml"/><Relationship Id="rId24" Type="http://schemas.openxmlformats.org/officeDocument/2006/relationships/tags" Target="../tags/tag395.xml"/><Relationship Id="rId32" Type="http://schemas.openxmlformats.org/officeDocument/2006/relationships/tags" Target="../tags/tag403.xml"/><Relationship Id="rId37" Type="http://schemas.openxmlformats.org/officeDocument/2006/relationships/tags" Target="../tags/tag408.xml"/><Relationship Id="rId40" Type="http://schemas.openxmlformats.org/officeDocument/2006/relationships/tags" Target="../tags/tag411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376.xml"/><Relationship Id="rId15" Type="http://schemas.openxmlformats.org/officeDocument/2006/relationships/tags" Target="../tags/tag386.xml"/><Relationship Id="rId23" Type="http://schemas.openxmlformats.org/officeDocument/2006/relationships/tags" Target="../tags/tag394.xml"/><Relationship Id="rId28" Type="http://schemas.openxmlformats.org/officeDocument/2006/relationships/tags" Target="../tags/tag399.xml"/><Relationship Id="rId36" Type="http://schemas.openxmlformats.org/officeDocument/2006/relationships/tags" Target="../tags/tag407.xml"/><Relationship Id="rId10" Type="http://schemas.openxmlformats.org/officeDocument/2006/relationships/tags" Target="../tags/tag381.xml"/><Relationship Id="rId19" Type="http://schemas.openxmlformats.org/officeDocument/2006/relationships/tags" Target="../tags/tag390.xml"/><Relationship Id="rId31" Type="http://schemas.openxmlformats.org/officeDocument/2006/relationships/tags" Target="../tags/tag402.xml"/><Relationship Id="rId44" Type="http://schemas.openxmlformats.org/officeDocument/2006/relationships/tags" Target="../tags/tag415.xml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tags" Target="../tags/tag385.xml"/><Relationship Id="rId22" Type="http://schemas.openxmlformats.org/officeDocument/2006/relationships/tags" Target="../tags/tag393.xml"/><Relationship Id="rId27" Type="http://schemas.openxmlformats.org/officeDocument/2006/relationships/tags" Target="../tags/tag398.xml"/><Relationship Id="rId30" Type="http://schemas.openxmlformats.org/officeDocument/2006/relationships/tags" Target="../tags/tag401.xml"/><Relationship Id="rId35" Type="http://schemas.openxmlformats.org/officeDocument/2006/relationships/tags" Target="../tags/tag406.xml"/><Relationship Id="rId43" Type="http://schemas.openxmlformats.org/officeDocument/2006/relationships/tags" Target="../tags/tag414.xml"/><Relationship Id="rId48" Type="http://schemas.openxmlformats.org/officeDocument/2006/relationships/image" Target="../media/image4.png"/><Relationship Id="rId8" Type="http://schemas.openxmlformats.org/officeDocument/2006/relationships/tags" Target="../tags/tag379.xml"/><Relationship Id="rId3" Type="http://schemas.openxmlformats.org/officeDocument/2006/relationships/tags" Target="../tags/tag374.xml"/><Relationship Id="rId12" Type="http://schemas.openxmlformats.org/officeDocument/2006/relationships/tags" Target="../tags/tag383.xml"/><Relationship Id="rId17" Type="http://schemas.openxmlformats.org/officeDocument/2006/relationships/tags" Target="../tags/tag388.xml"/><Relationship Id="rId25" Type="http://schemas.openxmlformats.org/officeDocument/2006/relationships/tags" Target="../tags/tag396.xml"/><Relationship Id="rId33" Type="http://schemas.openxmlformats.org/officeDocument/2006/relationships/tags" Target="../tags/tag404.xml"/><Relationship Id="rId38" Type="http://schemas.openxmlformats.org/officeDocument/2006/relationships/tags" Target="../tags/tag409.xml"/><Relationship Id="rId46" Type="http://schemas.openxmlformats.org/officeDocument/2006/relationships/notesSlide" Target="../notesSlides/notesSlide5.xml"/><Relationship Id="rId20" Type="http://schemas.openxmlformats.org/officeDocument/2006/relationships/tags" Target="../tags/tag391.xml"/><Relationship Id="rId41" Type="http://schemas.openxmlformats.org/officeDocument/2006/relationships/tags" Target="../tags/tag4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20240311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0C157C-E442-41A0-AA73-735832041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UE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Internet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UE  </a:t>
            </a:r>
            <a:r>
              <a:rPr lang="zh-TW" altLang="en-US" dirty="0">
                <a:sym typeface="Wingdings" panose="05000000000000000000" pitchFamily="2" charset="2"/>
              </a:rPr>
              <a:t>本地 </a:t>
            </a:r>
            <a:r>
              <a:rPr lang="en-US" altLang="zh-TW" dirty="0">
                <a:sym typeface="Wingdings" panose="05000000000000000000" pitchFamily="2" charset="2"/>
              </a:rPr>
              <a:t>MEC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UE  </a:t>
            </a:r>
            <a:r>
              <a:rPr lang="zh-TW" altLang="en-US" dirty="0">
                <a:sym typeface="Wingdings" panose="05000000000000000000" pitchFamily="2" charset="2"/>
              </a:rPr>
              <a:t>異地 </a:t>
            </a:r>
            <a:r>
              <a:rPr lang="en-US" altLang="zh-TW" dirty="0">
                <a:sym typeface="Wingdings" panose="05000000000000000000" pitchFamily="2" charset="2"/>
              </a:rPr>
              <a:t>MEC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本地 </a:t>
            </a:r>
            <a:r>
              <a:rPr lang="en-US" altLang="zh-TW" dirty="0">
                <a:sym typeface="Wingdings" panose="05000000000000000000" pitchFamily="2" charset="2"/>
              </a:rPr>
              <a:t>MEC  Internet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本地 </a:t>
            </a:r>
            <a:r>
              <a:rPr lang="en-US" altLang="zh-TW" dirty="0">
                <a:sym typeface="Wingdings" panose="05000000000000000000" pitchFamily="2" charset="2"/>
              </a:rPr>
              <a:t>MEC  </a:t>
            </a:r>
            <a:r>
              <a:rPr lang="zh-TW" altLang="en-US" dirty="0">
                <a:sym typeface="Wingdings" panose="05000000000000000000" pitchFamily="2" charset="2"/>
              </a:rPr>
              <a:t>異地 </a:t>
            </a:r>
            <a:r>
              <a:rPr lang="en-US" altLang="zh-TW" dirty="0">
                <a:sym typeface="Wingdings" panose="05000000000000000000" pitchFamily="2" charset="2"/>
              </a:rPr>
              <a:t>MEC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A7C73C-2B22-4508-9A2E-EF66A9A68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6014CE-11F6-451C-BEE1-93D30859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33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701" name="文字方塊 700">
            <a:extLst>
              <a:ext uri="{FF2B5EF4-FFF2-40B4-BE49-F238E27FC236}">
                <a16:creationId xmlns:a16="http://schemas.microsoft.com/office/drawing/2014/main" id="{BC19A99A-3EEF-4B8B-80F7-56C26B49AE05}"/>
              </a:ext>
            </a:extLst>
          </p:cNvPr>
          <p:cNvSpPr txBox="1"/>
          <p:nvPr/>
        </p:nvSpPr>
        <p:spPr>
          <a:xfrm>
            <a:off x="1722430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172.18.100.1/24</a:t>
            </a:r>
            <a:endParaRPr lang="zh-TW" altLang="en-US" sz="1200" dirty="0"/>
          </a:p>
        </p:txBody>
      </p:sp>
      <p:sp>
        <p:nvSpPr>
          <p:cNvPr id="702" name="文字方塊 701">
            <a:extLst>
              <a:ext uri="{FF2B5EF4-FFF2-40B4-BE49-F238E27FC236}">
                <a16:creationId xmlns:a16="http://schemas.microsoft.com/office/drawing/2014/main" id="{0C6EFCE4-38A8-4D6D-8E89-D2ABB369FA66}"/>
              </a:ext>
            </a:extLst>
          </p:cNvPr>
          <p:cNvSpPr txBox="1"/>
          <p:nvPr/>
        </p:nvSpPr>
        <p:spPr>
          <a:xfrm>
            <a:off x="4723468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172.18.100.2/24</a:t>
            </a:r>
            <a:endParaRPr lang="zh-TW" altLang="en-US" sz="1200" dirty="0"/>
          </a:p>
        </p:txBody>
      </p:sp>
      <p:sp>
        <p:nvSpPr>
          <p:cNvPr id="703" name="文字方塊 702">
            <a:extLst>
              <a:ext uri="{FF2B5EF4-FFF2-40B4-BE49-F238E27FC236}">
                <a16:creationId xmlns:a16="http://schemas.microsoft.com/office/drawing/2014/main" id="{5A81ED57-68E7-4CFD-BBC2-3D6E20316E95}"/>
              </a:ext>
            </a:extLst>
          </p:cNvPr>
          <p:cNvSpPr txBox="1"/>
          <p:nvPr/>
        </p:nvSpPr>
        <p:spPr>
          <a:xfrm>
            <a:off x="7677339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172.18.100.3/24</a:t>
            </a:r>
            <a:endParaRPr lang="zh-TW" altLang="en-US" sz="1200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0EF6D53F-0210-4E76-A3F7-C51253E3D299}"/>
              </a:ext>
            </a:extLst>
          </p:cNvPr>
          <p:cNvGrpSpPr/>
          <p:nvPr/>
        </p:nvGrpSpPr>
        <p:grpSpPr>
          <a:xfrm>
            <a:off x="873252" y="1355019"/>
            <a:ext cx="9508998" cy="5178083"/>
            <a:chOff x="244602" y="673100"/>
            <a:chExt cx="10668086" cy="5809259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227247C1-811E-4019-B715-8EF562DCE0E9}"/>
                </a:ext>
              </a:extLst>
            </p:cNvPr>
            <p:cNvGrpSpPr/>
            <p:nvPr/>
          </p:nvGrpSpPr>
          <p:grpSpPr>
            <a:xfrm>
              <a:off x="6635405" y="3026257"/>
              <a:ext cx="805486" cy="1147988"/>
              <a:chOff x="6635405" y="3026257"/>
              <a:chExt cx="805486" cy="1147988"/>
            </a:xfrm>
          </p:grpSpPr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DF07812C-FB36-4B28-BAC2-BDE4E2F9FC3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7"/>
                </p:custDataLst>
              </p:nvPr>
            </p:nvPicPr>
            <p:blipFill>
              <a:blip r:embed="rId121"/>
              <a:stretch>
                <a:fillRect/>
              </a:stretch>
            </p:blipFill>
            <p:spPr>
              <a:xfrm>
                <a:off x="6635405" y="3026257"/>
                <a:ext cx="805486" cy="805486"/>
              </a:xfrm>
              <a:prstGeom prst="rect">
                <a:avLst/>
              </a:prstGeom>
            </p:spPr>
          </p:pic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3D015E4-336D-4CA1-9DAC-DA4FDE18FEB7}"/>
                  </a:ext>
                </a:extLst>
              </p:cNvPr>
              <p:cNvSpPr txBox="1"/>
              <p:nvPr>
                <p:custDataLst>
                  <p:tags r:id="rId118"/>
                </p:custDataLst>
              </p:nvPr>
            </p:nvSpPr>
            <p:spPr>
              <a:xfrm>
                <a:off x="6685327" y="3898011"/>
                <a:ext cx="690945" cy="276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TW" sz="1000" dirty="0"/>
                  <a:t>Internet</a:t>
                </a:r>
                <a:endParaRPr lang="zh-TW" altLang="en-US" sz="1000" dirty="0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F817DE3-54F9-4C0B-BCA3-D0687F4D0B1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996103" y="5764112"/>
              <a:ext cx="1112928" cy="442013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</a:t>
              </a:r>
              <a:r>
                <a:rPr lang="zh-TW" altLang="en-US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1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8F21731-FAB8-4EAB-AF84-D0370D57E8D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auto">
            <a:xfrm>
              <a:off x="3840086" y="5764112"/>
              <a:ext cx="1112928" cy="442013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</a:t>
              </a:r>
              <a:r>
                <a:rPr lang="zh-TW" altLang="en-US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2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1051C38C-42BB-4501-BF1C-FE037E927FB0}"/>
                </a:ext>
              </a:extLst>
            </p:cNvPr>
            <p:cNvCxnSpPr>
              <a:cxnSpLocks/>
              <a:stCxn id="17" idx="0"/>
              <a:endCxn id="203" idx="2"/>
            </p:cNvCxnSpPr>
            <p:nvPr/>
          </p:nvCxnSpPr>
          <p:spPr bwMode="auto">
            <a:xfrm flipH="1" flipV="1">
              <a:off x="4395519" y="5312659"/>
              <a:ext cx="1031" cy="4514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接點: 肘形 48">
              <a:extLst>
                <a:ext uri="{FF2B5EF4-FFF2-40B4-BE49-F238E27FC236}">
                  <a16:creationId xmlns:a16="http://schemas.microsoft.com/office/drawing/2014/main" id="{E5394E59-E8A1-41FE-9989-FD1AAB04041C}"/>
                </a:ext>
              </a:extLst>
            </p:cNvPr>
            <p:cNvCxnSpPr>
              <a:cxnSpLocks/>
              <a:stCxn id="5" idx="0"/>
              <a:endCxn id="697" idx="2"/>
            </p:cNvCxnSpPr>
            <p:nvPr/>
          </p:nvCxnSpPr>
          <p:spPr bwMode="auto">
            <a:xfrm rot="5400000" flipH="1" flipV="1">
              <a:off x="2396736" y="4468491"/>
              <a:ext cx="451453" cy="213979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51886122-981B-47B2-99E2-FC5AD0959DF7}"/>
                </a:ext>
              </a:extLst>
            </p:cNvPr>
            <p:cNvCxnSpPr>
              <a:cxnSpLocks/>
              <a:endCxn id="698" idx="1"/>
            </p:cNvCxnSpPr>
            <p:nvPr/>
          </p:nvCxnSpPr>
          <p:spPr bwMode="auto">
            <a:xfrm>
              <a:off x="5448196" y="4998808"/>
              <a:ext cx="11984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4" name="文字方塊 703">
              <a:extLst>
                <a:ext uri="{FF2B5EF4-FFF2-40B4-BE49-F238E27FC236}">
                  <a16:creationId xmlns:a16="http://schemas.microsoft.com/office/drawing/2014/main" id="{987DB13E-713F-4137-901E-599A5118635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948876" y="6206125"/>
              <a:ext cx="1156730" cy="276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000" dirty="0"/>
                <a:t>172.18.55.1/24</a:t>
              </a:r>
              <a:endParaRPr lang="zh-TW" altLang="en-US" sz="1000" dirty="0"/>
            </a:p>
          </p:txBody>
        </p:sp>
        <p:sp>
          <p:nvSpPr>
            <p:cNvPr id="705" name="文字方塊 704">
              <a:extLst>
                <a:ext uri="{FF2B5EF4-FFF2-40B4-BE49-F238E27FC236}">
                  <a16:creationId xmlns:a16="http://schemas.microsoft.com/office/drawing/2014/main" id="{62A41296-AE12-4241-A0CA-2881220E999E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3792859" y="6206125"/>
              <a:ext cx="1156730" cy="276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000" dirty="0"/>
                <a:t>172.18.55.2/24</a:t>
              </a:r>
              <a:endParaRPr lang="zh-TW" altLang="en-US" sz="1000" dirty="0"/>
            </a:p>
          </p:txBody>
        </p:sp>
        <p:cxnSp>
          <p:nvCxnSpPr>
            <p:cNvPr id="204" name="接點: 肘形 203">
              <a:extLst>
                <a:ext uri="{FF2B5EF4-FFF2-40B4-BE49-F238E27FC236}">
                  <a16:creationId xmlns:a16="http://schemas.microsoft.com/office/drawing/2014/main" id="{C3C28407-06E3-40A8-9865-C5EF89CF3B1F}"/>
                </a:ext>
              </a:extLst>
            </p:cNvPr>
            <p:cNvCxnSpPr>
              <a:cxnSpLocks/>
              <a:endCxn id="595" idx="0"/>
            </p:cNvCxnSpPr>
            <p:nvPr/>
          </p:nvCxnSpPr>
          <p:spPr bwMode="auto">
            <a:xfrm rot="16200000" flipH="1">
              <a:off x="3608512" y="4073739"/>
              <a:ext cx="745273" cy="4771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2" name="接點: 肘形 571">
              <a:extLst>
                <a:ext uri="{FF2B5EF4-FFF2-40B4-BE49-F238E27FC236}">
                  <a16:creationId xmlns:a16="http://schemas.microsoft.com/office/drawing/2014/main" id="{56721530-186B-4A94-ABE8-D3B3024C1C45}"/>
                </a:ext>
              </a:extLst>
            </p:cNvPr>
            <p:cNvCxnSpPr>
              <a:cxnSpLocks/>
              <a:stCxn id="143" idx="2"/>
              <a:endCxn id="697" idx="1"/>
            </p:cNvCxnSpPr>
            <p:nvPr/>
          </p:nvCxnSpPr>
          <p:spPr bwMode="auto">
            <a:xfrm rot="16200000" flipH="1">
              <a:off x="1485502" y="3352766"/>
              <a:ext cx="1268359" cy="2442192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4" name="接點: 肘形 693">
              <a:extLst>
                <a:ext uri="{FF2B5EF4-FFF2-40B4-BE49-F238E27FC236}">
                  <a16:creationId xmlns:a16="http://schemas.microsoft.com/office/drawing/2014/main" id="{C5615D94-705A-473C-8A38-02858405AFAB}"/>
                </a:ext>
              </a:extLst>
            </p:cNvPr>
            <p:cNvCxnSpPr>
              <a:cxnSpLocks/>
              <a:stCxn id="215" idx="2"/>
            </p:cNvCxnSpPr>
            <p:nvPr/>
          </p:nvCxnSpPr>
          <p:spPr bwMode="auto">
            <a:xfrm rot="16200000" flipH="1">
              <a:off x="2348719" y="3797514"/>
              <a:ext cx="849889" cy="1134228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5" name="接點: 肘形 694">
              <a:extLst>
                <a:ext uri="{FF2B5EF4-FFF2-40B4-BE49-F238E27FC236}">
                  <a16:creationId xmlns:a16="http://schemas.microsoft.com/office/drawing/2014/main" id="{6AE00D29-85A7-4951-8BD6-DC610B0AB1CC}"/>
                </a:ext>
              </a:extLst>
            </p:cNvPr>
            <p:cNvCxnSpPr>
              <a:cxnSpLocks/>
              <a:endCxn id="596" idx="0"/>
            </p:cNvCxnSpPr>
            <p:nvPr/>
          </p:nvCxnSpPr>
          <p:spPr bwMode="auto">
            <a:xfrm rot="5400000">
              <a:off x="4438285" y="4072707"/>
              <a:ext cx="745273" cy="4792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57" name="群組 256">
              <a:extLst>
                <a:ext uri="{FF2B5EF4-FFF2-40B4-BE49-F238E27FC236}">
                  <a16:creationId xmlns:a16="http://schemas.microsoft.com/office/drawing/2014/main" id="{26223FA2-F07F-4E10-A82A-D64EFE3F535F}"/>
                </a:ext>
              </a:extLst>
            </p:cNvPr>
            <p:cNvGrpSpPr/>
            <p:nvPr/>
          </p:nvGrpSpPr>
          <p:grpSpPr>
            <a:xfrm>
              <a:off x="3340777" y="4684956"/>
              <a:ext cx="2109482" cy="627703"/>
              <a:chOff x="3340777" y="4684956"/>
              <a:chExt cx="2109482" cy="627703"/>
            </a:xfrm>
          </p:grpSpPr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363680E6-1CF0-490F-8949-BB2A5CFA0616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4043938" y="4684956"/>
                <a:ext cx="351580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878C213A-0C77-4516-9903-63CE8EC25C99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4395518" y="4684956"/>
                <a:ext cx="35158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8DB56CE2-71FA-4738-B6DB-9A245C97E7B0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4043938" y="4894190"/>
                <a:ext cx="351580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03574B32-FD9F-43DD-9E01-B26CE3FD056B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 bwMode="auto">
              <a:xfrm>
                <a:off x="4395518" y="4894190"/>
                <a:ext cx="351581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grpSp>
            <p:nvGrpSpPr>
              <p:cNvPr id="699" name="群組 698">
                <a:extLst>
                  <a:ext uri="{FF2B5EF4-FFF2-40B4-BE49-F238E27FC236}">
                    <a16:creationId xmlns:a16="http://schemas.microsoft.com/office/drawing/2014/main" id="{C98156B5-1039-4F1A-9858-9F75F2195035}"/>
                  </a:ext>
                </a:extLst>
              </p:cNvPr>
              <p:cNvGrpSpPr/>
              <p:nvPr/>
            </p:nvGrpSpPr>
            <p:grpSpPr>
              <a:xfrm>
                <a:off x="3340777" y="4684956"/>
                <a:ext cx="703161" cy="627703"/>
                <a:chOff x="3340777" y="4684956"/>
                <a:chExt cx="703161" cy="627703"/>
              </a:xfrm>
            </p:grpSpPr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1BCB80F6-6128-47F8-AF49-E0CA0136DDE6}"/>
                    </a:ext>
                  </a:extLst>
                </p:cNvPr>
                <p:cNvSpPr/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3340777" y="4684956"/>
                  <a:ext cx="703161" cy="20923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EF265EF0-7826-4D46-8C5A-DB0DF7647270}"/>
                    </a:ext>
                  </a:extLst>
                </p:cNvPr>
                <p:cNvSpPr/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3340777" y="4894190"/>
                  <a:ext cx="703161" cy="20923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97" name="矩形 696">
                  <a:extLst>
                    <a:ext uri="{FF2B5EF4-FFF2-40B4-BE49-F238E27FC236}">
                      <a16:creationId xmlns:a16="http://schemas.microsoft.com/office/drawing/2014/main" id="{BB4C70A7-8127-4C6D-BB81-078E65FA4617}"/>
                    </a:ext>
                  </a:extLst>
                </p:cNvPr>
                <p:cNvSpPr/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3340777" y="5103425"/>
                  <a:ext cx="703161" cy="20923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grpSp>
            <p:nvGrpSpPr>
              <p:cNvPr id="201" name="群組 200">
                <a:extLst>
                  <a:ext uri="{FF2B5EF4-FFF2-40B4-BE49-F238E27FC236}">
                    <a16:creationId xmlns:a16="http://schemas.microsoft.com/office/drawing/2014/main" id="{E01472AD-A1FD-46AB-BF9D-94E2ECA1B2DD}"/>
                  </a:ext>
                </a:extLst>
              </p:cNvPr>
              <p:cNvGrpSpPr/>
              <p:nvPr/>
            </p:nvGrpSpPr>
            <p:grpSpPr>
              <a:xfrm>
                <a:off x="4747099" y="4684956"/>
                <a:ext cx="703160" cy="627703"/>
                <a:chOff x="4747099" y="4684956"/>
                <a:chExt cx="703160" cy="627703"/>
              </a:xfrm>
            </p:grpSpPr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ADD629AA-77E2-4408-8648-CFBF54D25A33}"/>
                    </a:ext>
                  </a:extLst>
                </p:cNvPr>
                <p:cNvSpPr/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4747099" y="4684956"/>
                  <a:ext cx="703160" cy="20923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59E35C97-527C-4B65-894A-127058396144}"/>
                    </a:ext>
                  </a:extLst>
                </p:cNvPr>
                <p:cNvSpPr/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4747099" y="4894190"/>
                  <a:ext cx="703160" cy="20923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A9CB39A4-D37F-4F9C-81AF-336ED1800B43}"/>
                    </a:ext>
                  </a:extLst>
                </p:cNvPr>
                <p:cNvSpPr/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4747099" y="5103425"/>
                  <a:ext cx="703160" cy="20923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87C52A87-02AF-426F-916B-BA643EAD07EF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 bwMode="auto">
              <a:xfrm>
                <a:off x="4043938" y="5103425"/>
                <a:ext cx="70316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2C0DD22D-E934-4C9A-81A8-5099947E62B6}"/>
                </a:ext>
              </a:extLst>
            </p:cNvPr>
            <p:cNvGrpSpPr/>
            <p:nvPr/>
          </p:nvGrpSpPr>
          <p:grpSpPr>
            <a:xfrm>
              <a:off x="6628912" y="4607322"/>
              <a:ext cx="843809" cy="1059206"/>
              <a:chOff x="6628912" y="4607322"/>
              <a:chExt cx="843809" cy="1059206"/>
            </a:xfrm>
          </p:grpSpPr>
          <p:pic>
            <p:nvPicPr>
              <p:cNvPr id="698" name="圖片 697">
                <a:extLst>
                  <a:ext uri="{FF2B5EF4-FFF2-40B4-BE49-F238E27FC236}">
                    <a16:creationId xmlns:a16="http://schemas.microsoft.com/office/drawing/2014/main" id="{BFA43D3F-6EAC-44DA-B367-B363BBE0BD9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4"/>
                </p:custDataLst>
              </p:nvPr>
            </p:nvPicPr>
            <p:blipFill>
              <a:blip r:embed="rId122"/>
              <a:stretch>
                <a:fillRect/>
              </a:stretch>
            </p:blipFill>
            <p:spPr>
              <a:xfrm>
                <a:off x="6646660" y="4607322"/>
                <a:ext cx="782972" cy="782972"/>
              </a:xfrm>
              <a:prstGeom prst="rect">
                <a:avLst/>
              </a:prstGeom>
            </p:spPr>
          </p:pic>
          <p:sp>
            <p:nvSpPr>
              <p:cNvPr id="774" name="文字方塊 773">
                <a:extLst>
                  <a:ext uri="{FF2B5EF4-FFF2-40B4-BE49-F238E27FC236}">
                    <a16:creationId xmlns:a16="http://schemas.microsoft.com/office/drawing/2014/main" id="{8DE1BBC1-A012-49E3-B7E5-5A29E2D28F99}"/>
                  </a:ext>
                </a:extLst>
              </p:cNvPr>
              <p:cNvSpPr txBox="1"/>
              <p:nvPr>
                <p:custDataLst>
                  <p:tags r:id="rId105"/>
                </p:custDataLst>
              </p:nvPr>
            </p:nvSpPr>
            <p:spPr>
              <a:xfrm>
                <a:off x="6628912" y="5390294"/>
                <a:ext cx="843809" cy="276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dirty="0"/>
                  <a:t>ISP1_GW</a:t>
                </a:r>
                <a:endParaRPr lang="zh-TW" altLang="en-US" sz="1000" dirty="0"/>
              </a:p>
            </p:txBody>
          </p:sp>
        </p:grp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238361CA-4741-40BB-8359-714D971FC65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745814" y="3939684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168F44FB-BB6B-4682-B36F-8979951C6E8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244602" y="673100"/>
              <a:ext cx="1307965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64B59610-DF04-4F56-AAA3-706766D57FF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1552567" y="673100"/>
              <a:ext cx="1307964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64" name="矩形 763">
              <a:extLst>
                <a:ext uri="{FF2B5EF4-FFF2-40B4-BE49-F238E27FC236}">
                  <a16:creationId xmlns:a16="http://schemas.microsoft.com/office/drawing/2014/main" id="{DB23BC0E-E3D7-47D5-B091-E64FB9F9527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244602" y="673100"/>
              <a:ext cx="2615929" cy="3266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04" name="文字方塊 403">
              <a:extLst>
                <a:ext uri="{FF2B5EF4-FFF2-40B4-BE49-F238E27FC236}">
                  <a16:creationId xmlns:a16="http://schemas.microsoft.com/office/drawing/2014/main" id="{90FB7337-B5A6-47CE-95D7-EFAC47982F0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880347" y="673100"/>
              <a:ext cx="980185" cy="27623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 1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414" name="接點: 肘形 413">
              <a:extLst>
                <a:ext uri="{FF2B5EF4-FFF2-40B4-BE49-F238E27FC236}">
                  <a16:creationId xmlns:a16="http://schemas.microsoft.com/office/drawing/2014/main" id="{AC12ACC2-65E8-4507-AE90-F0393E473112}"/>
                </a:ext>
              </a:extLst>
            </p:cNvPr>
            <p:cNvCxnSpPr>
              <a:cxnSpLocks/>
              <a:stCxn id="446" idx="2"/>
              <a:endCxn id="474" idx="0"/>
            </p:cNvCxnSpPr>
            <p:nvPr/>
          </p:nvCxnSpPr>
          <p:spPr bwMode="auto">
            <a:xfrm rot="16200000" flipH="1">
              <a:off x="893172" y="1564466"/>
              <a:ext cx="263696" cy="6268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5" name="接點: 肘形 414">
              <a:extLst>
                <a:ext uri="{FF2B5EF4-FFF2-40B4-BE49-F238E27FC236}">
                  <a16:creationId xmlns:a16="http://schemas.microsoft.com/office/drawing/2014/main" id="{4C92ECC9-1B06-42FF-8F98-BD1F4112B631}"/>
                </a:ext>
              </a:extLst>
            </p:cNvPr>
            <p:cNvCxnSpPr>
              <a:cxnSpLocks/>
              <a:stCxn id="448" idx="2"/>
              <a:endCxn id="476" idx="0"/>
            </p:cNvCxnSpPr>
            <p:nvPr/>
          </p:nvCxnSpPr>
          <p:spPr bwMode="auto">
            <a:xfrm rot="5400000">
              <a:off x="1948266" y="1564466"/>
              <a:ext cx="263696" cy="62687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33" name="群組 432">
              <a:extLst>
                <a:ext uri="{FF2B5EF4-FFF2-40B4-BE49-F238E27FC236}">
                  <a16:creationId xmlns:a16="http://schemas.microsoft.com/office/drawing/2014/main" id="{2BA7083C-FCF6-4F74-A5D5-11320624433D}"/>
                </a:ext>
              </a:extLst>
            </p:cNvPr>
            <p:cNvGrpSpPr/>
            <p:nvPr/>
          </p:nvGrpSpPr>
          <p:grpSpPr>
            <a:xfrm>
              <a:off x="1231401" y="2009750"/>
              <a:ext cx="642331" cy="234106"/>
              <a:chOff x="1557944" y="1671836"/>
              <a:chExt cx="697750" cy="293026"/>
            </a:xfrm>
            <a:solidFill>
              <a:schemeClr val="bg1"/>
            </a:solidFill>
          </p:grpSpPr>
          <p:grpSp>
            <p:nvGrpSpPr>
              <p:cNvPr id="472" name="群組 471">
                <a:extLst>
                  <a:ext uri="{FF2B5EF4-FFF2-40B4-BE49-F238E27FC236}">
                    <a16:creationId xmlns:a16="http://schemas.microsoft.com/office/drawing/2014/main" id="{6F18F5B9-977B-4725-B43B-E8FA22923C7D}"/>
                  </a:ext>
                </a:extLst>
              </p:cNvPr>
              <p:cNvGrpSpPr/>
              <p:nvPr/>
            </p:nvGrpSpPr>
            <p:grpSpPr>
              <a:xfrm>
                <a:off x="1557944" y="1671836"/>
                <a:ext cx="697750" cy="293026"/>
                <a:chOff x="1557944" y="1671836"/>
                <a:chExt cx="697750" cy="293026"/>
              </a:xfrm>
              <a:grpFill/>
            </p:grpSpPr>
            <p:sp>
              <p:nvSpPr>
                <p:cNvPr id="474" name="矩形 473">
                  <a:extLst>
                    <a:ext uri="{FF2B5EF4-FFF2-40B4-BE49-F238E27FC236}">
                      <a16:creationId xmlns:a16="http://schemas.microsoft.com/office/drawing/2014/main" id="{76B31DF2-C38F-44A7-A47C-BBD2F4EFC925}"/>
                    </a:ext>
                  </a:extLst>
                </p:cNvPr>
                <p:cNvSpPr/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1557944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75" name="矩形 474">
                  <a:extLst>
                    <a:ext uri="{FF2B5EF4-FFF2-40B4-BE49-F238E27FC236}">
                      <a16:creationId xmlns:a16="http://schemas.microsoft.com/office/drawing/2014/main" id="{D037EF92-26A5-42A8-B6C5-9A1921D37050}"/>
                    </a:ext>
                  </a:extLst>
                </p:cNvPr>
                <p:cNvSpPr/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1790527" y="1671836"/>
                  <a:ext cx="232584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76" name="矩形 475">
                  <a:extLst>
                    <a:ext uri="{FF2B5EF4-FFF2-40B4-BE49-F238E27FC236}">
                      <a16:creationId xmlns:a16="http://schemas.microsoft.com/office/drawing/2014/main" id="{70E4BA50-0306-44FB-A996-0C848CDCA855}"/>
                    </a:ext>
                  </a:extLst>
                </p:cNvPr>
                <p:cNvSpPr/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2023111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89BB0056-0A35-4ED6-BE68-F436106FFB64}"/>
                  </a:ext>
                </a:extLst>
              </p:cNvPr>
              <p:cNvSpPr/>
              <p:nvPr/>
            </p:nvSpPr>
            <p:spPr bwMode="auto">
              <a:xfrm>
                <a:off x="1557944" y="1671836"/>
                <a:ext cx="697750" cy="29302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Host</a:t>
                </a:r>
                <a:endParaRPr lang="zh-TW" altLang="en-US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34" name="直線接點 433">
              <a:extLst>
                <a:ext uri="{FF2B5EF4-FFF2-40B4-BE49-F238E27FC236}">
                  <a16:creationId xmlns:a16="http://schemas.microsoft.com/office/drawing/2014/main" id="{7AF825BE-7712-43F8-A8DC-EC637DAE9E04}"/>
                </a:ext>
              </a:extLst>
            </p:cNvPr>
            <p:cNvCxnSpPr>
              <a:cxnSpLocks/>
              <a:stCxn id="447" idx="2"/>
              <a:endCxn id="473" idx="0"/>
            </p:cNvCxnSpPr>
            <p:nvPr/>
          </p:nvCxnSpPr>
          <p:spPr bwMode="auto">
            <a:xfrm flipH="1">
              <a:off x="1552567" y="1746054"/>
              <a:ext cx="1" cy="26369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5" name="接點: 肘形 434">
              <a:extLst>
                <a:ext uri="{FF2B5EF4-FFF2-40B4-BE49-F238E27FC236}">
                  <a16:creationId xmlns:a16="http://schemas.microsoft.com/office/drawing/2014/main" id="{8B2FC7C8-4E4E-4C8B-8117-6666A77C981A}"/>
                </a:ext>
              </a:extLst>
            </p:cNvPr>
            <p:cNvCxnSpPr>
              <a:cxnSpLocks/>
              <a:stCxn id="473" idx="2"/>
            </p:cNvCxnSpPr>
            <p:nvPr/>
          </p:nvCxnSpPr>
          <p:spPr bwMode="auto">
            <a:xfrm rot="16200000" flipH="1">
              <a:off x="1632193" y="2164230"/>
              <a:ext cx="278058" cy="4373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6" name="接點: 肘形 435">
              <a:extLst>
                <a:ext uri="{FF2B5EF4-FFF2-40B4-BE49-F238E27FC236}">
                  <a16:creationId xmlns:a16="http://schemas.microsoft.com/office/drawing/2014/main" id="{CDF76DCA-126F-47F6-B677-462C1EF7E081}"/>
                </a:ext>
              </a:extLst>
            </p:cNvPr>
            <p:cNvCxnSpPr>
              <a:cxnSpLocks/>
              <a:stCxn id="456" idx="2"/>
              <a:endCxn id="213" idx="0"/>
            </p:cNvCxnSpPr>
            <p:nvPr/>
          </p:nvCxnSpPr>
          <p:spPr bwMode="auto">
            <a:xfrm rot="5400000">
              <a:off x="981561" y="3315089"/>
              <a:ext cx="541619" cy="7075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8" name="接點: 肘形 437">
              <a:extLst>
                <a:ext uri="{FF2B5EF4-FFF2-40B4-BE49-F238E27FC236}">
                  <a16:creationId xmlns:a16="http://schemas.microsoft.com/office/drawing/2014/main" id="{E88EF7B5-6277-4CC9-B436-6085384583FE}"/>
                </a:ext>
              </a:extLst>
            </p:cNvPr>
            <p:cNvCxnSpPr>
              <a:cxnSpLocks/>
              <a:stCxn id="457" idx="2"/>
              <a:endCxn id="215" idx="0"/>
            </p:cNvCxnSpPr>
            <p:nvPr/>
          </p:nvCxnSpPr>
          <p:spPr bwMode="auto">
            <a:xfrm rot="5400000">
              <a:off x="2151045" y="3453570"/>
              <a:ext cx="278057" cy="1670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FD737A92-B3B9-4265-9A77-DEC37B8C4AC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1222435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3CF93CAB-6609-4BC3-81D4-91586762644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1989876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451" name="群組 450">
              <a:extLst>
                <a:ext uri="{FF2B5EF4-FFF2-40B4-BE49-F238E27FC236}">
                  <a16:creationId xmlns:a16="http://schemas.microsoft.com/office/drawing/2014/main" id="{163BEBAE-C83F-4517-953F-4306B8A3D2A2}"/>
                </a:ext>
              </a:extLst>
            </p:cNvPr>
            <p:cNvGrpSpPr/>
            <p:nvPr/>
          </p:nvGrpSpPr>
          <p:grpSpPr>
            <a:xfrm>
              <a:off x="1222435" y="2521914"/>
              <a:ext cx="1534883" cy="438075"/>
              <a:chOff x="4066419" y="2476606"/>
              <a:chExt cx="1534883" cy="438075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BED72DE9-7D2E-499A-AC12-8B4BBCA13229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21FDA92F-B71B-4EC5-AF47-C15F659E0B5B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51241495-C278-4239-8F05-BE56F699C35D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52" name="直線接點 451">
              <a:extLst>
                <a:ext uri="{FF2B5EF4-FFF2-40B4-BE49-F238E27FC236}">
                  <a16:creationId xmlns:a16="http://schemas.microsoft.com/office/drawing/2014/main" id="{BEE0FE28-2461-4F51-AB27-16AA8C351D6D}"/>
                </a:ext>
              </a:extLst>
            </p:cNvPr>
            <p:cNvCxnSpPr>
              <a:cxnSpLocks/>
              <a:stCxn id="449" idx="1"/>
              <a:endCxn id="468" idx="3"/>
            </p:cNvCxnSpPr>
            <p:nvPr/>
          </p:nvCxnSpPr>
          <p:spPr bwMode="auto">
            <a:xfrm flipH="1">
              <a:off x="960383" y="3179027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3" name="直線接點 452">
              <a:extLst>
                <a:ext uri="{FF2B5EF4-FFF2-40B4-BE49-F238E27FC236}">
                  <a16:creationId xmlns:a16="http://schemas.microsoft.com/office/drawing/2014/main" id="{FA4C0FCA-5096-496C-8FC3-357A978574DF}"/>
                </a:ext>
              </a:extLst>
            </p:cNvPr>
            <p:cNvCxnSpPr>
              <a:cxnSpLocks/>
              <a:endCxn id="467" idx="3"/>
            </p:cNvCxnSpPr>
            <p:nvPr/>
          </p:nvCxnSpPr>
          <p:spPr bwMode="auto">
            <a:xfrm flipH="1">
              <a:off x="960383" y="2740952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54" name="群組 453">
              <a:extLst>
                <a:ext uri="{FF2B5EF4-FFF2-40B4-BE49-F238E27FC236}">
                  <a16:creationId xmlns:a16="http://schemas.microsoft.com/office/drawing/2014/main" id="{6CC4ADEA-F7F4-4DD7-A73B-2DAC22D36F03}"/>
                </a:ext>
              </a:extLst>
            </p:cNvPr>
            <p:cNvGrpSpPr/>
            <p:nvPr/>
          </p:nvGrpSpPr>
          <p:grpSpPr>
            <a:xfrm>
              <a:off x="336771" y="2521914"/>
              <a:ext cx="623612" cy="876151"/>
              <a:chOff x="3160372" y="2467598"/>
              <a:chExt cx="623612" cy="876151"/>
            </a:xfrm>
          </p:grpSpPr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A1210769-F886-4632-91A9-573D17CF0A21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28931CE1-0C99-410C-8D77-A21D7E6DEB27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pic>
          <p:nvPicPr>
            <p:cNvPr id="455" name="圖片 454">
              <a:extLst>
                <a:ext uri="{FF2B5EF4-FFF2-40B4-BE49-F238E27FC236}">
                  <a16:creationId xmlns:a16="http://schemas.microsoft.com/office/drawing/2014/main" id="{D985A098-76F6-4113-AC73-0E31C925E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/>
            <a:stretch>
              <a:fillRect/>
            </a:stretch>
          </p:blipFill>
          <p:spPr>
            <a:xfrm>
              <a:off x="324727" y="2507552"/>
              <a:ext cx="647700" cy="904875"/>
            </a:xfrm>
            <a:prstGeom prst="rect">
              <a:avLst/>
            </a:prstGeom>
          </p:spPr>
        </p:pic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04221643-B372-444B-ACEA-409BD2616B7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1222434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99BCEA46-5158-4565-A898-41D6BD724D4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1989875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96FF0B6F-6B96-451F-99A2-93C469F4BB8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1222434" y="2521914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F460CF2-68C1-4607-B4C2-748282EDB8F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1734062" y="2521914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9F253850-252B-4F3A-98D8-8CB20745626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2245689" y="2521914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2F0D52A5-B1A8-4854-93E4-AAA8BAD9FF6C}"/>
                </a:ext>
              </a:extLst>
            </p:cNvPr>
            <p:cNvSpPr/>
            <p:nvPr/>
          </p:nvSpPr>
          <p:spPr bwMode="auto">
            <a:xfrm>
              <a:off x="1222435" y="2521914"/>
              <a:ext cx="1534883" cy="87615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461" name="接點: 弧形 460">
              <a:extLst>
                <a:ext uri="{FF2B5EF4-FFF2-40B4-BE49-F238E27FC236}">
                  <a16:creationId xmlns:a16="http://schemas.microsoft.com/office/drawing/2014/main" id="{C038CBE9-4C31-4E4B-B417-00F8379610F2}"/>
                </a:ext>
              </a:extLst>
            </p:cNvPr>
            <p:cNvCxnSpPr>
              <a:cxnSpLocks/>
              <a:stCxn id="224" idx="2"/>
              <a:endCxn id="222" idx="0"/>
            </p:cNvCxnSpPr>
            <p:nvPr/>
          </p:nvCxnSpPr>
          <p:spPr bwMode="auto">
            <a:xfrm rot="16200000" flipH="1">
              <a:off x="1743661" y="2768129"/>
              <a:ext cx="876151" cy="3837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2" name="接點: 弧形 461">
              <a:extLst>
                <a:ext uri="{FF2B5EF4-FFF2-40B4-BE49-F238E27FC236}">
                  <a16:creationId xmlns:a16="http://schemas.microsoft.com/office/drawing/2014/main" id="{943DE128-412C-4B41-B4DB-02059828B184}"/>
                </a:ext>
              </a:extLst>
            </p:cNvPr>
            <p:cNvCxnSpPr>
              <a:cxnSpLocks/>
              <a:stCxn id="224" idx="2"/>
              <a:endCxn id="225" idx="3"/>
            </p:cNvCxnSpPr>
            <p:nvPr/>
          </p:nvCxnSpPr>
          <p:spPr bwMode="auto">
            <a:xfrm rot="5400000">
              <a:off x="1496636" y="2247712"/>
              <a:ext cx="219038" cy="767442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3" name="接點: 弧形 462">
              <a:extLst>
                <a:ext uri="{FF2B5EF4-FFF2-40B4-BE49-F238E27FC236}">
                  <a16:creationId xmlns:a16="http://schemas.microsoft.com/office/drawing/2014/main" id="{17275319-CD32-4ACA-A7F1-0E05CCD6F98E}"/>
                </a:ext>
              </a:extLst>
            </p:cNvPr>
            <p:cNvCxnSpPr>
              <a:stCxn id="226" idx="3"/>
              <a:endCxn id="221" idx="0"/>
            </p:cNvCxnSpPr>
            <p:nvPr/>
          </p:nvCxnSpPr>
          <p:spPr bwMode="auto">
            <a:xfrm>
              <a:off x="1222434" y="3179028"/>
              <a:ext cx="383721" cy="219037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40" name="群組 439">
              <a:extLst>
                <a:ext uri="{FF2B5EF4-FFF2-40B4-BE49-F238E27FC236}">
                  <a16:creationId xmlns:a16="http://schemas.microsoft.com/office/drawing/2014/main" id="{B6EC95F1-3EFD-4E44-924F-7DED74B226E8}"/>
                </a:ext>
              </a:extLst>
            </p:cNvPr>
            <p:cNvGrpSpPr/>
            <p:nvPr/>
          </p:nvGrpSpPr>
          <p:grpSpPr>
            <a:xfrm>
              <a:off x="347816" y="822183"/>
              <a:ext cx="2409502" cy="923871"/>
              <a:chOff x="3191800" y="822183"/>
              <a:chExt cx="2409502" cy="923871"/>
            </a:xfrm>
          </p:grpSpPr>
          <p:grpSp>
            <p:nvGrpSpPr>
              <p:cNvPr id="441" name="群組 440">
                <a:extLst>
                  <a:ext uri="{FF2B5EF4-FFF2-40B4-BE49-F238E27FC236}">
                    <a16:creationId xmlns:a16="http://schemas.microsoft.com/office/drawing/2014/main" id="{17DE3591-3829-48BF-B3A9-3814D9DEA922}"/>
                  </a:ext>
                </a:extLst>
              </p:cNvPr>
              <p:cNvGrpSpPr/>
              <p:nvPr/>
            </p:nvGrpSpPr>
            <p:grpSpPr>
              <a:xfrm>
                <a:off x="3191800" y="1511948"/>
                <a:ext cx="2409502" cy="234106"/>
                <a:chOff x="277829" y="1635839"/>
                <a:chExt cx="2625772" cy="255119"/>
              </a:xfrm>
            </p:grpSpPr>
            <p:sp>
              <p:nvSpPr>
                <p:cNvPr id="446" name="矩形 445">
                  <a:extLst>
                    <a:ext uri="{FF2B5EF4-FFF2-40B4-BE49-F238E27FC236}">
                      <a16:creationId xmlns:a16="http://schemas.microsoft.com/office/drawing/2014/main" id="{9E656249-27B4-4851-9CA8-9EC452051DE2}"/>
                    </a:ext>
                  </a:extLst>
                </p:cNvPr>
                <p:cNvSpPr/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277829" y="1635839"/>
                  <a:ext cx="792839" cy="255119"/>
                </a:xfrm>
                <a:prstGeom prst="rect">
                  <a:avLst/>
                </a:prstGeom>
                <a:solidFill>
                  <a:srgbClr val="92D05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ONOS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47" name="矩形 446">
                  <a:extLst>
                    <a:ext uri="{FF2B5EF4-FFF2-40B4-BE49-F238E27FC236}">
                      <a16:creationId xmlns:a16="http://schemas.microsoft.com/office/drawing/2014/main" id="{BEAC56F0-0DDF-49BF-911A-9B5DF8693529}"/>
                    </a:ext>
                  </a:extLst>
                </p:cNvPr>
                <p:cNvSpPr/>
                <p:nvPr/>
              </p:nvSpPr>
              <p:spPr bwMode="auto">
                <a:xfrm>
                  <a:off x="1194296" y="1635839"/>
                  <a:ext cx="792839" cy="255119"/>
                </a:xfrm>
                <a:prstGeom prst="rect">
                  <a:avLst/>
                </a:prstGeom>
                <a:solidFill>
                  <a:srgbClr val="92D05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APP1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48" name="矩形 447">
                  <a:extLst>
                    <a:ext uri="{FF2B5EF4-FFF2-40B4-BE49-F238E27FC236}">
                      <a16:creationId xmlns:a16="http://schemas.microsoft.com/office/drawing/2014/main" id="{48A0D533-B1D1-4F19-A425-AEED90B1684F}"/>
                    </a:ext>
                  </a:extLst>
                </p:cNvPr>
                <p:cNvSpPr/>
                <p:nvPr/>
              </p:nvSpPr>
              <p:spPr bwMode="auto">
                <a:xfrm>
                  <a:off x="2110762" y="1635839"/>
                  <a:ext cx="792839" cy="255119"/>
                </a:xfrm>
                <a:prstGeom prst="rect">
                  <a:avLst/>
                </a:prstGeom>
                <a:solidFill>
                  <a:srgbClr val="92D05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APP2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grpSp>
            <p:nvGrpSpPr>
              <p:cNvPr id="442" name="群組 441">
                <a:extLst>
                  <a:ext uri="{FF2B5EF4-FFF2-40B4-BE49-F238E27FC236}">
                    <a16:creationId xmlns:a16="http://schemas.microsoft.com/office/drawing/2014/main" id="{2825754B-FECC-47BA-A1B1-97BD882F6BFE}"/>
                  </a:ext>
                </a:extLst>
              </p:cNvPr>
              <p:cNvGrpSpPr/>
              <p:nvPr/>
            </p:nvGrpSpPr>
            <p:grpSpPr>
              <a:xfrm>
                <a:off x="3191800" y="822183"/>
                <a:ext cx="616017" cy="689447"/>
                <a:chOff x="2062051" y="2473851"/>
                <a:chExt cx="616017" cy="689447"/>
              </a:xfrm>
            </p:grpSpPr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BF4015C3-92F7-4DF6-ADE2-51B7D99468A3}"/>
                    </a:ext>
                  </a:extLst>
                </p:cNvPr>
                <p:cNvSpPr/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2062051" y="2473851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ACL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F0F726F6-E582-4591-B86A-BED3740ED757}"/>
                    </a:ext>
                  </a:extLst>
                </p:cNvPr>
                <p:cNvSpPr/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2062051" y="2703667"/>
                  <a:ext cx="616017" cy="229815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NAT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45" name="矩形 444">
                  <a:extLst>
                    <a:ext uri="{FF2B5EF4-FFF2-40B4-BE49-F238E27FC236}">
                      <a16:creationId xmlns:a16="http://schemas.microsoft.com/office/drawing/2014/main" id="{1B23ED07-EFB9-4A68-AF6F-42F09884DEB1}"/>
                    </a:ext>
                  </a:extLst>
                </p:cNvPr>
                <p:cNvSpPr/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2062051" y="2933482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P-ARP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</p:grp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1D91E207-8814-4E51-9E3D-72FD4C02EDD7}"/>
                </a:ext>
              </a:extLst>
            </p:cNvPr>
            <p:cNvSpPr/>
            <p:nvPr/>
          </p:nvSpPr>
          <p:spPr bwMode="auto">
            <a:xfrm>
              <a:off x="1920218" y="3676122"/>
              <a:ext cx="572662" cy="263562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VTEP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1BBF889F-F947-4DC7-A1F6-E30218A60E3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1453384" y="3398065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3B8ED400-2FA3-4F49-A85A-76286EC9D17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2220825" y="3398065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C62412AC-3E8D-43C1-BD8E-1B9C644653A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1837105" y="2216373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5A6E9F6B-53F7-4281-93D2-B6F0AF8734C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916893" y="2588181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3EAEFCDC-63CB-4030-B941-431367FDFBC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916893" y="3026257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23" name="接點: 弧形 22">
              <a:extLst>
                <a:ext uri="{FF2B5EF4-FFF2-40B4-BE49-F238E27FC236}">
                  <a16:creationId xmlns:a16="http://schemas.microsoft.com/office/drawing/2014/main" id="{EDAA4299-2A59-40C7-9326-7633FE272922}"/>
                </a:ext>
              </a:extLst>
            </p:cNvPr>
            <p:cNvCxnSpPr>
              <a:stCxn id="221" idx="0"/>
              <a:endCxn id="222" idx="0"/>
            </p:cNvCxnSpPr>
            <p:nvPr/>
          </p:nvCxnSpPr>
          <p:spPr bwMode="auto">
            <a:xfrm rot="5400000" flipH="1" flipV="1">
              <a:off x="1989875" y="3014345"/>
              <a:ext cx="12700" cy="767441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BC321324-EF3F-45BD-A88C-363A840CEDD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3087553" y="673100"/>
              <a:ext cx="1307965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7B99FD14-49EF-45C1-A6DC-C069428A36F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 bwMode="auto">
            <a:xfrm>
              <a:off x="4395518" y="673100"/>
              <a:ext cx="1307964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BF58E53A-D367-4BA6-B6C2-9E28822FE2E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auto">
            <a:xfrm>
              <a:off x="3087553" y="673100"/>
              <a:ext cx="2615929" cy="3266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41" name="文字方塊 240">
              <a:extLst>
                <a:ext uri="{FF2B5EF4-FFF2-40B4-BE49-F238E27FC236}">
                  <a16:creationId xmlns:a16="http://schemas.microsoft.com/office/drawing/2014/main" id="{E2F7D2D7-1792-4108-A7F2-88C36492775E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4723297" y="673100"/>
              <a:ext cx="980185" cy="27623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 2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242" name="接點: 肘形 241">
              <a:extLst>
                <a:ext uri="{FF2B5EF4-FFF2-40B4-BE49-F238E27FC236}">
                  <a16:creationId xmlns:a16="http://schemas.microsoft.com/office/drawing/2014/main" id="{78E54A34-A04C-4A04-B783-CF8155477DCA}"/>
                </a:ext>
              </a:extLst>
            </p:cNvPr>
            <p:cNvCxnSpPr>
              <a:cxnSpLocks/>
              <a:stCxn id="289" idx="2"/>
              <a:endCxn id="299" idx="0"/>
            </p:cNvCxnSpPr>
            <p:nvPr/>
          </p:nvCxnSpPr>
          <p:spPr bwMode="auto">
            <a:xfrm rot="16200000" flipH="1">
              <a:off x="3736123" y="1564466"/>
              <a:ext cx="263696" cy="6268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3" name="接點: 肘形 242">
              <a:extLst>
                <a:ext uri="{FF2B5EF4-FFF2-40B4-BE49-F238E27FC236}">
                  <a16:creationId xmlns:a16="http://schemas.microsoft.com/office/drawing/2014/main" id="{93102FC8-39AC-4835-83D4-19BA550910FD}"/>
                </a:ext>
              </a:extLst>
            </p:cNvPr>
            <p:cNvCxnSpPr>
              <a:cxnSpLocks/>
              <a:stCxn id="291" idx="2"/>
              <a:endCxn id="301" idx="0"/>
            </p:cNvCxnSpPr>
            <p:nvPr/>
          </p:nvCxnSpPr>
          <p:spPr bwMode="auto">
            <a:xfrm rot="5400000">
              <a:off x="4791217" y="1564466"/>
              <a:ext cx="263696" cy="62687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44" name="群組 243">
              <a:extLst>
                <a:ext uri="{FF2B5EF4-FFF2-40B4-BE49-F238E27FC236}">
                  <a16:creationId xmlns:a16="http://schemas.microsoft.com/office/drawing/2014/main" id="{73846E9E-493E-4651-9B08-A35EB40D029D}"/>
                </a:ext>
              </a:extLst>
            </p:cNvPr>
            <p:cNvGrpSpPr/>
            <p:nvPr/>
          </p:nvGrpSpPr>
          <p:grpSpPr>
            <a:xfrm>
              <a:off x="4074352" y="2009750"/>
              <a:ext cx="642331" cy="234106"/>
              <a:chOff x="1557944" y="1671836"/>
              <a:chExt cx="697750" cy="293026"/>
            </a:xfrm>
            <a:solidFill>
              <a:schemeClr val="bg1"/>
            </a:solidFill>
          </p:grpSpPr>
          <p:grpSp>
            <p:nvGrpSpPr>
              <p:cNvPr id="297" name="群組 296">
                <a:extLst>
                  <a:ext uri="{FF2B5EF4-FFF2-40B4-BE49-F238E27FC236}">
                    <a16:creationId xmlns:a16="http://schemas.microsoft.com/office/drawing/2014/main" id="{7F698FBE-530B-45A1-8A9C-6DC6BB7E04C0}"/>
                  </a:ext>
                </a:extLst>
              </p:cNvPr>
              <p:cNvGrpSpPr/>
              <p:nvPr/>
            </p:nvGrpSpPr>
            <p:grpSpPr>
              <a:xfrm>
                <a:off x="1557944" y="1671836"/>
                <a:ext cx="697750" cy="293026"/>
                <a:chOff x="1557944" y="1671836"/>
                <a:chExt cx="697750" cy="293026"/>
              </a:xfrm>
              <a:grpFill/>
            </p:grpSpPr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90C21A03-CBDC-4B44-8746-EE7FE1F95DA0}"/>
                    </a:ext>
                  </a:extLst>
                </p:cNvPr>
                <p:cNvSpPr/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1557944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1391A673-2374-4DE7-8DFB-5068BB334B06}"/>
                    </a:ext>
                  </a:extLst>
                </p:cNvPr>
                <p:cNvSpPr/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1790527" y="1671836"/>
                  <a:ext cx="232584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983AB5B1-4E62-4F6E-974F-18F1F0F5DC2F}"/>
                    </a:ext>
                  </a:extLst>
                </p:cNvPr>
                <p:cNvSpPr/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2023111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65AE32F5-2CD1-4F6F-ACCA-76E8480A3062}"/>
                  </a:ext>
                </a:extLst>
              </p:cNvPr>
              <p:cNvSpPr/>
              <p:nvPr/>
            </p:nvSpPr>
            <p:spPr bwMode="auto">
              <a:xfrm>
                <a:off x="1557944" y="1671836"/>
                <a:ext cx="697750" cy="29302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Host</a:t>
                </a:r>
                <a:endParaRPr lang="zh-TW" altLang="en-US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7B7F501F-8957-431F-877D-6363971C3C8D}"/>
                </a:ext>
              </a:extLst>
            </p:cNvPr>
            <p:cNvCxnSpPr>
              <a:cxnSpLocks/>
              <a:stCxn id="290" idx="2"/>
              <a:endCxn id="298" idx="0"/>
            </p:cNvCxnSpPr>
            <p:nvPr/>
          </p:nvCxnSpPr>
          <p:spPr bwMode="auto">
            <a:xfrm flipH="1">
              <a:off x="4395518" y="1746054"/>
              <a:ext cx="1" cy="26369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6" name="接點: 肘形 245">
              <a:extLst>
                <a:ext uri="{FF2B5EF4-FFF2-40B4-BE49-F238E27FC236}">
                  <a16:creationId xmlns:a16="http://schemas.microsoft.com/office/drawing/2014/main" id="{32365332-28D9-4EAE-9FDF-F46228C70EC9}"/>
                </a:ext>
              </a:extLst>
            </p:cNvPr>
            <p:cNvCxnSpPr>
              <a:cxnSpLocks/>
              <a:stCxn id="298" idx="2"/>
            </p:cNvCxnSpPr>
            <p:nvPr/>
          </p:nvCxnSpPr>
          <p:spPr bwMode="auto">
            <a:xfrm rot="16200000" flipH="1">
              <a:off x="4475144" y="2164230"/>
              <a:ext cx="278058" cy="4373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7" name="接點: 肘形 246">
              <a:extLst>
                <a:ext uri="{FF2B5EF4-FFF2-40B4-BE49-F238E27FC236}">
                  <a16:creationId xmlns:a16="http://schemas.microsoft.com/office/drawing/2014/main" id="{972A7163-F3BD-4703-8FFE-F0CCFCEFD34E}"/>
                </a:ext>
              </a:extLst>
            </p:cNvPr>
            <p:cNvCxnSpPr>
              <a:cxnSpLocks/>
              <a:stCxn id="264" idx="2"/>
            </p:cNvCxnSpPr>
            <p:nvPr/>
          </p:nvCxnSpPr>
          <p:spPr bwMode="auto">
            <a:xfrm rot="5400000">
              <a:off x="3824512" y="3315089"/>
              <a:ext cx="541619" cy="7075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8" name="接點: 肘形 247">
              <a:extLst>
                <a:ext uri="{FF2B5EF4-FFF2-40B4-BE49-F238E27FC236}">
                  <a16:creationId xmlns:a16="http://schemas.microsoft.com/office/drawing/2014/main" id="{B135001E-5BCD-49AE-AABB-2C67D5A80A30}"/>
                </a:ext>
              </a:extLst>
            </p:cNvPr>
            <p:cNvCxnSpPr>
              <a:cxnSpLocks/>
              <a:stCxn id="265" idx="2"/>
              <a:endCxn id="274" idx="0"/>
            </p:cNvCxnSpPr>
            <p:nvPr/>
          </p:nvCxnSpPr>
          <p:spPr bwMode="auto">
            <a:xfrm rot="5400000">
              <a:off x="4993996" y="3453570"/>
              <a:ext cx="278057" cy="1670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41978AF8-FD99-41D7-A19E-7105C3E8F6A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4065386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6B3BE177-0809-467A-B56C-32882B9D02D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auto">
            <a:xfrm>
              <a:off x="4832827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251" name="群組 250">
              <a:extLst>
                <a:ext uri="{FF2B5EF4-FFF2-40B4-BE49-F238E27FC236}">
                  <a16:creationId xmlns:a16="http://schemas.microsoft.com/office/drawing/2014/main" id="{3666A8C5-D89E-4D18-8D51-40DDE97F3CE0}"/>
                </a:ext>
              </a:extLst>
            </p:cNvPr>
            <p:cNvGrpSpPr/>
            <p:nvPr/>
          </p:nvGrpSpPr>
          <p:grpSpPr>
            <a:xfrm>
              <a:off x="4065386" y="2521914"/>
              <a:ext cx="1534883" cy="438075"/>
              <a:chOff x="4066419" y="2476606"/>
              <a:chExt cx="1534883" cy="438075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70EEBE32-4B1D-4699-A03A-6F5F09AD0D27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D9EB7EE6-4986-40AD-804D-B91CE9C859F5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3D214FFB-149A-4ED8-B538-19049EB00EEA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252" name="直線接點 251">
              <a:extLst>
                <a:ext uri="{FF2B5EF4-FFF2-40B4-BE49-F238E27FC236}">
                  <a16:creationId xmlns:a16="http://schemas.microsoft.com/office/drawing/2014/main" id="{D4919379-0725-47B1-8FA0-DFA6C69E24A6}"/>
                </a:ext>
              </a:extLst>
            </p:cNvPr>
            <p:cNvCxnSpPr>
              <a:cxnSpLocks/>
              <a:stCxn id="249" idx="1"/>
              <a:endCxn id="293" idx="3"/>
            </p:cNvCxnSpPr>
            <p:nvPr/>
          </p:nvCxnSpPr>
          <p:spPr bwMode="auto">
            <a:xfrm flipH="1">
              <a:off x="3803334" y="3179027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3" name="直線接點 252">
              <a:extLst>
                <a:ext uri="{FF2B5EF4-FFF2-40B4-BE49-F238E27FC236}">
                  <a16:creationId xmlns:a16="http://schemas.microsoft.com/office/drawing/2014/main" id="{3DBE92F5-1782-462E-999A-CEBC27FA0C55}"/>
                </a:ext>
              </a:extLst>
            </p:cNvPr>
            <p:cNvCxnSpPr>
              <a:cxnSpLocks/>
              <a:endCxn id="292" idx="3"/>
            </p:cNvCxnSpPr>
            <p:nvPr/>
          </p:nvCxnSpPr>
          <p:spPr bwMode="auto">
            <a:xfrm flipH="1">
              <a:off x="3803334" y="2740952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54" name="群組 253">
              <a:extLst>
                <a:ext uri="{FF2B5EF4-FFF2-40B4-BE49-F238E27FC236}">
                  <a16:creationId xmlns:a16="http://schemas.microsoft.com/office/drawing/2014/main" id="{86471C0B-B0D7-4F94-AEB1-EE3DC8ECEA64}"/>
                </a:ext>
              </a:extLst>
            </p:cNvPr>
            <p:cNvGrpSpPr/>
            <p:nvPr/>
          </p:nvGrpSpPr>
          <p:grpSpPr>
            <a:xfrm>
              <a:off x="3179722" y="2521914"/>
              <a:ext cx="623612" cy="876151"/>
              <a:chOff x="3160372" y="2467598"/>
              <a:chExt cx="623612" cy="876151"/>
            </a:xfrm>
          </p:grpSpPr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65B8C1D9-26D8-4143-AE22-5343C6680B74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9450734F-2037-4F05-AB8C-3999FD6A36F8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pic>
          <p:nvPicPr>
            <p:cNvPr id="255" name="圖片 254">
              <a:extLst>
                <a:ext uri="{FF2B5EF4-FFF2-40B4-BE49-F238E27FC236}">
                  <a16:creationId xmlns:a16="http://schemas.microsoft.com/office/drawing/2014/main" id="{6FC67EAF-0D5B-420E-9DB0-3AA0BED4B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/>
            <a:stretch>
              <a:fillRect/>
            </a:stretch>
          </p:blipFill>
          <p:spPr>
            <a:xfrm>
              <a:off x="3167678" y="2507552"/>
              <a:ext cx="647700" cy="904875"/>
            </a:xfrm>
            <a:prstGeom prst="rect">
              <a:avLst/>
            </a:prstGeom>
          </p:spPr>
        </p:pic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3957DB45-43D1-438A-A05D-06E9B0B8E4A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 bwMode="auto">
            <a:xfrm>
              <a:off x="4065385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34B701F-42B5-406E-9596-A892C2D20642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 bwMode="auto">
            <a:xfrm>
              <a:off x="4832826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3D9BF149-2A04-42E6-8282-34A149769FA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auto">
            <a:xfrm>
              <a:off x="4065385" y="2521914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E5FEE95-97C7-43F4-BA89-6A668A3FB328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auto">
            <a:xfrm>
              <a:off x="4577013" y="2521914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5C997C04-CAB3-4FE4-A4AE-FD974BDB7158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 bwMode="auto">
            <a:xfrm>
              <a:off x="5088640" y="2521914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952DF7CF-BE6C-47BC-9707-80B535A5FD13}"/>
                </a:ext>
              </a:extLst>
            </p:cNvPr>
            <p:cNvSpPr/>
            <p:nvPr/>
          </p:nvSpPr>
          <p:spPr bwMode="auto">
            <a:xfrm>
              <a:off x="4065386" y="2521914"/>
              <a:ext cx="1534883" cy="87615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270" name="接點: 弧形 269">
              <a:extLst>
                <a:ext uri="{FF2B5EF4-FFF2-40B4-BE49-F238E27FC236}">
                  <a16:creationId xmlns:a16="http://schemas.microsoft.com/office/drawing/2014/main" id="{0AB4BB0F-0E91-4EF8-A6F5-DFF25F8192EB}"/>
                </a:ext>
              </a:extLst>
            </p:cNvPr>
            <p:cNvCxnSpPr>
              <a:cxnSpLocks/>
              <a:stCxn id="277" idx="2"/>
              <a:endCxn id="276" idx="0"/>
            </p:cNvCxnSpPr>
            <p:nvPr/>
          </p:nvCxnSpPr>
          <p:spPr bwMode="auto">
            <a:xfrm rot="16200000" flipH="1">
              <a:off x="4586612" y="2768129"/>
              <a:ext cx="876151" cy="3837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1" name="接點: 弧形 270">
              <a:extLst>
                <a:ext uri="{FF2B5EF4-FFF2-40B4-BE49-F238E27FC236}">
                  <a16:creationId xmlns:a16="http://schemas.microsoft.com/office/drawing/2014/main" id="{C6B16D40-D097-4100-98B0-9CF40CBE07B2}"/>
                </a:ext>
              </a:extLst>
            </p:cNvPr>
            <p:cNvCxnSpPr>
              <a:cxnSpLocks/>
              <a:stCxn id="277" idx="2"/>
              <a:endCxn id="278" idx="3"/>
            </p:cNvCxnSpPr>
            <p:nvPr/>
          </p:nvCxnSpPr>
          <p:spPr bwMode="auto">
            <a:xfrm rot="5400000">
              <a:off x="4339587" y="2247712"/>
              <a:ext cx="219038" cy="767442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2" name="接點: 弧形 271">
              <a:extLst>
                <a:ext uri="{FF2B5EF4-FFF2-40B4-BE49-F238E27FC236}">
                  <a16:creationId xmlns:a16="http://schemas.microsoft.com/office/drawing/2014/main" id="{B7D431CB-CF89-4707-BCAA-F3A57DACDF90}"/>
                </a:ext>
              </a:extLst>
            </p:cNvPr>
            <p:cNvCxnSpPr>
              <a:stCxn id="279" idx="3"/>
              <a:endCxn id="275" idx="0"/>
            </p:cNvCxnSpPr>
            <p:nvPr/>
          </p:nvCxnSpPr>
          <p:spPr bwMode="auto">
            <a:xfrm>
              <a:off x="4065385" y="3179028"/>
              <a:ext cx="383721" cy="219037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73" name="群組 272">
              <a:extLst>
                <a:ext uri="{FF2B5EF4-FFF2-40B4-BE49-F238E27FC236}">
                  <a16:creationId xmlns:a16="http://schemas.microsoft.com/office/drawing/2014/main" id="{B4BDEFF6-8422-47BD-9355-E66382BC46CC}"/>
                </a:ext>
              </a:extLst>
            </p:cNvPr>
            <p:cNvGrpSpPr/>
            <p:nvPr/>
          </p:nvGrpSpPr>
          <p:grpSpPr>
            <a:xfrm>
              <a:off x="3190767" y="822183"/>
              <a:ext cx="2409502" cy="923871"/>
              <a:chOff x="3191800" y="822183"/>
              <a:chExt cx="2409502" cy="923871"/>
            </a:xfrm>
          </p:grpSpPr>
          <p:grpSp>
            <p:nvGrpSpPr>
              <p:cNvPr id="281" name="群組 280">
                <a:extLst>
                  <a:ext uri="{FF2B5EF4-FFF2-40B4-BE49-F238E27FC236}">
                    <a16:creationId xmlns:a16="http://schemas.microsoft.com/office/drawing/2014/main" id="{59706DA1-35BA-4C5F-9A3B-F1A1E450182F}"/>
                  </a:ext>
                </a:extLst>
              </p:cNvPr>
              <p:cNvGrpSpPr/>
              <p:nvPr/>
            </p:nvGrpSpPr>
            <p:grpSpPr>
              <a:xfrm>
                <a:off x="3191800" y="1511948"/>
                <a:ext cx="2409502" cy="234106"/>
                <a:chOff x="277829" y="1635839"/>
                <a:chExt cx="2625772" cy="255119"/>
              </a:xfrm>
            </p:grpSpPr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358100C2-62A6-4123-B819-C562ECAB2D31}"/>
                    </a:ext>
                  </a:extLst>
                </p:cNvPr>
                <p:cNvSpPr/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277829" y="1635839"/>
                  <a:ext cx="792839" cy="255119"/>
                </a:xfrm>
                <a:prstGeom prst="rect">
                  <a:avLst/>
                </a:prstGeom>
                <a:solidFill>
                  <a:srgbClr val="92D05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ONOS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B44A1CDB-C8DC-4B39-A487-D2763E596BA1}"/>
                    </a:ext>
                  </a:extLst>
                </p:cNvPr>
                <p:cNvSpPr/>
                <p:nvPr/>
              </p:nvSpPr>
              <p:spPr bwMode="auto">
                <a:xfrm>
                  <a:off x="1194296" y="1635839"/>
                  <a:ext cx="792839" cy="255119"/>
                </a:xfrm>
                <a:prstGeom prst="rect">
                  <a:avLst/>
                </a:prstGeom>
                <a:solidFill>
                  <a:srgbClr val="92D05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APP1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9513B71D-7970-42F7-A86F-E521022EB82B}"/>
                    </a:ext>
                  </a:extLst>
                </p:cNvPr>
                <p:cNvSpPr/>
                <p:nvPr/>
              </p:nvSpPr>
              <p:spPr bwMode="auto">
                <a:xfrm>
                  <a:off x="2110762" y="1635839"/>
                  <a:ext cx="792839" cy="255119"/>
                </a:xfrm>
                <a:prstGeom prst="rect">
                  <a:avLst/>
                </a:prstGeom>
                <a:solidFill>
                  <a:srgbClr val="92D05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APP2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grpSp>
            <p:nvGrpSpPr>
              <p:cNvPr id="282" name="群組 281">
                <a:extLst>
                  <a:ext uri="{FF2B5EF4-FFF2-40B4-BE49-F238E27FC236}">
                    <a16:creationId xmlns:a16="http://schemas.microsoft.com/office/drawing/2014/main" id="{282B9CCD-3364-47F7-A410-27A099E55915}"/>
                  </a:ext>
                </a:extLst>
              </p:cNvPr>
              <p:cNvGrpSpPr/>
              <p:nvPr/>
            </p:nvGrpSpPr>
            <p:grpSpPr>
              <a:xfrm>
                <a:off x="3191800" y="822183"/>
                <a:ext cx="616017" cy="689447"/>
                <a:chOff x="2062051" y="2473851"/>
                <a:chExt cx="616017" cy="689447"/>
              </a:xfrm>
            </p:grpSpPr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3F66BFAB-DEBD-46D6-9F23-8C64805B4BAD}"/>
                    </a:ext>
                  </a:extLst>
                </p:cNvPr>
                <p:cNvSpPr/>
                <p:nvPr>
                  <p:custDataLst>
                    <p:tags r:id="rId80"/>
                  </p:custDataLst>
                </p:nvPr>
              </p:nvSpPr>
              <p:spPr bwMode="auto">
                <a:xfrm>
                  <a:off x="2062051" y="2473851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ACL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8BFEF4F1-2557-44D9-9AF7-71236352310B}"/>
                    </a:ext>
                  </a:extLst>
                </p:cNvPr>
                <p:cNvSpPr/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2062051" y="2703667"/>
                  <a:ext cx="616017" cy="229815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NAT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24BB478E-AED3-437A-B1B2-B8C78D6A3713}"/>
                    </a:ext>
                  </a:extLst>
                </p:cNvPr>
                <p:cNvSpPr/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2062051" y="2933482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P-ARP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</p:grp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B5148D56-7F29-4C58-A388-E36A0001012B}"/>
                </a:ext>
              </a:extLst>
            </p:cNvPr>
            <p:cNvSpPr/>
            <p:nvPr/>
          </p:nvSpPr>
          <p:spPr bwMode="auto">
            <a:xfrm>
              <a:off x="4763169" y="3676122"/>
              <a:ext cx="572662" cy="263562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VTEP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7F4CF977-7AB6-41AA-BCF2-E56A55A00CC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 bwMode="auto">
            <a:xfrm>
              <a:off x="4296335" y="3398065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EA6AB97B-B38A-4356-8DDD-DC88F7398883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 bwMode="auto">
            <a:xfrm>
              <a:off x="5063776" y="3398065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7F6D74B8-7440-41CF-A327-CB585AC74062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 bwMode="auto">
            <a:xfrm>
              <a:off x="4680056" y="2216373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9E2944A3-0082-4FDD-98CA-EBDA922C64C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 bwMode="auto">
            <a:xfrm>
              <a:off x="3759844" y="2588181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35FBE8CF-5C99-484F-928C-BC5743EC2A6F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 bwMode="auto">
            <a:xfrm>
              <a:off x="3759844" y="3026257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280" name="接點: 弧形 279">
              <a:extLst>
                <a:ext uri="{FF2B5EF4-FFF2-40B4-BE49-F238E27FC236}">
                  <a16:creationId xmlns:a16="http://schemas.microsoft.com/office/drawing/2014/main" id="{3B928081-132F-48F9-B72A-03490B98ADCC}"/>
                </a:ext>
              </a:extLst>
            </p:cNvPr>
            <p:cNvCxnSpPr>
              <a:stCxn id="275" idx="0"/>
              <a:endCxn id="276" idx="0"/>
            </p:cNvCxnSpPr>
            <p:nvPr/>
          </p:nvCxnSpPr>
          <p:spPr bwMode="auto">
            <a:xfrm rot="5400000" flipH="1" flipV="1">
              <a:off x="4832826" y="3014345"/>
              <a:ext cx="12700" cy="767441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0FF0255A-9892-4163-960A-ED732819DA52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 bwMode="auto">
            <a:xfrm>
              <a:off x="9049291" y="5764112"/>
              <a:ext cx="1112928" cy="442013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</a:t>
              </a:r>
              <a:r>
                <a:rPr lang="zh-TW" altLang="en-US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3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304" name="直線接點 303">
              <a:extLst>
                <a:ext uri="{FF2B5EF4-FFF2-40B4-BE49-F238E27FC236}">
                  <a16:creationId xmlns:a16="http://schemas.microsoft.com/office/drawing/2014/main" id="{090DFD60-2BAC-4319-8B51-4322CFA920EC}"/>
                </a:ext>
              </a:extLst>
            </p:cNvPr>
            <p:cNvCxnSpPr>
              <a:cxnSpLocks/>
              <a:stCxn id="303" idx="0"/>
              <a:endCxn id="315" idx="2"/>
            </p:cNvCxnSpPr>
            <p:nvPr/>
          </p:nvCxnSpPr>
          <p:spPr bwMode="auto">
            <a:xfrm flipH="1" flipV="1">
              <a:off x="9604724" y="5312659"/>
              <a:ext cx="1031" cy="4514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5" name="文字方塊 304">
              <a:extLst>
                <a:ext uri="{FF2B5EF4-FFF2-40B4-BE49-F238E27FC236}">
                  <a16:creationId xmlns:a16="http://schemas.microsoft.com/office/drawing/2014/main" id="{081F9BA5-2F76-4281-8FEF-61B2A96D20EA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9002064" y="6206125"/>
              <a:ext cx="1156730" cy="276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000" dirty="0"/>
                <a:t>172.18.55.3/24</a:t>
              </a:r>
              <a:endParaRPr lang="zh-TW" altLang="en-US" sz="1000" dirty="0"/>
            </a:p>
          </p:txBody>
        </p:sp>
        <p:cxnSp>
          <p:nvCxnSpPr>
            <p:cNvPr id="306" name="接點: 肘形 305">
              <a:extLst>
                <a:ext uri="{FF2B5EF4-FFF2-40B4-BE49-F238E27FC236}">
                  <a16:creationId xmlns:a16="http://schemas.microsoft.com/office/drawing/2014/main" id="{86BBC202-1297-4E57-B99E-1A9EF5C62666}"/>
                </a:ext>
              </a:extLst>
            </p:cNvPr>
            <p:cNvCxnSpPr>
              <a:cxnSpLocks/>
              <a:endCxn id="309" idx="0"/>
            </p:cNvCxnSpPr>
            <p:nvPr/>
          </p:nvCxnSpPr>
          <p:spPr bwMode="auto">
            <a:xfrm rot="16200000" flipH="1">
              <a:off x="8817717" y="4073739"/>
              <a:ext cx="745273" cy="4771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7" name="接點: 肘形 306">
              <a:extLst>
                <a:ext uri="{FF2B5EF4-FFF2-40B4-BE49-F238E27FC236}">
                  <a16:creationId xmlns:a16="http://schemas.microsoft.com/office/drawing/2014/main" id="{3F7234F0-861C-4A52-A432-299A517FD594}"/>
                </a:ext>
              </a:extLst>
            </p:cNvPr>
            <p:cNvCxnSpPr>
              <a:cxnSpLocks/>
              <a:endCxn id="310" idx="0"/>
            </p:cNvCxnSpPr>
            <p:nvPr/>
          </p:nvCxnSpPr>
          <p:spPr bwMode="auto">
            <a:xfrm rot="5400000">
              <a:off x="9647490" y="4072707"/>
              <a:ext cx="745273" cy="4792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08" name="群組 307">
              <a:extLst>
                <a:ext uri="{FF2B5EF4-FFF2-40B4-BE49-F238E27FC236}">
                  <a16:creationId xmlns:a16="http://schemas.microsoft.com/office/drawing/2014/main" id="{F8D3B341-507C-4F88-BFD5-A09143E363A8}"/>
                </a:ext>
              </a:extLst>
            </p:cNvPr>
            <p:cNvGrpSpPr/>
            <p:nvPr/>
          </p:nvGrpSpPr>
          <p:grpSpPr>
            <a:xfrm>
              <a:off x="8549982" y="4684956"/>
              <a:ext cx="2109482" cy="627703"/>
              <a:chOff x="3340777" y="4684956"/>
              <a:chExt cx="2109482" cy="627703"/>
            </a:xfrm>
          </p:grpSpPr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D9878997-917E-467B-9A83-691798CF1424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4043938" y="4684956"/>
                <a:ext cx="351580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9C9F4510-B41C-4908-B803-3CBCD5631BEB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4395518" y="4684956"/>
                <a:ext cx="35158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0374A522-FC7B-4411-B388-4AA6A3C16499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4043938" y="4894190"/>
                <a:ext cx="351580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CBAE3E92-397F-4008-A41E-284ED2677E6D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4395518" y="4894190"/>
                <a:ext cx="351581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grpSp>
            <p:nvGrpSpPr>
              <p:cNvPr id="313" name="群組 312">
                <a:extLst>
                  <a:ext uri="{FF2B5EF4-FFF2-40B4-BE49-F238E27FC236}">
                    <a16:creationId xmlns:a16="http://schemas.microsoft.com/office/drawing/2014/main" id="{8E74D645-9D41-4D8C-940B-1AD37106FBFC}"/>
                  </a:ext>
                </a:extLst>
              </p:cNvPr>
              <p:cNvGrpSpPr/>
              <p:nvPr/>
            </p:nvGrpSpPr>
            <p:grpSpPr>
              <a:xfrm>
                <a:off x="3340777" y="4684956"/>
                <a:ext cx="703161" cy="627703"/>
                <a:chOff x="3340777" y="4684956"/>
                <a:chExt cx="703161" cy="627703"/>
              </a:xfrm>
            </p:grpSpPr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2CED6B49-EF5E-4647-BFEE-FE3A3A198273}"/>
                    </a:ext>
                  </a:extLst>
                </p:cNvPr>
                <p:cNvSpPr/>
                <p:nvPr>
                  <p:custDataLst>
                    <p:tags r:id="rId77"/>
                  </p:custDataLst>
                </p:nvPr>
              </p:nvSpPr>
              <p:spPr bwMode="auto">
                <a:xfrm>
                  <a:off x="3340777" y="4684956"/>
                  <a:ext cx="703161" cy="20923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EDE7244D-82B8-429B-B03D-0795E866DED2}"/>
                    </a:ext>
                  </a:extLst>
                </p:cNvPr>
                <p:cNvSpPr/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3340777" y="4894190"/>
                  <a:ext cx="703161" cy="20923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62D883AD-4764-4F30-B4EC-5AA2990CF8FC}"/>
                    </a:ext>
                  </a:extLst>
                </p:cNvPr>
                <p:cNvSpPr/>
                <p:nvPr>
                  <p:custDataLst>
                    <p:tags r:id="rId79"/>
                  </p:custDataLst>
                </p:nvPr>
              </p:nvSpPr>
              <p:spPr bwMode="auto">
                <a:xfrm>
                  <a:off x="3340777" y="5103425"/>
                  <a:ext cx="703161" cy="20923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grpSp>
            <p:nvGrpSpPr>
              <p:cNvPr id="314" name="群組 313">
                <a:extLst>
                  <a:ext uri="{FF2B5EF4-FFF2-40B4-BE49-F238E27FC236}">
                    <a16:creationId xmlns:a16="http://schemas.microsoft.com/office/drawing/2014/main" id="{7A0F75E9-E027-4BAF-92F6-7658225B1A4F}"/>
                  </a:ext>
                </a:extLst>
              </p:cNvPr>
              <p:cNvGrpSpPr/>
              <p:nvPr/>
            </p:nvGrpSpPr>
            <p:grpSpPr>
              <a:xfrm>
                <a:off x="4747099" y="4684956"/>
                <a:ext cx="703160" cy="627703"/>
                <a:chOff x="4747099" y="4684956"/>
                <a:chExt cx="703160" cy="627703"/>
              </a:xfrm>
            </p:grpSpPr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6A5CED00-FA4B-4DE7-8BA5-9FFE99F0BE73}"/>
                    </a:ext>
                  </a:extLst>
                </p:cNvPr>
                <p:cNvSpPr/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4747099" y="4684956"/>
                  <a:ext cx="703160" cy="20923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ACA4A723-A71C-4BA6-858A-5885F8656D28}"/>
                    </a:ext>
                  </a:extLst>
                </p:cNvPr>
                <p:cNvSpPr/>
                <p:nvPr>
                  <p:custDataLst>
                    <p:tags r:id="rId75"/>
                  </p:custDataLst>
                </p:nvPr>
              </p:nvSpPr>
              <p:spPr bwMode="auto">
                <a:xfrm>
                  <a:off x="4747099" y="4894190"/>
                  <a:ext cx="703160" cy="20923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C580A47D-9926-436C-815F-CB3BBEF61639}"/>
                    </a:ext>
                  </a:extLst>
                </p:cNvPr>
                <p:cNvSpPr/>
                <p:nvPr>
                  <p:custDataLst>
                    <p:tags r:id="rId76"/>
                  </p:custDataLst>
                </p:nvPr>
              </p:nvSpPr>
              <p:spPr bwMode="auto">
                <a:xfrm>
                  <a:off x="4747099" y="5103425"/>
                  <a:ext cx="703160" cy="20923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E8C76621-6836-4D3A-BEBA-99AF27E13D05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4043938" y="5103425"/>
                <a:ext cx="70316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A2E9F3B-771C-473C-8DB1-06FA416D9CD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 bwMode="auto">
            <a:xfrm>
              <a:off x="8296758" y="673100"/>
              <a:ext cx="1307965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0A1DF23E-48F9-4222-BC04-8AE9C32912EF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 bwMode="auto">
            <a:xfrm>
              <a:off x="9604723" y="673100"/>
              <a:ext cx="1307964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16217D01-2FD8-4C31-A826-916A2EE02BEC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 bwMode="auto">
            <a:xfrm>
              <a:off x="8296758" y="673100"/>
              <a:ext cx="2615929" cy="3266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F5A57222-A3E6-48CD-B37B-E23E88CEDF30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9932503" y="673100"/>
              <a:ext cx="980185" cy="27623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 3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327" name="接點: 肘形 326">
              <a:extLst>
                <a:ext uri="{FF2B5EF4-FFF2-40B4-BE49-F238E27FC236}">
                  <a16:creationId xmlns:a16="http://schemas.microsoft.com/office/drawing/2014/main" id="{E74C9450-1E5C-40F0-870F-10A619E859F0}"/>
                </a:ext>
              </a:extLst>
            </p:cNvPr>
            <p:cNvCxnSpPr>
              <a:cxnSpLocks/>
              <a:stCxn id="374" idx="2"/>
              <a:endCxn id="388" idx="0"/>
            </p:cNvCxnSpPr>
            <p:nvPr/>
          </p:nvCxnSpPr>
          <p:spPr bwMode="auto">
            <a:xfrm rot="16200000" flipH="1">
              <a:off x="8945328" y="1564466"/>
              <a:ext cx="263696" cy="6268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8" name="接點: 肘形 327">
              <a:extLst>
                <a:ext uri="{FF2B5EF4-FFF2-40B4-BE49-F238E27FC236}">
                  <a16:creationId xmlns:a16="http://schemas.microsoft.com/office/drawing/2014/main" id="{DB950C62-B121-4976-A585-06BA034579C0}"/>
                </a:ext>
              </a:extLst>
            </p:cNvPr>
            <p:cNvCxnSpPr>
              <a:cxnSpLocks/>
              <a:stCxn id="376" idx="2"/>
              <a:endCxn id="390" idx="0"/>
            </p:cNvCxnSpPr>
            <p:nvPr/>
          </p:nvCxnSpPr>
          <p:spPr bwMode="auto">
            <a:xfrm rot="5400000">
              <a:off x="10000422" y="1564466"/>
              <a:ext cx="263696" cy="62687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29" name="群組 328">
              <a:extLst>
                <a:ext uri="{FF2B5EF4-FFF2-40B4-BE49-F238E27FC236}">
                  <a16:creationId xmlns:a16="http://schemas.microsoft.com/office/drawing/2014/main" id="{078B8FCB-1695-4054-B9A6-702D58561A81}"/>
                </a:ext>
              </a:extLst>
            </p:cNvPr>
            <p:cNvGrpSpPr/>
            <p:nvPr/>
          </p:nvGrpSpPr>
          <p:grpSpPr>
            <a:xfrm>
              <a:off x="9283557" y="2009750"/>
              <a:ext cx="642331" cy="234106"/>
              <a:chOff x="1557944" y="1671836"/>
              <a:chExt cx="697750" cy="293026"/>
            </a:xfrm>
            <a:solidFill>
              <a:schemeClr val="bg1"/>
            </a:solidFill>
          </p:grpSpPr>
          <p:grpSp>
            <p:nvGrpSpPr>
              <p:cNvPr id="386" name="群組 385">
                <a:extLst>
                  <a:ext uri="{FF2B5EF4-FFF2-40B4-BE49-F238E27FC236}">
                    <a16:creationId xmlns:a16="http://schemas.microsoft.com/office/drawing/2014/main" id="{3FE81C4B-B0D5-4E10-BE85-345C7EF9A4FC}"/>
                  </a:ext>
                </a:extLst>
              </p:cNvPr>
              <p:cNvGrpSpPr/>
              <p:nvPr/>
            </p:nvGrpSpPr>
            <p:grpSpPr>
              <a:xfrm>
                <a:off x="1557944" y="1671836"/>
                <a:ext cx="697750" cy="293026"/>
                <a:chOff x="1557944" y="1671836"/>
                <a:chExt cx="697750" cy="293026"/>
              </a:xfrm>
              <a:grpFill/>
            </p:grpSpPr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846B2F85-1246-473F-A936-BB9972A25FD1}"/>
                    </a:ext>
                  </a:extLst>
                </p:cNvPr>
                <p:cNvSpPr/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1557944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1313784A-8966-4AFF-82B6-CD1D805CAF3A}"/>
                    </a:ext>
                  </a:extLst>
                </p:cNvPr>
                <p:cNvSpPr/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1790527" y="1671836"/>
                  <a:ext cx="232584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905A18C5-F0B1-4D6C-A870-B9510D330E90}"/>
                    </a:ext>
                  </a:extLst>
                </p:cNvPr>
                <p:cNvSpPr/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2023111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B0D6C29C-20F2-4AA0-B927-CCBFB51947C6}"/>
                  </a:ext>
                </a:extLst>
              </p:cNvPr>
              <p:cNvSpPr/>
              <p:nvPr/>
            </p:nvSpPr>
            <p:spPr bwMode="auto">
              <a:xfrm>
                <a:off x="1557944" y="1671836"/>
                <a:ext cx="697750" cy="29302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Host</a:t>
                </a:r>
                <a:endParaRPr lang="zh-TW" altLang="en-US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330" name="直線接點 329">
              <a:extLst>
                <a:ext uri="{FF2B5EF4-FFF2-40B4-BE49-F238E27FC236}">
                  <a16:creationId xmlns:a16="http://schemas.microsoft.com/office/drawing/2014/main" id="{5F44689E-820A-4321-AC0C-E65B12489B51}"/>
                </a:ext>
              </a:extLst>
            </p:cNvPr>
            <p:cNvCxnSpPr>
              <a:cxnSpLocks/>
              <a:stCxn id="375" idx="2"/>
              <a:endCxn id="387" idx="0"/>
            </p:cNvCxnSpPr>
            <p:nvPr/>
          </p:nvCxnSpPr>
          <p:spPr bwMode="auto">
            <a:xfrm flipH="1">
              <a:off x="9604723" y="1746054"/>
              <a:ext cx="1" cy="26369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1" name="接點: 肘形 330">
              <a:extLst>
                <a:ext uri="{FF2B5EF4-FFF2-40B4-BE49-F238E27FC236}">
                  <a16:creationId xmlns:a16="http://schemas.microsoft.com/office/drawing/2014/main" id="{7FE522F2-995B-4C25-B5C0-0A17634C22E8}"/>
                </a:ext>
              </a:extLst>
            </p:cNvPr>
            <p:cNvCxnSpPr>
              <a:cxnSpLocks/>
              <a:stCxn id="387" idx="2"/>
            </p:cNvCxnSpPr>
            <p:nvPr/>
          </p:nvCxnSpPr>
          <p:spPr bwMode="auto">
            <a:xfrm rot="16200000" flipH="1">
              <a:off x="9684349" y="2164230"/>
              <a:ext cx="278058" cy="4373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2" name="接點: 肘形 331">
              <a:extLst>
                <a:ext uri="{FF2B5EF4-FFF2-40B4-BE49-F238E27FC236}">
                  <a16:creationId xmlns:a16="http://schemas.microsoft.com/office/drawing/2014/main" id="{B18168B6-2AC1-44BB-A89E-583AA442A56D}"/>
                </a:ext>
              </a:extLst>
            </p:cNvPr>
            <p:cNvCxnSpPr>
              <a:cxnSpLocks/>
              <a:stCxn id="341" idx="2"/>
            </p:cNvCxnSpPr>
            <p:nvPr/>
          </p:nvCxnSpPr>
          <p:spPr bwMode="auto">
            <a:xfrm rot="5400000">
              <a:off x="9033717" y="3315089"/>
              <a:ext cx="541619" cy="7075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3" name="接點: 肘形 332">
              <a:extLst>
                <a:ext uri="{FF2B5EF4-FFF2-40B4-BE49-F238E27FC236}">
                  <a16:creationId xmlns:a16="http://schemas.microsoft.com/office/drawing/2014/main" id="{1BC62467-6D05-4FFB-9907-CFD7493F259D}"/>
                </a:ext>
              </a:extLst>
            </p:cNvPr>
            <p:cNvCxnSpPr>
              <a:cxnSpLocks/>
              <a:stCxn id="342" idx="2"/>
              <a:endCxn id="351" idx="0"/>
            </p:cNvCxnSpPr>
            <p:nvPr/>
          </p:nvCxnSpPr>
          <p:spPr bwMode="auto">
            <a:xfrm rot="5400000">
              <a:off x="10203201" y="3453570"/>
              <a:ext cx="278057" cy="1670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78EEAC5D-0681-4776-BD26-59AC5046F898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 bwMode="auto">
            <a:xfrm>
              <a:off x="9274591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11084ABD-39EC-4601-ABD5-FF957681BCC1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 bwMode="auto">
            <a:xfrm>
              <a:off x="10042032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336" name="群組 335">
              <a:extLst>
                <a:ext uri="{FF2B5EF4-FFF2-40B4-BE49-F238E27FC236}">
                  <a16:creationId xmlns:a16="http://schemas.microsoft.com/office/drawing/2014/main" id="{DF7F0CD7-FD1F-4FF7-B3C1-CBDD8959A551}"/>
                </a:ext>
              </a:extLst>
            </p:cNvPr>
            <p:cNvGrpSpPr/>
            <p:nvPr/>
          </p:nvGrpSpPr>
          <p:grpSpPr>
            <a:xfrm>
              <a:off x="9274591" y="2521914"/>
              <a:ext cx="1534883" cy="438075"/>
              <a:chOff x="4066419" y="2476606"/>
              <a:chExt cx="1534883" cy="438075"/>
            </a:xfrm>
          </p:grpSpPr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836CC692-81C4-449C-9B51-499042E9BFB8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78D09A5A-05B8-4B92-BEC5-C9F0DC5C31CA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ABAD003D-2927-4729-A19C-120E172DB6B8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DA616477-D88E-496B-89BF-210110892877}"/>
                </a:ext>
              </a:extLst>
            </p:cNvPr>
            <p:cNvCxnSpPr>
              <a:cxnSpLocks/>
              <a:stCxn id="334" idx="1"/>
              <a:endCxn id="382" idx="3"/>
            </p:cNvCxnSpPr>
            <p:nvPr/>
          </p:nvCxnSpPr>
          <p:spPr bwMode="auto">
            <a:xfrm flipH="1">
              <a:off x="9012539" y="3179027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8" name="直線接點 337">
              <a:extLst>
                <a:ext uri="{FF2B5EF4-FFF2-40B4-BE49-F238E27FC236}">
                  <a16:creationId xmlns:a16="http://schemas.microsoft.com/office/drawing/2014/main" id="{33CCF901-D285-41C8-84E3-0A3E1D486E68}"/>
                </a:ext>
              </a:extLst>
            </p:cNvPr>
            <p:cNvCxnSpPr>
              <a:cxnSpLocks/>
              <a:endCxn id="381" idx="3"/>
            </p:cNvCxnSpPr>
            <p:nvPr/>
          </p:nvCxnSpPr>
          <p:spPr bwMode="auto">
            <a:xfrm flipH="1">
              <a:off x="9012539" y="2740952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39" name="群組 338">
              <a:extLst>
                <a:ext uri="{FF2B5EF4-FFF2-40B4-BE49-F238E27FC236}">
                  <a16:creationId xmlns:a16="http://schemas.microsoft.com/office/drawing/2014/main" id="{FCC67867-1805-4D31-9756-95929E9363F6}"/>
                </a:ext>
              </a:extLst>
            </p:cNvPr>
            <p:cNvGrpSpPr/>
            <p:nvPr/>
          </p:nvGrpSpPr>
          <p:grpSpPr>
            <a:xfrm>
              <a:off x="8388927" y="2521914"/>
              <a:ext cx="623612" cy="876151"/>
              <a:chOff x="3160372" y="2467598"/>
              <a:chExt cx="623612" cy="876151"/>
            </a:xfrm>
          </p:grpSpPr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74143544-6A18-45F8-B028-E1833DEE1BB9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E2BDA71A-0AED-49E1-8120-271DCF29F673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pic>
          <p:nvPicPr>
            <p:cNvPr id="340" name="圖片 339">
              <a:extLst>
                <a:ext uri="{FF2B5EF4-FFF2-40B4-BE49-F238E27FC236}">
                  <a16:creationId xmlns:a16="http://schemas.microsoft.com/office/drawing/2014/main" id="{4908D51D-3472-4D13-A60F-783CF9010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/>
            <a:stretch>
              <a:fillRect/>
            </a:stretch>
          </p:blipFill>
          <p:spPr>
            <a:xfrm>
              <a:off x="8376883" y="2507552"/>
              <a:ext cx="647700" cy="904875"/>
            </a:xfrm>
            <a:prstGeom prst="rect">
              <a:avLst/>
            </a:prstGeom>
          </p:spPr>
        </p:pic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038166CB-6384-46A9-8A42-BEBF8E07FA0A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 bwMode="auto">
            <a:xfrm>
              <a:off x="9274590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985440FC-14E5-414C-AA31-E1FAFF5C7928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 bwMode="auto">
            <a:xfrm>
              <a:off x="10042031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31E31D61-F9F8-4F48-94AE-AF9EBA723ED7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 bwMode="auto">
            <a:xfrm>
              <a:off x="9274590" y="2521914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60B7DBF9-AEAB-45C9-B546-C83569478227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 bwMode="auto">
            <a:xfrm>
              <a:off x="9786218" y="2521914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20EA3D95-FA0D-4258-9DAE-F2AC067A09DF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 bwMode="auto">
            <a:xfrm>
              <a:off x="10297845" y="2521914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05B90A83-1E0E-4A6A-B417-E0B78231A9CA}"/>
                </a:ext>
              </a:extLst>
            </p:cNvPr>
            <p:cNvSpPr/>
            <p:nvPr/>
          </p:nvSpPr>
          <p:spPr bwMode="auto">
            <a:xfrm>
              <a:off x="9274591" y="2521914"/>
              <a:ext cx="1534883" cy="87615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347" name="接點: 弧形 346">
              <a:extLst>
                <a:ext uri="{FF2B5EF4-FFF2-40B4-BE49-F238E27FC236}">
                  <a16:creationId xmlns:a16="http://schemas.microsoft.com/office/drawing/2014/main" id="{90D1A554-CBD5-4E26-954F-AAD18234D123}"/>
                </a:ext>
              </a:extLst>
            </p:cNvPr>
            <p:cNvCxnSpPr>
              <a:cxnSpLocks/>
              <a:stCxn id="354" idx="2"/>
              <a:endCxn id="353" idx="0"/>
            </p:cNvCxnSpPr>
            <p:nvPr/>
          </p:nvCxnSpPr>
          <p:spPr bwMode="auto">
            <a:xfrm rot="16200000" flipH="1">
              <a:off x="9795817" y="2768129"/>
              <a:ext cx="876151" cy="3837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8" name="接點: 弧形 347">
              <a:extLst>
                <a:ext uri="{FF2B5EF4-FFF2-40B4-BE49-F238E27FC236}">
                  <a16:creationId xmlns:a16="http://schemas.microsoft.com/office/drawing/2014/main" id="{89EB31FD-E973-4E5E-88CC-38CCBAB9B644}"/>
                </a:ext>
              </a:extLst>
            </p:cNvPr>
            <p:cNvCxnSpPr>
              <a:cxnSpLocks/>
              <a:stCxn id="354" idx="2"/>
              <a:endCxn id="355" idx="3"/>
            </p:cNvCxnSpPr>
            <p:nvPr/>
          </p:nvCxnSpPr>
          <p:spPr bwMode="auto">
            <a:xfrm rot="5400000">
              <a:off x="9548792" y="2247712"/>
              <a:ext cx="219038" cy="767442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9" name="接點: 弧形 348">
              <a:extLst>
                <a:ext uri="{FF2B5EF4-FFF2-40B4-BE49-F238E27FC236}">
                  <a16:creationId xmlns:a16="http://schemas.microsoft.com/office/drawing/2014/main" id="{F63BAB9C-F527-41EC-B080-0F215A431D33}"/>
                </a:ext>
              </a:extLst>
            </p:cNvPr>
            <p:cNvCxnSpPr>
              <a:stCxn id="362" idx="3"/>
              <a:endCxn id="352" idx="0"/>
            </p:cNvCxnSpPr>
            <p:nvPr/>
          </p:nvCxnSpPr>
          <p:spPr bwMode="auto">
            <a:xfrm>
              <a:off x="9274590" y="3179028"/>
              <a:ext cx="383721" cy="219037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50" name="群組 349">
              <a:extLst>
                <a:ext uri="{FF2B5EF4-FFF2-40B4-BE49-F238E27FC236}">
                  <a16:creationId xmlns:a16="http://schemas.microsoft.com/office/drawing/2014/main" id="{FC4A5D5F-D87B-4D36-80A9-F42FB02662EA}"/>
                </a:ext>
              </a:extLst>
            </p:cNvPr>
            <p:cNvGrpSpPr/>
            <p:nvPr/>
          </p:nvGrpSpPr>
          <p:grpSpPr>
            <a:xfrm>
              <a:off x="8399972" y="822183"/>
              <a:ext cx="2409502" cy="923871"/>
              <a:chOff x="3191800" y="822183"/>
              <a:chExt cx="2409502" cy="923871"/>
            </a:xfrm>
          </p:grpSpPr>
          <p:grpSp>
            <p:nvGrpSpPr>
              <p:cNvPr id="364" name="群組 363">
                <a:extLst>
                  <a:ext uri="{FF2B5EF4-FFF2-40B4-BE49-F238E27FC236}">
                    <a16:creationId xmlns:a16="http://schemas.microsoft.com/office/drawing/2014/main" id="{45D27108-50F9-438F-92CB-BF699E3E16AE}"/>
                  </a:ext>
                </a:extLst>
              </p:cNvPr>
              <p:cNvGrpSpPr/>
              <p:nvPr/>
            </p:nvGrpSpPr>
            <p:grpSpPr>
              <a:xfrm>
                <a:off x="3191800" y="1511948"/>
                <a:ext cx="2409502" cy="234106"/>
                <a:chOff x="277829" y="1635839"/>
                <a:chExt cx="2625772" cy="255119"/>
              </a:xfrm>
            </p:grpSpPr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96952A7D-9310-4924-B110-2072EEE6F12E}"/>
                    </a:ext>
                  </a:extLst>
                </p:cNvPr>
                <p:cNvSpPr/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277829" y="1635839"/>
                  <a:ext cx="792839" cy="255119"/>
                </a:xfrm>
                <a:prstGeom prst="rect">
                  <a:avLst/>
                </a:prstGeom>
                <a:solidFill>
                  <a:srgbClr val="92D05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ONOS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BDF1A7DF-0597-4027-A46F-7212F86CEAC0}"/>
                    </a:ext>
                  </a:extLst>
                </p:cNvPr>
                <p:cNvSpPr/>
                <p:nvPr/>
              </p:nvSpPr>
              <p:spPr bwMode="auto">
                <a:xfrm>
                  <a:off x="1194296" y="1635839"/>
                  <a:ext cx="792839" cy="255119"/>
                </a:xfrm>
                <a:prstGeom prst="rect">
                  <a:avLst/>
                </a:prstGeom>
                <a:solidFill>
                  <a:srgbClr val="92D05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APP1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2750D42F-D9A3-49D3-BBBB-EDD89576CF7C}"/>
                    </a:ext>
                  </a:extLst>
                </p:cNvPr>
                <p:cNvSpPr/>
                <p:nvPr/>
              </p:nvSpPr>
              <p:spPr bwMode="auto">
                <a:xfrm>
                  <a:off x="2110762" y="1635839"/>
                  <a:ext cx="792839" cy="255119"/>
                </a:xfrm>
                <a:prstGeom prst="rect">
                  <a:avLst/>
                </a:prstGeom>
                <a:solidFill>
                  <a:srgbClr val="92D05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APP2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grpSp>
            <p:nvGrpSpPr>
              <p:cNvPr id="365" name="群組 364">
                <a:extLst>
                  <a:ext uri="{FF2B5EF4-FFF2-40B4-BE49-F238E27FC236}">
                    <a16:creationId xmlns:a16="http://schemas.microsoft.com/office/drawing/2014/main" id="{AC927CEF-7201-429C-949E-87180BFC96A9}"/>
                  </a:ext>
                </a:extLst>
              </p:cNvPr>
              <p:cNvGrpSpPr/>
              <p:nvPr/>
            </p:nvGrpSpPr>
            <p:grpSpPr>
              <a:xfrm>
                <a:off x="3191800" y="822183"/>
                <a:ext cx="616017" cy="689447"/>
                <a:chOff x="2062051" y="2473851"/>
                <a:chExt cx="616017" cy="689447"/>
              </a:xfrm>
            </p:grpSpPr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F2E43C63-53FF-47E5-BDFF-4BC6F5F818E9}"/>
                    </a:ext>
                  </a:extLst>
                </p:cNvPr>
                <p:cNvSpPr/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062051" y="2473851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ACL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89BC0CCB-2599-4446-958D-DAC9F7D5F460}"/>
                    </a:ext>
                  </a:extLst>
                </p:cNvPr>
                <p:cNvSpPr/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2062051" y="2703667"/>
                  <a:ext cx="616017" cy="229815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NAT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3FAA9ECF-EAC1-45DA-9AB4-2642FA56BC45}"/>
                    </a:ext>
                  </a:extLst>
                </p:cNvPr>
                <p:cNvSpPr/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2062051" y="2933482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P-ARP</a:t>
                  </a:r>
                  <a:endParaRPr lang="zh-TW" altLang="en-US" sz="10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</p:grp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89AE8721-24B7-461C-BB30-B5E9314EBFFF}"/>
                </a:ext>
              </a:extLst>
            </p:cNvPr>
            <p:cNvSpPr/>
            <p:nvPr/>
          </p:nvSpPr>
          <p:spPr bwMode="auto">
            <a:xfrm>
              <a:off x="9972374" y="3676122"/>
              <a:ext cx="572662" cy="263562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VTEP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03292FB1-B60C-4975-BC09-25188034691B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 bwMode="auto">
            <a:xfrm>
              <a:off x="9505540" y="3398065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B47676E3-9398-429B-8728-0896B05A55FD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 bwMode="auto">
            <a:xfrm>
              <a:off x="10272981" y="3398065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9EC4FA1C-E21F-4BAC-9CB5-D5D916669707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 bwMode="auto">
            <a:xfrm>
              <a:off x="9889261" y="2216373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13C88862-F721-44C3-8D7F-4DEB8D3BA98C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 bwMode="auto">
            <a:xfrm>
              <a:off x="8969049" y="2588181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EEFDF51A-2A79-4B0A-82E2-256319CF5F6F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 bwMode="auto">
            <a:xfrm>
              <a:off x="8969049" y="3026257"/>
              <a:ext cx="305541" cy="305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363" name="接點: 弧形 362">
              <a:extLst>
                <a:ext uri="{FF2B5EF4-FFF2-40B4-BE49-F238E27FC236}">
                  <a16:creationId xmlns:a16="http://schemas.microsoft.com/office/drawing/2014/main" id="{3F75B1E2-B19A-4862-B097-77CC9D904721}"/>
                </a:ext>
              </a:extLst>
            </p:cNvPr>
            <p:cNvCxnSpPr>
              <a:stCxn id="352" idx="0"/>
              <a:endCxn id="353" idx="0"/>
            </p:cNvCxnSpPr>
            <p:nvPr/>
          </p:nvCxnSpPr>
          <p:spPr bwMode="auto">
            <a:xfrm rot="5400000" flipH="1" flipV="1">
              <a:off x="10042031" y="3014345"/>
              <a:ext cx="12700" cy="767441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2" name="直線接點 391">
              <a:extLst>
                <a:ext uri="{FF2B5EF4-FFF2-40B4-BE49-F238E27FC236}">
                  <a16:creationId xmlns:a16="http://schemas.microsoft.com/office/drawing/2014/main" id="{056A1B56-DEC5-4339-999A-64FF8D1CF5CB}"/>
                </a:ext>
              </a:extLst>
            </p:cNvPr>
            <p:cNvCxnSpPr>
              <a:cxnSpLocks/>
              <a:stCxn id="698" idx="3"/>
              <a:endCxn id="393" idx="1"/>
            </p:cNvCxnSpPr>
            <p:nvPr/>
          </p:nvCxnSpPr>
          <p:spPr bwMode="auto">
            <a:xfrm>
              <a:off x="7429632" y="4998808"/>
              <a:ext cx="1122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902A69C2-6CE3-4346-8958-44FEB54E67DC}"/>
                </a:ext>
              </a:extLst>
            </p:cNvPr>
            <p:cNvSpPr/>
            <p:nvPr/>
          </p:nvSpPr>
          <p:spPr bwMode="auto">
            <a:xfrm>
              <a:off x="8552047" y="4684957"/>
              <a:ext cx="2105354" cy="627702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 switch / Router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394" name="直線接點 393">
              <a:extLst>
                <a:ext uri="{FF2B5EF4-FFF2-40B4-BE49-F238E27FC236}">
                  <a16:creationId xmlns:a16="http://schemas.microsoft.com/office/drawing/2014/main" id="{0BC8010F-7237-4874-B5D6-D7B7C6DFF9E5}"/>
                </a:ext>
              </a:extLst>
            </p:cNvPr>
            <p:cNvCxnSpPr>
              <a:cxnSpLocks/>
              <a:stCxn id="38" idx="2"/>
              <a:endCxn id="698" idx="0"/>
            </p:cNvCxnSpPr>
            <p:nvPr/>
          </p:nvCxnSpPr>
          <p:spPr bwMode="auto">
            <a:xfrm>
              <a:off x="7030800" y="4174244"/>
              <a:ext cx="7346" cy="4330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B72858DF-A10F-4D4A-9539-5D3B8D6120A1}"/>
                </a:ext>
              </a:extLst>
            </p:cNvPr>
            <p:cNvSpPr/>
            <p:nvPr/>
          </p:nvSpPr>
          <p:spPr bwMode="auto">
            <a:xfrm>
              <a:off x="3342842" y="4684957"/>
              <a:ext cx="2105354" cy="627702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 switch / Router</a:t>
              </a:r>
              <a:endPara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401" name="文字方塊 400">
            <a:extLst>
              <a:ext uri="{FF2B5EF4-FFF2-40B4-BE49-F238E27FC236}">
                <a16:creationId xmlns:a16="http://schemas.microsoft.com/office/drawing/2014/main" id="{55F6A466-DA89-49E8-9136-6621C71DD6FA}"/>
              </a:ext>
            </a:extLst>
          </p:cNvPr>
          <p:cNvSpPr txBox="1"/>
          <p:nvPr/>
        </p:nvSpPr>
        <p:spPr>
          <a:xfrm>
            <a:off x="873252" y="613602"/>
            <a:ext cx="613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/>
              <a:t>UE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Internet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72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669C093C-99B1-4C83-9299-6B7C013F486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043938" y="4684956"/>
            <a:ext cx="703161" cy="20923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96103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7132C5-F8FA-45E2-A507-CC2569617764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619299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 bwMode="auto">
          <a:xfrm flipV="1">
            <a:off x="4043938" y="5312659"/>
            <a:ext cx="0" cy="4514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 bwMode="auto">
          <a:xfrm rot="5400000" flipH="1" flipV="1">
            <a:off x="2338139" y="4527088"/>
            <a:ext cx="451453" cy="20225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8F08355E-9109-4C9E-9984-5246C5DE220A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 bwMode="auto">
          <a:xfrm rot="16200000" flipV="1">
            <a:off x="5618512" y="4206860"/>
            <a:ext cx="451453" cy="2663051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6" name="矩形 525">
            <a:extLst>
              <a:ext uri="{FF2B5EF4-FFF2-40B4-BE49-F238E27FC236}">
                <a16:creationId xmlns:a16="http://schemas.microsoft.com/office/drawing/2014/main" id="{A4D1CE7F-6FD0-4C6D-9850-70B358B2F9F8}"/>
              </a:ext>
            </a:extLst>
          </p:cNvPr>
          <p:cNvSpPr/>
          <p:nvPr/>
        </p:nvSpPr>
        <p:spPr bwMode="auto">
          <a:xfrm>
            <a:off x="8890756" y="1281814"/>
            <a:ext cx="3097751" cy="4623686"/>
          </a:xfrm>
          <a:prstGeom prst="rect">
            <a:avLst/>
          </a:prstGeom>
          <a:solidFill>
            <a:srgbClr val="B2B2B2">
              <a:alpha val="49804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5F16D132-C028-4EDA-B1BC-5CCCEF340AD1}"/>
              </a:ext>
            </a:extLst>
          </p:cNvPr>
          <p:cNvGrpSpPr/>
          <p:nvPr/>
        </p:nvGrpSpPr>
        <p:grpSpPr>
          <a:xfrm>
            <a:off x="9010571" y="1946587"/>
            <a:ext cx="2489802" cy="307777"/>
            <a:chOff x="9010571" y="2222642"/>
            <a:chExt cx="2489802" cy="307777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1C2EEC7-0122-4C54-82B2-C0C82F003B9D}"/>
                </a:ext>
              </a:extLst>
            </p:cNvPr>
            <p:cNvCxnSpPr/>
            <p:nvPr/>
          </p:nvCxnSpPr>
          <p:spPr bwMode="auto">
            <a:xfrm>
              <a:off x="9010571" y="237883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F93DE46-6F4A-4848-A1BB-FC5782F9804E}"/>
                </a:ext>
              </a:extLst>
            </p:cNvPr>
            <p:cNvSpPr txBox="1"/>
            <p:nvPr/>
          </p:nvSpPr>
          <p:spPr>
            <a:xfrm>
              <a:off x="9967581" y="2222642"/>
              <a:ext cx="1532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CA1C4BE-744B-4219-A670-5FC0A88893F5}"/>
              </a:ext>
            </a:extLst>
          </p:cNvPr>
          <p:cNvGrpSpPr/>
          <p:nvPr/>
        </p:nvGrpSpPr>
        <p:grpSpPr>
          <a:xfrm>
            <a:off x="9010571" y="2402183"/>
            <a:ext cx="2308598" cy="738664"/>
            <a:chOff x="9010571" y="2369715"/>
            <a:chExt cx="2308598" cy="738664"/>
          </a:xfrm>
        </p:grpSpPr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5635D06-F8D1-486F-A9EC-CC407A143F70}"/>
                </a:ext>
              </a:extLst>
            </p:cNvPr>
            <p:cNvCxnSpPr/>
            <p:nvPr/>
          </p:nvCxnSpPr>
          <p:spPr bwMode="auto">
            <a:xfrm>
              <a:off x="9010571" y="2739047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FF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91C13C0-969A-47E3-BF98-91D505284562}"/>
                </a:ext>
              </a:extLst>
            </p:cNvPr>
            <p:cNvSpPr txBox="1"/>
            <p:nvPr/>
          </p:nvSpPr>
          <p:spPr>
            <a:xfrm>
              <a:off x="9967581" y="2369715"/>
              <a:ext cx="13515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 + ONOS + 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MEC-Internet +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MEC-UE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D0955C34-141C-45DC-850B-4EF8FED415F1}"/>
              </a:ext>
            </a:extLst>
          </p:cNvPr>
          <p:cNvGrpSpPr/>
          <p:nvPr/>
        </p:nvGrpSpPr>
        <p:grpSpPr>
          <a:xfrm>
            <a:off x="9010571" y="4415301"/>
            <a:ext cx="1895087" cy="307777"/>
            <a:chOff x="9010571" y="3777632"/>
            <a:chExt cx="1895087" cy="307777"/>
          </a:xfrm>
        </p:grpSpPr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3FA0E87-AE49-444A-BFE9-E7246C3D0ABC}"/>
                </a:ext>
              </a:extLst>
            </p:cNvPr>
            <p:cNvCxnSpPr/>
            <p:nvPr/>
          </p:nvCxnSpPr>
          <p:spPr bwMode="auto">
            <a:xfrm>
              <a:off x="9010571" y="393382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3E3D7038-D93A-4487-AD5D-8D3B3B7C5F91}"/>
                </a:ext>
              </a:extLst>
            </p:cNvPr>
            <p:cNvSpPr txBox="1"/>
            <p:nvPr/>
          </p:nvSpPr>
          <p:spPr>
            <a:xfrm>
              <a:off x="9967581" y="3777632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Flow Rule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A18C2F89-4664-449E-A01A-E42B7F5A087F}"/>
              </a:ext>
            </a:extLst>
          </p:cNvPr>
          <p:cNvGrpSpPr/>
          <p:nvPr/>
        </p:nvGrpSpPr>
        <p:grpSpPr>
          <a:xfrm>
            <a:off x="9148645" y="4870897"/>
            <a:ext cx="2186362" cy="307777"/>
            <a:chOff x="9148645" y="4257683"/>
            <a:chExt cx="2186362" cy="30777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938A148E-476F-4B5A-ABFF-F83308EA8267}"/>
                </a:ext>
              </a:extLst>
            </p:cNvPr>
            <p:cNvSpPr/>
            <p:nvPr/>
          </p:nvSpPr>
          <p:spPr bwMode="auto">
            <a:xfrm>
              <a:off x="9148645" y="4344861"/>
              <a:ext cx="450288" cy="189102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6EE2E059-0511-49CB-B548-CF127F15B403}"/>
                </a:ext>
              </a:extLst>
            </p:cNvPr>
            <p:cNvSpPr txBox="1"/>
            <p:nvPr/>
          </p:nvSpPr>
          <p:spPr>
            <a:xfrm>
              <a:off x="9967581" y="4257683"/>
              <a:ext cx="1367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3" name="群組 262">
            <a:extLst>
              <a:ext uri="{FF2B5EF4-FFF2-40B4-BE49-F238E27FC236}">
                <a16:creationId xmlns:a16="http://schemas.microsoft.com/office/drawing/2014/main" id="{2A19479D-5D7B-42AE-834C-C7FC73CFF834}"/>
              </a:ext>
            </a:extLst>
          </p:cNvPr>
          <p:cNvGrpSpPr/>
          <p:nvPr/>
        </p:nvGrpSpPr>
        <p:grpSpPr>
          <a:xfrm>
            <a:off x="9148645" y="5326494"/>
            <a:ext cx="1726300" cy="307777"/>
            <a:chOff x="9148645" y="4816278"/>
            <a:chExt cx="1726300" cy="307777"/>
          </a:xfrm>
        </p:grpSpPr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D938D46A-C88C-45D6-BA3B-C8B9989D7B75}"/>
                </a:ext>
              </a:extLst>
            </p:cNvPr>
            <p:cNvSpPr/>
            <p:nvPr/>
          </p:nvSpPr>
          <p:spPr bwMode="auto">
            <a:xfrm>
              <a:off x="9148645" y="4903456"/>
              <a:ext cx="450288" cy="189102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18" name="文字方塊 517">
              <a:extLst>
                <a:ext uri="{FF2B5EF4-FFF2-40B4-BE49-F238E27FC236}">
                  <a16:creationId xmlns:a16="http://schemas.microsoft.com/office/drawing/2014/main" id="{64A8AE0F-4351-436C-A1C5-0BEA1D4A8D93}"/>
                </a:ext>
              </a:extLst>
            </p:cNvPr>
            <p:cNvSpPr txBox="1"/>
            <p:nvPr/>
          </p:nvSpPr>
          <p:spPr>
            <a:xfrm>
              <a:off x="9967581" y="4816278"/>
              <a:ext cx="907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525" name="文字方塊 524">
            <a:extLst>
              <a:ext uri="{FF2B5EF4-FFF2-40B4-BE49-F238E27FC236}">
                <a16:creationId xmlns:a16="http://schemas.microsoft.com/office/drawing/2014/main" id="{BCCFA377-0C84-40E3-B13E-7F8AD77F8BDD}"/>
              </a:ext>
            </a:extLst>
          </p:cNvPr>
          <p:cNvSpPr txBox="1"/>
          <p:nvPr/>
        </p:nvSpPr>
        <p:spPr>
          <a:xfrm>
            <a:off x="9962577" y="14263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Legend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01" name="文字方塊 700">
            <a:extLst>
              <a:ext uri="{FF2B5EF4-FFF2-40B4-BE49-F238E27FC236}">
                <a16:creationId xmlns:a16="http://schemas.microsoft.com/office/drawing/2014/main" id="{BC19A99A-3EEF-4B8B-80F7-56C26B49AE05}"/>
              </a:ext>
            </a:extLst>
          </p:cNvPr>
          <p:cNvSpPr txBox="1"/>
          <p:nvPr/>
        </p:nvSpPr>
        <p:spPr>
          <a:xfrm>
            <a:off x="1722430" y="9210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172.18.50.1/24</a:t>
            </a:r>
            <a:endParaRPr lang="zh-TW" altLang="en-US" sz="1200" dirty="0"/>
          </a:p>
        </p:txBody>
      </p:sp>
      <p:sp>
        <p:nvSpPr>
          <p:cNvPr id="702" name="文字方塊 701">
            <a:extLst>
              <a:ext uri="{FF2B5EF4-FFF2-40B4-BE49-F238E27FC236}">
                <a16:creationId xmlns:a16="http://schemas.microsoft.com/office/drawing/2014/main" id="{0C6EFCE4-38A8-4D6D-8E89-D2ABB369FA66}"/>
              </a:ext>
            </a:extLst>
          </p:cNvPr>
          <p:cNvSpPr txBox="1"/>
          <p:nvPr/>
        </p:nvSpPr>
        <p:spPr>
          <a:xfrm>
            <a:off x="4723468" y="9210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172.18.50.2/24</a:t>
            </a:r>
            <a:endParaRPr lang="zh-TW" altLang="en-US" sz="1200" dirty="0"/>
          </a:p>
        </p:txBody>
      </p:sp>
      <p:sp>
        <p:nvSpPr>
          <p:cNvPr id="703" name="文字方塊 702">
            <a:extLst>
              <a:ext uri="{FF2B5EF4-FFF2-40B4-BE49-F238E27FC236}">
                <a16:creationId xmlns:a16="http://schemas.microsoft.com/office/drawing/2014/main" id="{5A81ED57-68E7-4CFD-BBC2-3D6E20316E95}"/>
              </a:ext>
            </a:extLst>
          </p:cNvPr>
          <p:cNvSpPr txBox="1"/>
          <p:nvPr/>
        </p:nvSpPr>
        <p:spPr>
          <a:xfrm>
            <a:off x="7677339" y="9210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172.18.50.3/24</a:t>
            </a:r>
            <a:endParaRPr lang="zh-TW" altLang="en-US" sz="1200" dirty="0"/>
          </a:p>
        </p:txBody>
      </p: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48876" y="620612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172.18.55.1/24</a:t>
            </a:r>
            <a:endParaRPr lang="zh-TW" altLang="en-US" sz="12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40DDBAF-124F-498D-AEDC-0BFFA0034FF6}"/>
              </a:ext>
            </a:extLst>
          </p:cNvPr>
          <p:cNvGrpSpPr/>
          <p:nvPr/>
        </p:nvGrpSpPr>
        <p:grpSpPr>
          <a:xfrm>
            <a:off x="3440247" y="5764112"/>
            <a:ext cx="1207382" cy="719012"/>
            <a:chOff x="3440483" y="5764112"/>
            <a:chExt cx="1207382" cy="71901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8F21731-FAB8-4EAB-AF84-D0370D57E8D1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 bwMode="auto">
            <a:xfrm>
              <a:off x="3487710" y="5764112"/>
              <a:ext cx="1112928" cy="442013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</a:t>
              </a:r>
              <a:r>
                <a: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2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05" name="文字方塊 704">
              <a:extLst>
                <a:ext uri="{FF2B5EF4-FFF2-40B4-BE49-F238E27FC236}">
                  <a16:creationId xmlns:a16="http://schemas.microsoft.com/office/drawing/2014/main" id="{62A41296-AE12-4241-A0CA-2881220E999E}"/>
                </a:ext>
              </a:extLst>
            </p:cNvPr>
            <p:cNvSpPr txBox="1"/>
            <p:nvPr>
              <p:custDataLst>
                <p:tags r:id="rId90"/>
              </p:custDataLst>
            </p:nvPr>
          </p:nvSpPr>
          <p:spPr>
            <a:xfrm>
              <a:off x="3440483" y="6206125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dirty="0"/>
                <a:t>172.18.55.2/24</a:t>
              </a:r>
              <a:endParaRPr lang="zh-TW" altLang="en-US" sz="1200" dirty="0"/>
            </a:p>
          </p:txBody>
        </p:sp>
      </p:grpSp>
      <p:sp>
        <p:nvSpPr>
          <p:cNvPr id="706" name="文字方塊 705">
            <a:extLst>
              <a:ext uri="{FF2B5EF4-FFF2-40B4-BE49-F238E27FC236}">
                <a16:creationId xmlns:a16="http://schemas.microsoft.com/office/drawing/2014/main" id="{576044F3-AFE5-46D3-8797-C5FD98BAECB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572072" y="620612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172.18.55.3/24</a:t>
            </a:r>
            <a:endParaRPr lang="zh-TW" altLang="en-US" sz="1200" dirty="0"/>
          </a:p>
        </p:txBody>
      </p:sp>
      <p:cxnSp>
        <p:nvCxnSpPr>
          <p:cNvPr id="572" name="接點: 肘形 571">
            <a:extLst>
              <a:ext uri="{FF2B5EF4-FFF2-40B4-BE49-F238E27FC236}">
                <a16:creationId xmlns:a16="http://schemas.microsoft.com/office/drawing/2014/main" id="{56721530-186B-4A94-ABE8-D3B3024C1C45}"/>
              </a:ext>
            </a:extLst>
          </p:cNvPr>
          <p:cNvCxnSpPr>
            <a:cxnSpLocks/>
            <a:endCxn id="190" idx="0"/>
          </p:cNvCxnSpPr>
          <p:nvPr/>
        </p:nvCxnSpPr>
        <p:spPr bwMode="auto">
          <a:xfrm rot="16200000" flipH="1">
            <a:off x="2249826" y="3242423"/>
            <a:ext cx="745273" cy="21397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1" name="矩形 600">
            <a:extLst>
              <a:ext uri="{FF2B5EF4-FFF2-40B4-BE49-F238E27FC236}">
                <a16:creationId xmlns:a16="http://schemas.microsoft.com/office/drawing/2014/main" id="{8DB56CE2-71FA-4738-B6DB-9A245C97E7B0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4043938" y="4894190"/>
            <a:ext cx="351580" cy="2092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03574B32-FD9F-43DD-9E01-B26CE3FD056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395518" y="4894190"/>
            <a:ext cx="351581" cy="2092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BCB80F6-6128-47F8-AF49-E0CA0136DDE6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340777" y="4684956"/>
            <a:ext cx="703161" cy="20923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F265EF0-7826-4D46-8C5A-DB0DF764727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340777" y="4894190"/>
            <a:ext cx="703161" cy="2092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59E35C97-527C-4B65-894A-12705839614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747099" y="4894190"/>
            <a:ext cx="703160" cy="2092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B8A88639-B8AB-43DA-A9C8-149538162682}"/>
              </a:ext>
            </a:extLst>
          </p:cNvPr>
          <p:cNvGrpSpPr/>
          <p:nvPr/>
        </p:nvGrpSpPr>
        <p:grpSpPr>
          <a:xfrm>
            <a:off x="9010571" y="3288666"/>
            <a:ext cx="2677353" cy="307777"/>
            <a:chOff x="9010571" y="3322735"/>
            <a:chExt cx="2677353" cy="307777"/>
          </a:xfrm>
        </p:grpSpPr>
        <p:cxnSp>
          <p:nvCxnSpPr>
            <p:cNvPr id="768" name="直線接點 767">
              <a:extLst>
                <a:ext uri="{FF2B5EF4-FFF2-40B4-BE49-F238E27FC236}">
                  <a16:creationId xmlns:a16="http://schemas.microsoft.com/office/drawing/2014/main" id="{4AE1CD7E-91BA-48BA-866D-D71F30E3E2D5}"/>
                </a:ext>
              </a:extLst>
            </p:cNvPr>
            <p:cNvCxnSpPr/>
            <p:nvPr/>
          </p:nvCxnSpPr>
          <p:spPr bwMode="auto">
            <a:xfrm>
              <a:off x="9010571" y="3478923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FF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9" name="文字方塊 768">
              <a:extLst>
                <a:ext uri="{FF2B5EF4-FFF2-40B4-BE49-F238E27FC236}">
                  <a16:creationId xmlns:a16="http://schemas.microsoft.com/office/drawing/2014/main" id="{53498A0C-D43D-4328-BB06-2679465798EC}"/>
                </a:ext>
              </a:extLst>
            </p:cNvPr>
            <p:cNvSpPr txBox="1"/>
            <p:nvPr/>
          </p:nvSpPr>
          <p:spPr>
            <a:xfrm>
              <a:off x="9967581" y="3322735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MEC-Internet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052EB191-A55A-4D72-9A82-53677A3A2943}"/>
              </a:ext>
            </a:extLst>
          </p:cNvPr>
          <p:cNvGrpSpPr/>
          <p:nvPr/>
        </p:nvGrpSpPr>
        <p:grpSpPr>
          <a:xfrm>
            <a:off x="8005165" y="4563889"/>
            <a:ext cx="869148" cy="1059971"/>
            <a:chOff x="7973850" y="4816556"/>
            <a:chExt cx="869148" cy="1059971"/>
          </a:xfrm>
        </p:grpSpPr>
        <p:pic>
          <p:nvPicPr>
            <p:cNvPr id="698" name="圖片 697">
              <a:extLst>
                <a:ext uri="{FF2B5EF4-FFF2-40B4-BE49-F238E27FC236}">
                  <a16:creationId xmlns:a16="http://schemas.microsoft.com/office/drawing/2014/main" id="{BFA43D3F-6EAC-44DA-B367-B363BBE0BD9B}"/>
                </a:ext>
              </a:extLst>
            </p:cNvPr>
            <p:cNvPicPr>
              <a:picLocks noChangeAspect="1"/>
            </p:cNvPicPr>
            <p:nvPr>
              <p:custDataLst>
                <p:tags r:id="rId87"/>
              </p:custDataLst>
            </p:nvPr>
          </p:nvPicPr>
          <p:blipFill>
            <a:blip r:embed="rId93"/>
            <a:stretch>
              <a:fillRect/>
            </a:stretch>
          </p:blipFill>
          <p:spPr>
            <a:xfrm>
              <a:off x="8016937" y="4816556"/>
              <a:ext cx="782972" cy="782972"/>
            </a:xfrm>
            <a:prstGeom prst="rect">
              <a:avLst/>
            </a:prstGeom>
          </p:spPr>
        </p:pic>
        <p:sp>
          <p:nvSpPr>
            <p:cNvPr id="774" name="文字方塊 773">
              <a:extLst>
                <a:ext uri="{FF2B5EF4-FFF2-40B4-BE49-F238E27FC236}">
                  <a16:creationId xmlns:a16="http://schemas.microsoft.com/office/drawing/2014/main" id="{8DE1BBC1-A012-49E3-B7E5-5A29E2D28F99}"/>
                </a:ext>
              </a:extLst>
            </p:cNvPr>
            <p:cNvSpPr txBox="1"/>
            <p:nvPr>
              <p:custDataLst>
                <p:tags r:id="rId88"/>
              </p:custDataLst>
            </p:nvPr>
          </p:nvSpPr>
          <p:spPr>
            <a:xfrm>
              <a:off x="7973850" y="5599528"/>
              <a:ext cx="86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ISP1_GW</a:t>
              </a:r>
              <a:endParaRPr lang="zh-TW" altLang="en-US" sz="1200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2B00312-9F64-4CC5-AF1B-C9CF06B85FA9}"/>
              </a:ext>
            </a:extLst>
          </p:cNvPr>
          <p:cNvGrpSpPr/>
          <p:nvPr/>
        </p:nvGrpSpPr>
        <p:grpSpPr>
          <a:xfrm>
            <a:off x="3340777" y="5103425"/>
            <a:ext cx="1406322" cy="209234"/>
            <a:chOff x="3340777" y="5103425"/>
            <a:chExt cx="1406322" cy="20923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190A8F-A286-464A-97EF-21785AEFC9DA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 bwMode="auto">
            <a:xfrm>
              <a:off x="3340777" y="5103425"/>
              <a:ext cx="468774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2FD8021-ED60-4472-8F59-B79F8E7E4A74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 bwMode="auto">
            <a:xfrm>
              <a:off x="3809551" y="5103425"/>
              <a:ext cx="468774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97338E-71E9-4ED1-BCFB-01439BE186CE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 bwMode="auto">
            <a:xfrm>
              <a:off x="4278325" y="5103425"/>
              <a:ext cx="468774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65" name="直線接點 264">
            <a:extLst>
              <a:ext uri="{FF2B5EF4-FFF2-40B4-BE49-F238E27FC236}">
                <a16:creationId xmlns:a16="http://schemas.microsoft.com/office/drawing/2014/main" id="{961B2EBE-CFCE-4308-A6EE-E22E3A9CBF1C}"/>
              </a:ext>
            </a:extLst>
          </p:cNvPr>
          <p:cNvCxnSpPr>
            <a:cxnSpLocks/>
          </p:cNvCxnSpPr>
          <p:nvPr/>
        </p:nvCxnSpPr>
        <p:spPr bwMode="auto">
          <a:xfrm>
            <a:off x="5448196" y="4998808"/>
            <a:ext cx="25685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B3CE9E5E-E614-42A7-9FDA-C1DBFF207838}"/>
              </a:ext>
            </a:extLst>
          </p:cNvPr>
          <p:cNvCxnSpPr>
            <a:cxnSpLocks/>
          </p:cNvCxnSpPr>
          <p:nvPr/>
        </p:nvCxnSpPr>
        <p:spPr bwMode="auto">
          <a:xfrm>
            <a:off x="5448196" y="5206224"/>
            <a:ext cx="25685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B16D9247-335A-4E6F-853F-3947224D8F9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747099" y="4684956"/>
            <a:ext cx="703160" cy="20923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7" name="矩形 536">
            <a:extLst>
              <a:ext uri="{FF2B5EF4-FFF2-40B4-BE49-F238E27FC236}">
                <a16:creationId xmlns:a16="http://schemas.microsoft.com/office/drawing/2014/main" id="{B382CBAA-1AD4-4DEB-BCEA-AB68F07EDEEC}"/>
              </a:ext>
            </a:extLst>
          </p:cNvPr>
          <p:cNvSpPr/>
          <p:nvPr/>
        </p:nvSpPr>
        <p:spPr bwMode="auto">
          <a:xfrm>
            <a:off x="3342842" y="4684957"/>
            <a:ext cx="2105354" cy="627702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 switch / Router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8" name="矩形 537">
            <a:extLst>
              <a:ext uri="{FF2B5EF4-FFF2-40B4-BE49-F238E27FC236}">
                <a16:creationId xmlns:a16="http://schemas.microsoft.com/office/drawing/2014/main" id="{48E23CCB-3CC1-438F-BE87-871A3094910D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747099" y="5103425"/>
            <a:ext cx="703160" cy="20923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9" name="矩形 538">
            <a:extLst>
              <a:ext uri="{FF2B5EF4-FFF2-40B4-BE49-F238E27FC236}">
                <a16:creationId xmlns:a16="http://schemas.microsoft.com/office/drawing/2014/main" id="{3E2AAD43-E90C-446A-8661-129318A32803}"/>
              </a:ext>
            </a:extLst>
          </p:cNvPr>
          <p:cNvSpPr/>
          <p:nvPr/>
        </p:nvSpPr>
        <p:spPr bwMode="auto">
          <a:xfrm>
            <a:off x="4745035" y="5103423"/>
            <a:ext cx="703162" cy="209236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0EE5268C-080B-488C-999A-50C13FEC4EE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214025" y="3939682"/>
            <a:ext cx="362990" cy="26369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576" name="接點: 肘形 575">
            <a:extLst>
              <a:ext uri="{FF2B5EF4-FFF2-40B4-BE49-F238E27FC236}">
                <a16:creationId xmlns:a16="http://schemas.microsoft.com/office/drawing/2014/main" id="{7A17A566-6932-457F-ADC9-8C3A5C8C60D9}"/>
              </a:ext>
            </a:extLst>
          </p:cNvPr>
          <p:cNvCxnSpPr>
            <a:cxnSpLocks/>
            <a:endCxn id="84" idx="0"/>
          </p:cNvCxnSpPr>
          <p:nvPr/>
        </p:nvCxnSpPr>
        <p:spPr bwMode="auto">
          <a:xfrm rot="5400000">
            <a:off x="5764585" y="3273777"/>
            <a:ext cx="745273" cy="20770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2CC73A5-B9AA-43B4-A95A-7AEEB51F9BFA}"/>
              </a:ext>
            </a:extLst>
          </p:cNvPr>
          <p:cNvCxnSpPr>
            <a:cxnSpLocks/>
            <a:stCxn id="271" idx="2"/>
            <a:endCxn id="66" idx="0"/>
          </p:cNvCxnSpPr>
          <p:nvPr/>
        </p:nvCxnSpPr>
        <p:spPr bwMode="auto">
          <a:xfrm flipH="1">
            <a:off x="4395519" y="3939683"/>
            <a:ext cx="1" cy="745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52D7F50E-DE7B-42E7-87E1-8B9F476FC90B}"/>
              </a:ext>
            </a:extLst>
          </p:cNvPr>
          <p:cNvGrpSpPr/>
          <p:nvPr/>
        </p:nvGrpSpPr>
        <p:grpSpPr>
          <a:xfrm>
            <a:off x="9010571" y="3744262"/>
            <a:ext cx="2358356" cy="523220"/>
            <a:chOff x="9010571" y="3728181"/>
            <a:chExt cx="2358356" cy="523220"/>
          </a:xfrm>
        </p:grpSpPr>
        <p:cxnSp>
          <p:nvCxnSpPr>
            <p:cNvPr id="323" name="直線接點 322">
              <a:extLst>
                <a:ext uri="{FF2B5EF4-FFF2-40B4-BE49-F238E27FC236}">
                  <a16:creationId xmlns:a16="http://schemas.microsoft.com/office/drawing/2014/main" id="{02CB7CF5-1897-444B-895E-E8D7DFC4D77A}"/>
                </a:ext>
              </a:extLst>
            </p:cNvPr>
            <p:cNvCxnSpPr/>
            <p:nvPr/>
          </p:nvCxnSpPr>
          <p:spPr bwMode="auto">
            <a:xfrm>
              <a:off x="9010571" y="3989791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4" name="文字方塊 323">
              <a:extLst>
                <a:ext uri="{FF2B5EF4-FFF2-40B4-BE49-F238E27FC236}">
                  <a16:creationId xmlns:a16="http://schemas.microsoft.com/office/drawing/2014/main" id="{1E9656D6-7701-4599-B100-5F4AE3FC6B61}"/>
                </a:ext>
              </a:extLst>
            </p:cNvPr>
            <p:cNvSpPr txBox="1"/>
            <p:nvPr/>
          </p:nvSpPr>
          <p:spPr>
            <a:xfrm>
              <a:off x="9967581" y="3728181"/>
              <a:ext cx="1401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 + ONOS + 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MEC-UE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1979381-E985-4BF9-97AF-E3A440C824E1}"/>
              </a:ext>
            </a:extLst>
          </p:cNvPr>
          <p:cNvGrpSpPr/>
          <p:nvPr/>
        </p:nvGrpSpPr>
        <p:grpSpPr>
          <a:xfrm>
            <a:off x="3087555" y="787569"/>
            <a:ext cx="2615930" cy="3152114"/>
            <a:chOff x="3087555" y="787569"/>
            <a:chExt cx="2615930" cy="3152114"/>
          </a:xfrm>
        </p:grpSpPr>
        <p:grpSp>
          <p:nvGrpSpPr>
            <p:cNvPr id="223" name="群組 222">
              <a:extLst>
                <a:ext uri="{FF2B5EF4-FFF2-40B4-BE49-F238E27FC236}">
                  <a16:creationId xmlns:a16="http://schemas.microsoft.com/office/drawing/2014/main" id="{1E04E02A-448E-4345-B055-DBB61FFCC748}"/>
                </a:ext>
              </a:extLst>
            </p:cNvPr>
            <p:cNvGrpSpPr/>
            <p:nvPr/>
          </p:nvGrpSpPr>
          <p:grpSpPr>
            <a:xfrm>
              <a:off x="3087555" y="787569"/>
              <a:ext cx="2615930" cy="3152114"/>
              <a:chOff x="244602" y="1092997"/>
              <a:chExt cx="2615930" cy="2846686"/>
            </a:xfrm>
          </p:grpSpPr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41156B8B-7B9A-46F6-B8D6-0E7DD0FBD35A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244602" y="1092997"/>
                <a:ext cx="2615929" cy="28466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72" name="文字方塊 271">
                <a:extLst>
                  <a:ext uri="{FF2B5EF4-FFF2-40B4-BE49-F238E27FC236}">
                    <a16:creationId xmlns:a16="http://schemas.microsoft.com/office/drawing/2014/main" id="{B5B4F4AE-0894-4AE8-98E6-B4AA10533B09}"/>
                  </a:ext>
                </a:extLst>
              </p:cNvPr>
              <p:cNvSpPr txBox="1"/>
              <p:nvPr>
                <p:custDataLst>
                  <p:tags r:id="rId83"/>
                </p:custDataLst>
              </p:nvPr>
            </p:nvSpPr>
            <p:spPr>
              <a:xfrm>
                <a:off x="1880347" y="1092997"/>
                <a:ext cx="980185" cy="25015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MEC 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224" name="接點: 肘形 223">
              <a:extLst>
                <a:ext uri="{FF2B5EF4-FFF2-40B4-BE49-F238E27FC236}">
                  <a16:creationId xmlns:a16="http://schemas.microsoft.com/office/drawing/2014/main" id="{DA97DB58-6044-4FAE-8A43-EAD5FEE63DE9}"/>
                </a:ext>
              </a:extLst>
            </p:cNvPr>
            <p:cNvCxnSpPr>
              <a:cxnSpLocks/>
              <a:stCxn id="230" idx="2"/>
              <a:endCxn id="268" idx="0"/>
            </p:cNvCxnSpPr>
            <p:nvPr/>
          </p:nvCxnSpPr>
          <p:spPr bwMode="auto">
            <a:xfrm rot="16200000" flipH="1">
              <a:off x="3736125" y="1564466"/>
              <a:ext cx="263696" cy="6268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5" name="接點: 肘形 224">
              <a:extLst>
                <a:ext uri="{FF2B5EF4-FFF2-40B4-BE49-F238E27FC236}">
                  <a16:creationId xmlns:a16="http://schemas.microsoft.com/office/drawing/2014/main" id="{103CA2B5-7F17-43D8-9563-8400F25AB7C6}"/>
                </a:ext>
              </a:extLst>
            </p:cNvPr>
            <p:cNvCxnSpPr>
              <a:cxnSpLocks/>
              <a:stCxn id="232" idx="2"/>
              <a:endCxn id="270" idx="0"/>
            </p:cNvCxnSpPr>
            <p:nvPr/>
          </p:nvCxnSpPr>
          <p:spPr bwMode="auto">
            <a:xfrm rot="5400000">
              <a:off x="4791219" y="1564466"/>
              <a:ext cx="263696" cy="62687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26" name="群組 225">
              <a:extLst>
                <a:ext uri="{FF2B5EF4-FFF2-40B4-BE49-F238E27FC236}">
                  <a16:creationId xmlns:a16="http://schemas.microsoft.com/office/drawing/2014/main" id="{426ACEC1-A8A8-4EB3-9E5D-1CE02E4CD893}"/>
                </a:ext>
              </a:extLst>
            </p:cNvPr>
            <p:cNvGrpSpPr/>
            <p:nvPr/>
          </p:nvGrpSpPr>
          <p:grpSpPr>
            <a:xfrm>
              <a:off x="4074354" y="2009750"/>
              <a:ext cx="642331" cy="234106"/>
              <a:chOff x="1557944" y="1671836"/>
              <a:chExt cx="697750" cy="293026"/>
            </a:xfrm>
            <a:solidFill>
              <a:schemeClr val="bg1"/>
            </a:solidFill>
          </p:grpSpPr>
          <p:grpSp>
            <p:nvGrpSpPr>
              <p:cNvPr id="264" name="群組 263">
                <a:extLst>
                  <a:ext uri="{FF2B5EF4-FFF2-40B4-BE49-F238E27FC236}">
                    <a16:creationId xmlns:a16="http://schemas.microsoft.com/office/drawing/2014/main" id="{E3DCCDB8-1DF5-4A5A-AEF8-6E81FC1B1699}"/>
                  </a:ext>
                </a:extLst>
              </p:cNvPr>
              <p:cNvGrpSpPr/>
              <p:nvPr/>
            </p:nvGrpSpPr>
            <p:grpSpPr>
              <a:xfrm>
                <a:off x="1557944" y="1671836"/>
                <a:ext cx="697750" cy="293026"/>
                <a:chOff x="1557944" y="1671836"/>
                <a:chExt cx="697750" cy="293026"/>
              </a:xfrm>
              <a:grpFill/>
            </p:grpSpPr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BB08FB22-2490-473F-9F5A-3265056347CA}"/>
                    </a:ext>
                  </a:extLst>
                </p:cNvPr>
                <p:cNvSpPr/>
                <p:nvPr>
                  <p:custDataLst>
                    <p:tags r:id="rId79"/>
                  </p:custDataLst>
                </p:nvPr>
              </p:nvSpPr>
              <p:spPr bwMode="auto">
                <a:xfrm>
                  <a:off x="1557944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AF1C277E-A0D0-44B7-806A-DCCA80570E57}"/>
                    </a:ext>
                  </a:extLst>
                </p:cNvPr>
                <p:cNvSpPr/>
                <p:nvPr>
                  <p:custDataLst>
                    <p:tags r:id="rId80"/>
                  </p:custDataLst>
                </p:nvPr>
              </p:nvSpPr>
              <p:spPr bwMode="auto">
                <a:xfrm>
                  <a:off x="1790527" y="1671836"/>
                  <a:ext cx="232584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051FA539-6399-41BC-B64F-49F659A78E85}"/>
                    </a:ext>
                  </a:extLst>
                </p:cNvPr>
                <p:cNvSpPr/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2023111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022FB238-C790-4DE7-9F77-7C13A6171FD2}"/>
                  </a:ext>
                </a:extLst>
              </p:cNvPr>
              <p:cNvSpPr/>
              <p:nvPr/>
            </p:nvSpPr>
            <p:spPr bwMode="auto">
              <a:xfrm>
                <a:off x="1557944" y="1671836"/>
                <a:ext cx="697750" cy="29302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Host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227" name="直線接點 226">
              <a:extLst>
                <a:ext uri="{FF2B5EF4-FFF2-40B4-BE49-F238E27FC236}">
                  <a16:creationId xmlns:a16="http://schemas.microsoft.com/office/drawing/2014/main" id="{412A162A-48AF-4A8E-8FB1-1907BBD97B66}"/>
                </a:ext>
              </a:extLst>
            </p:cNvPr>
            <p:cNvCxnSpPr>
              <a:cxnSpLocks/>
              <a:stCxn id="231" idx="2"/>
              <a:endCxn id="267" idx="0"/>
            </p:cNvCxnSpPr>
            <p:nvPr/>
          </p:nvCxnSpPr>
          <p:spPr bwMode="auto">
            <a:xfrm flipH="1">
              <a:off x="4395520" y="1746054"/>
              <a:ext cx="1" cy="26369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F06CDA-8364-492C-AB24-6CAC68DBD34F}"/>
                </a:ext>
              </a:extLst>
            </p:cNvPr>
            <p:cNvSpPr/>
            <p:nvPr/>
          </p:nvSpPr>
          <p:spPr bwMode="auto">
            <a:xfrm>
              <a:off x="4724415" y="2326481"/>
              <a:ext cx="216830" cy="191495"/>
            </a:xfrm>
            <a:prstGeom prst="rect">
              <a:avLst/>
            </a:prstGeom>
            <a:solidFill>
              <a:srgbClr val="D9D9D9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228" name="接點: 肘形 227">
              <a:extLst>
                <a:ext uri="{FF2B5EF4-FFF2-40B4-BE49-F238E27FC236}">
                  <a16:creationId xmlns:a16="http://schemas.microsoft.com/office/drawing/2014/main" id="{9B251E5B-8663-4550-9A9F-4869456F580F}"/>
                </a:ext>
              </a:extLst>
            </p:cNvPr>
            <p:cNvCxnSpPr>
              <a:cxnSpLocks/>
              <a:stCxn id="267" idx="2"/>
              <a:endCxn id="248" idx="0"/>
            </p:cNvCxnSpPr>
            <p:nvPr/>
          </p:nvCxnSpPr>
          <p:spPr bwMode="auto">
            <a:xfrm rot="16200000" flipH="1">
              <a:off x="4475146" y="2164230"/>
              <a:ext cx="278058" cy="4373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591D6DCC-CD1F-4EC4-8B8A-2497FBE7940E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 bwMode="auto">
            <a:xfrm>
              <a:off x="4724415" y="3398065"/>
              <a:ext cx="216830" cy="191495"/>
            </a:xfrm>
            <a:prstGeom prst="rect">
              <a:avLst/>
            </a:prstGeom>
            <a:solidFill>
              <a:srgbClr val="D9D9D9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48D84E9-389D-4D99-AC24-B85E88684D9E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 bwMode="auto">
            <a:xfrm>
              <a:off x="4065388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BAA10F92-A49F-44FA-A299-F41F73CE5218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 bwMode="auto">
            <a:xfrm>
              <a:off x="4832829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239" name="群組 238">
              <a:extLst>
                <a:ext uri="{FF2B5EF4-FFF2-40B4-BE49-F238E27FC236}">
                  <a16:creationId xmlns:a16="http://schemas.microsoft.com/office/drawing/2014/main" id="{2D672E3C-50E8-4758-89C0-99FA4A509AAF}"/>
                </a:ext>
              </a:extLst>
            </p:cNvPr>
            <p:cNvGrpSpPr/>
            <p:nvPr/>
          </p:nvGrpSpPr>
          <p:grpSpPr>
            <a:xfrm>
              <a:off x="4065388" y="2521914"/>
              <a:ext cx="1534883" cy="438075"/>
              <a:chOff x="4066419" y="2476606"/>
              <a:chExt cx="1534883" cy="438075"/>
            </a:xfrm>
          </p:grpSpPr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BBE35F7B-2923-456E-B703-05A64807BF9E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28FBB473-A5EF-42B2-96FB-CBE3096E19B8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EAEC148C-EC0B-49B8-B382-FE9E2A8B8C94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240" name="直線接點 239">
              <a:extLst>
                <a:ext uri="{FF2B5EF4-FFF2-40B4-BE49-F238E27FC236}">
                  <a16:creationId xmlns:a16="http://schemas.microsoft.com/office/drawing/2014/main" id="{2587C040-761A-41CA-B6F2-C41167D56A06}"/>
                </a:ext>
              </a:extLst>
            </p:cNvPr>
            <p:cNvCxnSpPr>
              <a:cxnSpLocks/>
              <a:stCxn id="237" idx="1"/>
              <a:endCxn id="255" idx="3"/>
            </p:cNvCxnSpPr>
            <p:nvPr/>
          </p:nvCxnSpPr>
          <p:spPr bwMode="auto">
            <a:xfrm flipH="1">
              <a:off x="3803336" y="3179027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1" name="直線接點 240">
              <a:extLst>
                <a:ext uri="{FF2B5EF4-FFF2-40B4-BE49-F238E27FC236}">
                  <a16:creationId xmlns:a16="http://schemas.microsoft.com/office/drawing/2014/main" id="{C834EA4B-A11B-4533-9555-1ED79E9F3F37}"/>
                </a:ext>
              </a:extLst>
            </p:cNvPr>
            <p:cNvCxnSpPr>
              <a:cxnSpLocks/>
              <a:endCxn id="254" idx="3"/>
            </p:cNvCxnSpPr>
            <p:nvPr/>
          </p:nvCxnSpPr>
          <p:spPr bwMode="auto">
            <a:xfrm flipH="1">
              <a:off x="3803336" y="2740952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42" name="群組 241">
              <a:extLst>
                <a:ext uri="{FF2B5EF4-FFF2-40B4-BE49-F238E27FC236}">
                  <a16:creationId xmlns:a16="http://schemas.microsoft.com/office/drawing/2014/main" id="{D7412204-D5DB-48BB-AB00-C346E5B3E810}"/>
                </a:ext>
              </a:extLst>
            </p:cNvPr>
            <p:cNvGrpSpPr/>
            <p:nvPr/>
          </p:nvGrpSpPr>
          <p:grpSpPr>
            <a:xfrm>
              <a:off x="3179724" y="2521914"/>
              <a:ext cx="623612" cy="876151"/>
              <a:chOff x="3160372" y="2467598"/>
              <a:chExt cx="623612" cy="876151"/>
            </a:xfrm>
          </p:grpSpPr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B419987E-171A-4347-86B6-909224EFE0C1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98537D3-CF6A-4063-9719-C8D328DA3F83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B8EE5594-3B09-4E22-8699-9FE3073B0F73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 bwMode="auto">
            <a:xfrm>
              <a:off x="4065387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42B6D8EB-EDC9-4684-B713-E347544AD7FE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 bwMode="auto">
            <a:xfrm>
              <a:off x="4832828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246" name="群組 245">
              <a:extLst>
                <a:ext uri="{FF2B5EF4-FFF2-40B4-BE49-F238E27FC236}">
                  <a16:creationId xmlns:a16="http://schemas.microsoft.com/office/drawing/2014/main" id="{2362E4EC-97A1-4FE7-83C7-615B9C24152E}"/>
                </a:ext>
              </a:extLst>
            </p:cNvPr>
            <p:cNvGrpSpPr/>
            <p:nvPr/>
          </p:nvGrpSpPr>
          <p:grpSpPr>
            <a:xfrm>
              <a:off x="4065387" y="2521914"/>
              <a:ext cx="1534883" cy="438075"/>
              <a:chOff x="4066419" y="2476606"/>
              <a:chExt cx="1534883" cy="438075"/>
            </a:xfrm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72A937AD-5912-4A6B-99C8-FF9D385EE23B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8E71F2A7-0AEF-41A2-84D4-03A9985FD8D9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75FDC20-C884-466D-BF68-81F620ACBC96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48A6878F-917C-4F87-830D-39D675AC2D4A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 bwMode="auto">
            <a:xfrm>
              <a:off x="4065388" y="2521914"/>
              <a:ext cx="1534883" cy="87615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249" name="接點: 弧形 248">
              <a:extLst>
                <a:ext uri="{FF2B5EF4-FFF2-40B4-BE49-F238E27FC236}">
                  <a16:creationId xmlns:a16="http://schemas.microsoft.com/office/drawing/2014/main" id="{9F9E593B-A35A-4681-90AC-3C6D0C0A5B85}"/>
                </a:ext>
              </a:extLst>
            </p:cNvPr>
            <p:cNvCxnSpPr>
              <a:cxnSpLocks/>
              <a:stCxn id="10" idx="2"/>
            </p:cNvCxnSpPr>
            <p:nvPr/>
          </p:nvCxnSpPr>
          <p:spPr bwMode="auto">
            <a:xfrm rot="5400000">
              <a:off x="4338318" y="2242502"/>
              <a:ext cx="219038" cy="769986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0" name="接點: 弧形 249">
              <a:extLst>
                <a:ext uri="{FF2B5EF4-FFF2-40B4-BE49-F238E27FC236}">
                  <a16:creationId xmlns:a16="http://schemas.microsoft.com/office/drawing/2014/main" id="{654365CF-36F9-4F7D-B5BB-52AD7FAB8BF1}"/>
                </a:ext>
              </a:extLst>
            </p:cNvPr>
            <p:cNvCxnSpPr>
              <a:endCxn id="327" idx="0"/>
            </p:cNvCxnSpPr>
            <p:nvPr/>
          </p:nvCxnSpPr>
          <p:spPr bwMode="auto">
            <a:xfrm>
              <a:off x="4067933" y="3179027"/>
              <a:ext cx="764897" cy="219038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E1BEB8A-AF09-4C2D-9349-532DEC0229A7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 bwMode="auto">
            <a:xfrm>
              <a:off x="3190769" y="1511948"/>
              <a:ext cx="727537" cy="23410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31189BA2-5243-4AE9-9257-45DC984727FF}"/>
                </a:ext>
              </a:extLst>
            </p:cNvPr>
            <p:cNvSpPr/>
            <p:nvPr/>
          </p:nvSpPr>
          <p:spPr bwMode="auto">
            <a:xfrm>
              <a:off x="4031752" y="1511948"/>
              <a:ext cx="727537" cy="23410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3FF7B53E-5263-45CC-AC27-41B1F71CDD42}"/>
                </a:ext>
              </a:extLst>
            </p:cNvPr>
            <p:cNvSpPr/>
            <p:nvPr/>
          </p:nvSpPr>
          <p:spPr bwMode="auto">
            <a:xfrm>
              <a:off x="4872734" y="1511948"/>
              <a:ext cx="727537" cy="23410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233" name="群組 232">
              <a:extLst>
                <a:ext uri="{FF2B5EF4-FFF2-40B4-BE49-F238E27FC236}">
                  <a16:creationId xmlns:a16="http://schemas.microsoft.com/office/drawing/2014/main" id="{BD48BCB4-BA52-4ED6-A8E8-74D527573F61}"/>
                </a:ext>
              </a:extLst>
            </p:cNvPr>
            <p:cNvGrpSpPr/>
            <p:nvPr>
              <p:custDataLst>
                <p:tags r:id="rId68"/>
              </p:custDataLst>
            </p:nvPr>
          </p:nvGrpSpPr>
          <p:grpSpPr>
            <a:xfrm>
              <a:off x="3190769" y="1052317"/>
              <a:ext cx="616017" cy="459631"/>
              <a:chOff x="2062051" y="2473851"/>
              <a:chExt cx="616017" cy="459631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22FBCD96-01EA-4645-AF02-A8E978E00CF4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2062051" y="2473851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ACL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635604C-3946-4ED4-B8DE-82D0E2E764FC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2062051" y="2703667"/>
                <a:ext cx="616017" cy="22981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P-ARP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234" name="接點: 肘形 233">
              <a:extLst>
                <a:ext uri="{FF2B5EF4-FFF2-40B4-BE49-F238E27FC236}">
                  <a16:creationId xmlns:a16="http://schemas.microsoft.com/office/drawing/2014/main" id="{A37091E4-275F-41F3-9853-1CA9BE589C02}"/>
                </a:ext>
              </a:extLst>
            </p:cNvPr>
            <p:cNvCxnSpPr>
              <a:cxnSpLocks/>
              <a:stCxn id="248" idx="2"/>
              <a:endCxn id="222" idx="0"/>
            </p:cNvCxnSpPr>
            <p:nvPr/>
          </p:nvCxnSpPr>
          <p:spPr bwMode="auto">
            <a:xfrm rot="5400000">
              <a:off x="4343367" y="3450218"/>
              <a:ext cx="541617" cy="4373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C9681CBA-CE02-4D03-AE8A-77F9E581ACF4}"/>
                </a:ext>
              </a:extLst>
            </p:cNvPr>
            <p:cNvSpPr/>
            <p:nvPr/>
          </p:nvSpPr>
          <p:spPr bwMode="auto">
            <a:xfrm>
              <a:off x="3176273" y="2517977"/>
              <a:ext cx="630514" cy="884026"/>
            </a:xfrm>
            <a:prstGeom prst="rect">
              <a:avLst/>
            </a:prstGeom>
            <a:solidFill>
              <a:srgbClr val="00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QoS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331" name="文字方塊 330">
            <a:extLst>
              <a:ext uri="{FF2B5EF4-FFF2-40B4-BE49-F238E27FC236}">
                <a16:creationId xmlns:a16="http://schemas.microsoft.com/office/drawing/2014/main" id="{EDC5CCBF-FD53-4AF3-A93E-62D95B1ADF56}"/>
              </a:ext>
            </a:extLst>
          </p:cNvPr>
          <p:cNvSpPr txBox="1"/>
          <p:nvPr/>
        </p:nvSpPr>
        <p:spPr>
          <a:xfrm>
            <a:off x="7726024" y="3922664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172.18.50.X/24</a:t>
            </a:r>
            <a:endParaRPr lang="zh-TW" altLang="en-US" sz="1200" dirty="0"/>
          </a:p>
        </p:txBody>
      </p:sp>
      <p:sp>
        <p:nvSpPr>
          <p:cNvPr id="332" name="文字方塊 331">
            <a:extLst>
              <a:ext uri="{FF2B5EF4-FFF2-40B4-BE49-F238E27FC236}">
                <a16:creationId xmlns:a16="http://schemas.microsoft.com/office/drawing/2014/main" id="{C8E3E0A8-AD2F-4B15-B58F-2DDFB9331BA5}"/>
              </a:ext>
            </a:extLst>
          </p:cNvPr>
          <p:cNvSpPr txBox="1"/>
          <p:nvPr/>
        </p:nvSpPr>
        <p:spPr>
          <a:xfrm>
            <a:off x="7726024" y="4243276"/>
            <a:ext cx="1152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140.113.207.2</a:t>
            </a:r>
            <a:endParaRPr lang="zh-TW" altLang="en-US" sz="1200" dirty="0"/>
          </a:p>
        </p:txBody>
      </p:sp>
      <p:grpSp>
        <p:nvGrpSpPr>
          <p:cNvPr id="333" name="群組 332">
            <a:extLst>
              <a:ext uri="{FF2B5EF4-FFF2-40B4-BE49-F238E27FC236}">
                <a16:creationId xmlns:a16="http://schemas.microsoft.com/office/drawing/2014/main" id="{8A9D904E-61C4-44C7-B084-6936C7A03157}"/>
              </a:ext>
            </a:extLst>
          </p:cNvPr>
          <p:cNvGrpSpPr/>
          <p:nvPr/>
        </p:nvGrpSpPr>
        <p:grpSpPr>
          <a:xfrm>
            <a:off x="244602" y="787569"/>
            <a:ext cx="2615930" cy="3152114"/>
            <a:chOff x="3087555" y="787569"/>
            <a:chExt cx="2615930" cy="3152114"/>
          </a:xfrm>
        </p:grpSpPr>
        <p:grpSp>
          <p:nvGrpSpPr>
            <p:cNvPr id="334" name="群組 333">
              <a:extLst>
                <a:ext uri="{FF2B5EF4-FFF2-40B4-BE49-F238E27FC236}">
                  <a16:creationId xmlns:a16="http://schemas.microsoft.com/office/drawing/2014/main" id="{A2279666-2F9B-4142-8D31-2856632D300C}"/>
                </a:ext>
              </a:extLst>
            </p:cNvPr>
            <p:cNvGrpSpPr/>
            <p:nvPr/>
          </p:nvGrpSpPr>
          <p:grpSpPr>
            <a:xfrm>
              <a:off x="3087555" y="787569"/>
              <a:ext cx="2615930" cy="3152114"/>
              <a:chOff x="244602" y="1092997"/>
              <a:chExt cx="2615930" cy="2846686"/>
            </a:xfrm>
          </p:grpSpPr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2105CBA3-5121-42F7-8AA6-E48F7A0ABFA9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244602" y="1092997"/>
                <a:ext cx="2615929" cy="28466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22" name="文字方塊 421">
                <a:extLst>
                  <a:ext uri="{FF2B5EF4-FFF2-40B4-BE49-F238E27FC236}">
                    <a16:creationId xmlns:a16="http://schemas.microsoft.com/office/drawing/2014/main" id="{78EB5F6B-62FC-4FC4-8A05-75913105FBC5}"/>
                  </a:ext>
                </a:extLst>
              </p:cNvPr>
              <p:cNvSpPr txBox="1"/>
              <p:nvPr>
                <p:custDataLst>
                  <p:tags r:id="rId60"/>
                </p:custDataLst>
              </p:nvPr>
            </p:nvSpPr>
            <p:spPr>
              <a:xfrm>
                <a:off x="1880347" y="1092997"/>
                <a:ext cx="980185" cy="25015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MEC 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335" name="接點: 肘形 334">
              <a:extLst>
                <a:ext uri="{FF2B5EF4-FFF2-40B4-BE49-F238E27FC236}">
                  <a16:creationId xmlns:a16="http://schemas.microsoft.com/office/drawing/2014/main" id="{EEA97C41-F726-4F84-BF7A-AE4CF6A9BAB4}"/>
                </a:ext>
              </a:extLst>
            </p:cNvPr>
            <p:cNvCxnSpPr>
              <a:cxnSpLocks/>
              <a:stCxn id="396" idx="2"/>
              <a:endCxn id="418" idx="0"/>
            </p:cNvCxnSpPr>
            <p:nvPr/>
          </p:nvCxnSpPr>
          <p:spPr bwMode="auto">
            <a:xfrm rot="16200000" flipH="1">
              <a:off x="3736125" y="1564466"/>
              <a:ext cx="263696" cy="6268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6" name="接點: 肘形 335">
              <a:extLst>
                <a:ext uri="{FF2B5EF4-FFF2-40B4-BE49-F238E27FC236}">
                  <a16:creationId xmlns:a16="http://schemas.microsoft.com/office/drawing/2014/main" id="{3F4E837E-AEAC-4B8C-95A7-6707879D857F}"/>
                </a:ext>
              </a:extLst>
            </p:cNvPr>
            <p:cNvCxnSpPr>
              <a:cxnSpLocks/>
              <a:stCxn id="402" idx="2"/>
              <a:endCxn id="420" idx="0"/>
            </p:cNvCxnSpPr>
            <p:nvPr/>
          </p:nvCxnSpPr>
          <p:spPr bwMode="auto">
            <a:xfrm rot="5400000">
              <a:off x="4791219" y="1564466"/>
              <a:ext cx="263696" cy="62687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37" name="群組 336">
              <a:extLst>
                <a:ext uri="{FF2B5EF4-FFF2-40B4-BE49-F238E27FC236}">
                  <a16:creationId xmlns:a16="http://schemas.microsoft.com/office/drawing/2014/main" id="{60700AE3-79EA-4070-819B-FC3FAF7EC8F9}"/>
                </a:ext>
              </a:extLst>
            </p:cNvPr>
            <p:cNvGrpSpPr/>
            <p:nvPr/>
          </p:nvGrpSpPr>
          <p:grpSpPr>
            <a:xfrm>
              <a:off x="4074354" y="2009750"/>
              <a:ext cx="642331" cy="234106"/>
              <a:chOff x="1557944" y="1671836"/>
              <a:chExt cx="697750" cy="293026"/>
            </a:xfrm>
            <a:solidFill>
              <a:schemeClr val="bg1"/>
            </a:solidFill>
          </p:grpSpPr>
          <p:grpSp>
            <p:nvGrpSpPr>
              <p:cNvPr id="416" name="群組 415">
                <a:extLst>
                  <a:ext uri="{FF2B5EF4-FFF2-40B4-BE49-F238E27FC236}">
                    <a16:creationId xmlns:a16="http://schemas.microsoft.com/office/drawing/2014/main" id="{978EE231-C7D2-4710-AFBB-74A03B8D3151}"/>
                  </a:ext>
                </a:extLst>
              </p:cNvPr>
              <p:cNvGrpSpPr/>
              <p:nvPr/>
            </p:nvGrpSpPr>
            <p:grpSpPr>
              <a:xfrm>
                <a:off x="1557944" y="1671836"/>
                <a:ext cx="697750" cy="293026"/>
                <a:chOff x="1557944" y="1671836"/>
                <a:chExt cx="697750" cy="293026"/>
              </a:xfrm>
              <a:grpFill/>
            </p:grpSpPr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FA6D21CC-B67D-4342-9C5D-F7D7EC530B8A}"/>
                    </a:ext>
                  </a:extLst>
                </p:cNvPr>
                <p:cNvSpPr/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1557944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D8EC69E5-C4E9-4E22-9F6A-B3ABB1880F11}"/>
                    </a:ext>
                  </a:extLst>
                </p:cNvPr>
                <p:cNvSpPr/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1790527" y="1671836"/>
                  <a:ext cx="232584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9D62F8D9-A202-44FC-B8CE-67AB4F8EBE8B}"/>
                    </a:ext>
                  </a:extLst>
                </p:cNvPr>
                <p:cNvSpPr/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2023111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FBDCFDE1-E7D8-4086-9A15-A4EC10226752}"/>
                  </a:ext>
                </a:extLst>
              </p:cNvPr>
              <p:cNvSpPr/>
              <p:nvPr/>
            </p:nvSpPr>
            <p:spPr bwMode="auto">
              <a:xfrm>
                <a:off x="1557944" y="1671836"/>
                <a:ext cx="697750" cy="29302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Host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356" name="直線接點 355">
              <a:extLst>
                <a:ext uri="{FF2B5EF4-FFF2-40B4-BE49-F238E27FC236}">
                  <a16:creationId xmlns:a16="http://schemas.microsoft.com/office/drawing/2014/main" id="{182D4871-CF7C-4C82-90BF-69B7D6F36950}"/>
                </a:ext>
              </a:extLst>
            </p:cNvPr>
            <p:cNvCxnSpPr>
              <a:cxnSpLocks/>
              <a:stCxn id="401" idx="2"/>
              <a:endCxn id="417" idx="0"/>
            </p:cNvCxnSpPr>
            <p:nvPr/>
          </p:nvCxnSpPr>
          <p:spPr bwMode="auto">
            <a:xfrm flipH="1">
              <a:off x="4395520" y="1746054"/>
              <a:ext cx="1" cy="26369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81D2E5FB-453C-4301-9C9F-9DBCFE2644DC}"/>
                </a:ext>
              </a:extLst>
            </p:cNvPr>
            <p:cNvSpPr/>
            <p:nvPr/>
          </p:nvSpPr>
          <p:spPr bwMode="auto">
            <a:xfrm>
              <a:off x="4724415" y="2326481"/>
              <a:ext cx="216830" cy="191495"/>
            </a:xfrm>
            <a:prstGeom prst="rect">
              <a:avLst/>
            </a:prstGeom>
            <a:solidFill>
              <a:srgbClr val="D9D9D9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358" name="接點: 肘形 357">
              <a:extLst>
                <a:ext uri="{FF2B5EF4-FFF2-40B4-BE49-F238E27FC236}">
                  <a16:creationId xmlns:a16="http://schemas.microsoft.com/office/drawing/2014/main" id="{FE2CDFEF-B5C2-4B12-B76F-F9150E7A21D4}"/>
                </a:ext>
              </a:extLst>
            </p:cNvPr>
            <p:cNvCxnSpPr>
              <a:cxnSpLocks/>
              <a:stCxn id="417" idx="2"/>
              <a:endCxn id="379" idx="0"/>
            </p:cNvCxnSpPr>
            <p:nvPr/>
          </p:nvCxnSpPr>
          <p:spPr bwMode="auto">
            <a:xfrm rot="16200000" flipH="1">
              <a:off x="4475146" y="2164230"/>
              <a:ext cx="278058" cy="4373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F0CBF654-88B6-46FA-8F95-B98A587276CB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 bwMode="auto">
            <a:xfrm>
              <a:off x="4724415" y="3398065"/>
              <a:ext cx="216830" cy="191495"/>
            </a:xfrm>
            <a:prstGeom prst="rect">
              <a:avLst/>
            </a:prstGeom>
            <a:solidFill>
              <a:srgbClr val="D9D9D9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A235D7E7-BEA2-4FE1-B265-E7CAD2C01D6A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 bwMode="auto">
            <a:xfrm>
              <a:off x="4065388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DF3DF54-0960-4631-8F53-A674D5DDF8E5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 bwMode="auto">
            <a:xfrm>
              <a:off x="4832829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366" name="群組 365">
              <a:extLst>
                <a:ext uri="{FF2B5EF4-FFF2-40B4-BE49-F238E27FC236}">
                  <a16:creationId xmlns:a16="http://schemas.microsoft.com/office/drawing/2014/main" id="{55F94E45-9D77-46E2-BB2A-73D2E3544553}"/>
                </a:ext>
              </a:extLst>
            </p:cNvPr>
            <p:cNvGrpSpPr/>
            <p:nvPr/>
          </p:nvGrpSpPr>
          <p:grpSpPr>
            <a:xfrm>
              <a:off x="4065388" y="2521914"/>
              <a:ext cx="1534883" cy="438075"/>
              <a:chOff x="4066419" y="2476606"/>
              <a:chExt cx="1534883" cy="438075"/>
            </a:xfrm>
          </p:grpSpPr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FDECA1E0-5DCC-4955-AB8E-B816FC3107D4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88481865-D7F7-43F7-8175-425256B20C49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4439ADD7-46A6-4002-9349-0F8ACD598FB1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367" name="直線接點 366">
              <a:extLst>
                <a:ext uri="{FF2B5EF4-FFF2-40B4-BE49-F238E27FC236}">
                  <a16:creationId xmlns:a16="http://schemas.microsoft.com/office/drawing/2014/main" id="{D89CFB22-554B-49EC-A788-D0F566004547}"/>
                </a:ext>
              </a:extLst>
            </p:cNvPr>
            <p:cNvCxnSpPr>
              <a:cxnSpLocks/>
              <a:stCxn id="360" idx="1"/>
              <a:endCxn id="412" idx="3"/>
            </p:cNvCxnSpPr>
            <p:nvPr/>
          </p:nvCxnSpPr>
          <p:spPr bwMode="auto">
            <a:xfrm flipH="1">
              <a:off x="3803336" y="3179027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8" name="直線接點 367">
              <a:extLst>
                <a:ext uri="{FF2B5EF4-FFF2-40B4-BE49-F238E27FC236}">
                  <a16:creationId xmlns:a16="http://schemas.microsoft.com/office/drawing/2014/main" id="{6C406E96-E225-4010-86DE-A3EB296CD1C9}"/>
                </a:ext>
              </a:extLst>
            </p:cNvPr>
            <p:cNvCxnSpPr>
              <a:cxnSpLocks/>
              <a:endCxn id="411" idx="3"/>
            </p:cNvCxnSpPr>
            <p:nvPr/>
          </p:nvCxnSpPr>
          <p:spPr bwMode="auto">
            <a:xfrm flipH="1">
              <a:off x="3803336" y="2740952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69" name="群組 368">
              <a:extLst>
                <a:ext uri="{FF2B5EF4-FFF2-40B4-BE49-F238E27FC236}">
                  <a16:creationId xmlns:a16="http://schemas.microsoft.com/office/drawing/2014/main" id="{0BAF17B3-EB4D-4554-8D69-C73AC8103B2A}"/>
                </a:ext>
              </a:extLst>
            </p:cNvPr>
            <p:cNvGrpSpPr/>
            <p:nvPr/>
          </p:nvGrpSpPr>
          <p:grpSpPr>
            <a:xfrm>
              <a:off x="3179724" y="2521914"/>
              <a:ext cx="623612" cy="876151"/>
              <a:chOff x="3160372" y="2467598"/>
              <a:chExt cx="623612" cy="876151"/>
            </a:xfrm>
          </p:grpSpPr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5B9F18AE-CD3F-42AC-AE63-A9CEB6389C85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442D6237-7222-4780-AC3E-9E19C20CE550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33E87D25-5399-4E83-AAC8-A056BB580F6A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 bwMode="auto">
            <a:xfrm>
              <a:off x="4065387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CB929ECC-3EDA-4CD0-A076-37C256DDE256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 bwMode="auto">
            <a:xfrm>
              <a:off x="4832828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378" name="群組 377">
              <a:extLst>
                <a:ext uri="{FF2B5EF4-FFF2-40B4-BE49-F238E27FC236}">
                  <a16:creationId xmlns:a16="http://schemas.microsoft.com/office/drawing/2014/main" id="{A348BCF6-A484-4CDF-A9E9-36F1172D4882}"/>
                </a:ext>
              </a:extLst>
            </p:cNvPr>
            <p:cNvGrpSpPr/>
            <p:nvPr/>
          </p:nvGrpSpPr>
          <p:grpSpPr>
            <a:xfrm>
              <a:off x="4065387" y="2521914"/>
              <a:ext cx="1534883" cy="438075"/>
              <a:chOff x="4066419" y="2476606"/>
              <a:chExt cx="1534883" cy="438075"/>
            </a:xfrm>
          </p:grpSpPr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3E6DB1D6-F93B-47D0-A9CF-C7A9CE526872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21B34A0E-4C2E-4E1B-BCD2-5AE6070216BA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39159805-3C1A-4F8A-968F-8E5655203588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1E6DED1D-38BF-4412-87E7-6401A13500B4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 bwMode="auto">
            <a:xfrm>
              <a:off x="4065388" y="2521914"/>
              <a:ext cx="1534883" cy="87615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380" name="接點: 弧形 379">
              <a:extLst>
                <a:ext uri="{FF2B5EF4-FFF2-40B4-BE49-F238E27FC236}">
                  <a16:creationId xmlns:a16="http://schemas.microsoft.com/office/drawing/2014/main" id="{19A3B4F1-63FD-49B3-BA26-9C4A8D72C29B}"/>
                </a:ext>
              </a:extLst>
            </p:cNvPr>
            <p:cNvCxnSpPr>
              <a:cxnSpLocks/>
              <a:stCxn id="357" idx="2"/>
            </p:cNvCxnSpPr>
            <p:nvPr/>
          </p:nvCxnSpPr>
          <p:spPr bwMode="auto">
            <a:xfrm rot="5400000">
              <a:off x="4338318" y="2242502"/>
              <a:ext cx="219038" cy="769986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1" name="接點: 弧形 390">
              <a:extLst>
                <a:ext uri="{FF2B5EF4-FFF2-40B4-BE49-F238E27FC236}">
                  <a16:creationId xmlns:a16="http://schemas.microsoft.com/office/drawing/2014/main" id="{16B9B36A-C4C2-427D-8B15-1205869BB084}"/>
                </a:ext>
              </a:extLst>
            </p:cNvPr>
            <p:cNvCxnSpPr>
              <a:endCxn id="359" idx="0"/>
            </p:cNvCxnSpPr>
            <p:nvPr/>
          </p:nvCxnSpPr>
          <p:spPr bwMode="auto">
            <a:xfrm>
              <a:off x="4067933" y="3179027"/>
              <a:ext cx="764897" cy="219038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B8AA4721-DAB6-4167-9198-E5D7FE9982B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 bwMode="auto">
            <a:xfrm>
              <a:off x="3190769" y="1511948"/>
              <a:ext cx="727537" cy="23410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6AD7D16D-D9E3-4D7D-AA9F-B8DC48756BBC}"/>
                </a:ext>
              </a:extLst>
            </p:cNvPr>
            <p:cNvSpPr/>
            <p:nvPr/>
          </p:nvSpPr>
          <p:spPr bwMode="auto">
            <a:xfrm>
              <a:off x="4031752" y="1511948"/>
              <a:ext cx="727537" cy="23410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AFC28BCA-840C-4B63-ABF0-38E7E021AE62}"/>
                </a:ext>
              </a:extLst>
            </p:cNvPr>
            <p:cNvSpPr/>
            <p:nvPr/>
          </p:nvSpPr>
          <p:spPr bwMode="auto">
            <a:xfrm>
              <a:off x="4872734" y="1511948"/>
              <a:ext cx="727537" cy="23410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403" name="群組 402">
              <a:extLst>
                <a:ext uri="{FF2B5EF4-FFF2-40B4-BE49-F238E27FC236}">
                  <a16:creationId xmlns:a16="http://schemas.microsoft.com/office/drawing/2014/main" id="{09F08531-8712-486C-99E1-87418748A551}"/>
                </a:ext>
              </a:extLst>
            </p:cNvPr>
            <p:cNvGrpSpPr/>
            <p:nvPr>
              <p:custDataLst>
                <p:tags r:id="rId45"/>
              </p:custDataLst>
            </p:nvPr>
          </p:nvGrpSpPr>
          <p:grpSpPr>
            <a:xfrm>
              <a:off x="3190769" y="1052317"/>
              <a:ext cx="616017" cy="459631"/>
              <a:chOff x="2062051" y="2473851"/>
              <a:chExt cx="616017" cy="459631"/>
            </a:xfrm>
          </p:grpSpPr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B0C4F952-AA56-4B02-AFA1-31E4075725F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062051" y="2473851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ACL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1506275C-DF9C-4048-93A7-40E750D95C3C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2062051" y="2703667"/>
                <a:ext cx="616017" cy="22981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P-ARP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04" name="接點: 肘形 403">
              <a:extLst>
                <a:ext uri="{FF2B5EF4-FFF2-40B4-BE49-F238E27FC236}">
                  <a16:creationId xmlns:a16="http://schemas.microsoft.com/office/drawing/2014/main" id="{742996EC-7CC2-4B20-840C-4E44F44D4EFC}"/>
                </a:ext>
              </a:extLst>
            </p:cNvPr>
            <p:cNvCxnSpPr>
              <a:cxnSpLocks/>
              <a:stCxn id="379" idx="2"/>
            </p:cNvCxnSpPr>
            <p:nvPr/>
          </p:nvCxnSpPr>
          <p:spPr bwMode="auto">
            <a:xfrm rot="5400000">
              <a:off x="4343367" y="3450218"/>
              <a:ext cx="541617" cy="4373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F2131C07-39DC-4E8B-80E4-0E11EF3A42E5}"/>
                </a:ext>
              </a:extLst>
            </p:cNvPr>
            <p:cNvSpPr/>
            <p:nvPr/>
          </p:nvSpPr>
          <p:spPr bwMode="auto">
            <a:xfrm>
              <a:off x="3176273" y="2517977"/>
              <a:ext cx="630514" cy="884026"/>
            </a:xfrm>
            <a:prstGeom prst="rect">
              <a:avLst/>
            </a:prstGeom>
            <a:solidFill>
              <a:srgbClr val="00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QoS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423" name="群組 422">
            <a:extLst>
              <a:ext uri="{FF2B5EF4-FFF2-40B4-BE49-F238E27FC236}">
                <a16:creationId xmlns:a16="http://schemas.microsoft.com/office/drawing/2014/main" id="{E171336B-156D-47EE-BBC8-1D1D7DF91211}"/>
              </a:ext>
            </a:extLst>
          </p:cNvPr>
          <p:cNvGrpSpPr/>
          <p:nvPr/>
        </p:nvGrpSpPr>
        <p:grpSpPr>
          <a:xfrm>
            <a:off x="5867798" y="787569"/>
            <a:ext cx="2615930" cy="3152114"/>
            <a:chOff x="3087555" y="787569"/>
            <a:chExt cx="2615930" cy="3152114"/>
          </a:xfrm>
        </p:grpSpPr>
        <p:grpSp>
          <p:nvGrpSpPr>
            <p:cNvPr id="424" name="群組 423">
              <a:extLst>
                <a:ext uri="{FF2B5EF4-FFF2-40B4-BE49-F238E27FC236}">
                  <a16:creationId xmlns:a16="http://schemas.microsoft.com/office/drawing/2014/main" id="{659B3B42-6E44-4B9E-88DF-9CD10D1114C8}"/>
                </a:ext>
              </a:extLst>
            </p:cNvPr>
            <p:cNvGrpSpPr/>
            <p:nvPr/>
          </p:nvGrpSpPr>
          <p:grpSpPr>
            <a:xfrm>
              <a:off x="3087555" y="787569"/>
              <a:ext cx="2615930" cy="3152114"/>
              <a:chOff x="244602" y="1092997"/>
              <a:chExt cx="2615930" cy="2846686"/>
            </a:xfrm>
          </p:grpSpPr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A09D8BD8-C9F0-4F7D-9176-261A12EC3D9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44602" y="1092997"/>
                <a:ext cx="2615929" cy="28466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6" name="文字方塊 465">
                <a:extLst>
                  <a:ext uri="{FF2B5EF4-FFF2-40B4-BE49-F238E27FC236}">
                    <a16:creationId xmlns:a16="http://schemas.microsoft.com/office/drawing/2014/main" id="{15907039-B038-40A5-94AA-4D5F33213604}"/>
                  </a:ext>
                </a:extLst>
              </p:cNvPr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880347" y="1092997"/>
                <a:ext cx="980185" cy="25015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MEC 3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25" name="接點: 肘形 424">
              <a:extLst>
                <a:ext uri="{FF2B5EF4-FFF2-40B4-BE49-F238E27FC236}">
                  <a16:creationId xmlns:a16="http://schemas.microsoft.com/office/drawing/2014/main" id="{A06C3773-2F67-4D56-9DE3-7E16E06D84D5}"/>
                </a:ext>
              </a:extLst>
            </p:cNvPr>
            <p:cNvCxnSpPr>
              <a:cxnSpLocks/>
              <a:stCxn id="444" idx="2"/>
              <a:endCxn id="462" idx="0"/>
            </p:cNvCxnSpPr>
            <p:nvPr/>
          </p:nvCxnSpPr>
          <p:spPr bwMode="auto">
            <a:xfrm rot="16200000" flipH="1">
              <a:off x="3736125" y="1564466"/>
              <a:ext cx="263696" cy="6268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6" name="接點: 肘形 425">
              <a:extLst>
                <a:ext uri="{FF2B5EF4-FFF2-40B4-BE49-F238E27FC236}">
                  <a16:creationId xmlns:a16="http://schemas.microsoft.com/office/drawing/2014/main" id="{8D91ABF2-8BAA-4D7C-986B-4A1F759118A0}"/>
                </a:ext>
              </a:extLst>
            </p:cNvPr>
            <p:cNvCxnSpPr>
              <a:cxnSpLocks/>
              <a:stCxn id="446" idx="2"/>
              <a:endCxn id="464" idx="0"/>
            </p:cNvCxnSpPr>
            <p:nvPr/>
          </p:nvCxnSpPr>
          <p:spPr bwMode="auto">
            <a:xfrm rot="5400000">
              <a:off x="4791219" y="1564466"/>
              <a:ext cx="263696" cy="62687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27" name="群組 426">
              <a:extLst>
                <a:ext uri="{FF2B5EF4-FFF2-40B4-BE49-F238E27FC236}">
                  <a16:creationId xmlns:a16="http://schemas.microsoft.com/office/drawing/2014/main" id="{C0C57564-D5FF-4869-AAA1-C58E8A51306E}"/>
                </a:ext>
              </a:extLst>
            </p:cNvPr>
            <p:cNvGrpSpPr/>
            <p:nvPr/>
          </p:nvGrpSpPr>
          <p:grpSpPr>
            <a:xfrm>
              <a:off x="4074354" y="2009750"/>
              <a:ext cx="642331" cy="234106"/>
              <a:chOff x="1557944" y="1671836"/>
              <a:chExt cx="697750" cy="293026"/>
            </a:xfrm>
            <a:solidFill>
              <a:schemeClr val="bg1"/>
            </a:solidFill>
          </p:grpSpPr>
          <p:grpSp>
            <p:nvGrpSpPr>
              <p:cNvPr id="460" name="群組 459">
                <a:extLst>
                  <a:ext uri="{FF2B5EF4-FFF2-40B4-BE49-F238E27FC236}">
                    <a16:creationId xmlns:a16="http://schemas.microsoft.com/office/drawing/2014/main" id="{31E10190-8E71-44C5-9BD2-BFADDC277FA2}"/>
                  </a:ext>
                </a:extLst>
              </p:cNvPr>
              <p:cNvGrpSpPr/>
              <p:nvPr/>
            </p:nvGrpSpPr>
            <p:grpSpPr>
              <a:xfrm>
                <a:off x="1557944" y="1671836"/>
                <a:ext cx="697750" cy="293026"/>
                <a:chOff x="1557944" y="1671836"/>
                <a:chExt cx="697750" cy="293026"/>
              </a:xfrm>
              <a:grpFill/>
            </p:grpSpPr>
            <p:sp>
              <p:nvSpPr>
                <p:cNvPr id="462" name="矩形 461">
                  <a:extLst>
                    <a:ext uri="{FF2B5EF4-FFF2-40B4-BE49-F238E27FC236}">
                      <a16:creationId xmlns:a16="http://schemas.microsoft.com/office/drawing/2014/main" id="{6A9C0C56-8C20-4FA2-84AD-86D3CFE62F06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1557944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63" name="矩形 462">
                  <a:extLst>
                    <a:ext uri="{FF2B5EF4-FFF2-40B4-BE49-F238E27FC236}">
                      <a16:creationId xmlns:a16="http://schemas.microsoft.com/office/drawing/2014/main" id="{9C2F34DB-6BC2-4653-93F6-BA25E0E22516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1790527" y="1671836"/>
                  <a:ext cx="232584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64" name="矩形 463">
                  <a:extLst>
                    <a:ext uri="{FF2B5EF4-FFF2-40B4-BE49-F238E27FC236}">
                      <a16:creationId xmlns:a16="http://schemas.microsoft.com/office/drawing/2014/main" id="{2D982EAD-0873-4A08-8935-2B55EBACAF0F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2023111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5DB59A87-71DD-494D-93E5-FA4ED813B13E}"/>
                  </a:ext>
                </a:extLst>
              </p:cNvPr>
              <p:cNvSpPr/>
              <p:nvPr/>
            </p:nvSpPr>
            <p:spPr bwMode="auto">
              <a:xfrm>
                <a:off x="1557944" y="1671836"/>
                <a:ext cx="697750" cy="29302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Host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28" name="直線接點 427">
              <a:extLst>
                <a:ext uri="{FF2B5EF4-FFF2-40B4-BE49-F238E27FC236}">
                  <a16:creationId xmlns:a16="http://schemas.microsoft.com/office/drawing/2014/main" id="{6ECFB034-6783-4507-842F-25E780A52F08}"/>
                </a:ext>
              </a:extLst>
            </p:cNvPr>
            <p:cNvCxnSpPr>
              <a:cxnSpLocks/>
              <a:stCxn id="445" idx="2"/>
              <a:endCxn id="461" idx="0"/>
            </p:cNvCxnSpPr>
            <p:nvPr/>
          </p:nvCxnSpPr>
          <p:spPr bwMode="auto">
            <a:xfrm flipH="1">
              <a:off x="4395520" y="1746054"/>
              <a:ext cx="1" cy="26369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F5850F32-FD88-4F77-9ABB-533FE8BECCC2}"/>
                </a:ext>
              </a:extLst>
            </p:cNvPr>
            <p:cNvSpPr/>
            <p:nvPr/>
          </p:nvSpPr>
          <p:spPr bwMode="auto">
            <a:xfrm>
              <a:off x="4724415" y="2326481"/>
              <a:ext cx="216830" cy="191495"/>
            </a:xfrm>
            <a:prstGeom prst="rect">
              <a:avLst/>
            </a:prstGeom>
            <a:solidFill>
              <a:srgbClr val="D9D9D9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430" name="接點: 肘形 429">
              <a:extLst>
                <a:ext uri="{FF2B5EF4-FFF2-40B4-BE49-F238E27FC236}">
                  <a16:creationId xmlns:a16="http://schemas.microsoft.com/office/drawing/2014/main" id="{73673E73-C754-4922-B83F-176A4E404A25}"/>
                </a:ext>
              </a:extLst>
            </p:cNvPr>
            <p:cNvCxnSpPr>
              <a:cxnSpLocks/>
              <a:stCxn id="461" idx="2"/>
              <a:endCxn id="441" idx="0"/>
            </p:cNvCxnSpPr>
            <p:nvPr/>
          </p:nvCxnSpPr>
          <p:spPr bwMode="auto">
            <a:xfrm rot="16200000" flipH="1">
              <a:off x="4475146" y="2164230"/>
              <a:ext cx="278058" cy="4373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685CE7BE-C489-4AE4-B834-5ACE1F61844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4724415" y="3398065"/>
              <a:ext cx="216830" cy="191495"/>
            </a:xfrm>
            <a:prstGeom prst="rect">
              <a:avLst/>
            </a:prstGeom>
            <a:solidFill>
              <a:srgbClr val="D9D9D9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DC03C0C9-EF78-467B-8A06-9F6DE20A449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4065388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67F70D14-77FD-4368-AB85-BD8C1CE5EB8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4832829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434" name="群組 433">
              <a:extLst>
                <a:ext uri="{FF2B5EF4-FFF2-40B4-BE49-F238E27FC236}">
                  <a16:creationId xmlns:a16="http://schemas.microsoft.com/office/drawing/2014/main" id="{3843D01E-11B6-4B8C-B88C-D155C4760B7A}"/>
                </a:ext>
              </a:extLst>
            </p:cNvPr>
            <p:cNvGrpSpPr/>
            <p:nvPr/>
          </p:nvGrpSpPr>
          <p:grpSpPr>
            <a:xfrm>
              <a:off x="4065388" y="2521914"/>
              <a:ext cx="1534883" cy="438075"/>
              <a:chOff x="4066419" y="2476606"/>
              <a:chExt cx="1534883" cy="438075"/>
            </a:xfrm>
          </p:grpSpPr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B7A5BBF1-E62B-48B4-B335-56BFE6554C6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E3A22A88-606D-43F3-9713-C3A22CE32F78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6ABA48CA-44D4-44E9-9D48-5C7FFDE828F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35" name="直線接點 434">
              <a:extLst>
                <a:ext uri="{FF2B5EF4-FFF2-40B4-BE49-F238E27FC236}">
                  <a16:creationId xmlns:a16="http://schemas.microsoft.com/office/drawing/2014/main" id="{1E7728E6-1114-462D-BDDF-CF55C22AC5B9}"/>
                </a:ext>
              </a:extLst>
            </p:cNvPr>
            <p:cNvCxnSpPr>
              <a:cxnSpLocks/>
              <a:stCxn id="432" idx="1"/>
              <a:endCxn id="456" idx="3"/>
            </p:cNvCxnSpPr>
            <p:nvPr/>
          </p:nvCxnSpPr>
          <p:spPr bwMode="auto">
            <a:xfrm flipH="1">
              <a:off x="3803336" y="3179027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6" name="直線接點 435">
              <a:extLst>
                <a:ext uri="{FF2B5EF4-FFF2-40B4-BE49-F238E27FC236}">
                  <a16:creationId xmlns:a16="http://schemas.microsoft.com/office/drawing/2014/main" id="{8B90D8E8-B5A6-4D0E-8FAD-C0190F655944}"/>
                </a:ext>
              </a:extLst>
            </p:cNvPr>
            <p:cNvCxnSpPr>
              <a:cxnSpLocks/>
              <a:endCxn id="455" idx="3"/>
            </p:cNvCxnSpPr>
            <p:nvPr/>
          </p:nvCxnSpPr>
          <p:spPr bwMode="auto">
            <a:xfrm flipH="1">
              <a:off x="3803336" y="2740952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37" name="群組 436">
              <a:extLst>
                <a:ext uri="{FF2B5EF4-FFF2-40B4-BE49-F238E27FC236}">
                  <a16:creationId xmlns:a16="http://schemas.microsoft.com/office/drawing/2014/main" id="{7007B84E-BF89-40FA-A48E-38A02D5562B8}"/>
                </a:ext>
              </a:extLst>
            </p:cNvPr>
            <p:cNvGrpSpPr/>
            <p:nvPr/>
          </p:nvGrpSpPr>
          <p:grpSpPr>
            <a:xfrm>
              <a:off x="3179724" y="2521914"/>
              <a:ext cx="623612" cy="876151"/>
              <a:chOff x="3160372" y="2467598"/>
              <a:chExt cx="623612" cy="876151"/>
            </a:xfrm>
          </p:grpSpPr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71A1DD77-4BBC-497D-90AA-9AE6AC4E39D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411A37C0-F603-41C6-8331-D6AA79E3FAF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31A42260-6FD6-4723-B64C-363320467FF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4065387" y="2959989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1FD32111-22FC-4A51-97EB-DA4E6EE372C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4832828" y="2959989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440" name="群組 439">
              <a:extLst>
                <a:ext uri="{FF2B5EF4-FFF2-40B4-BE49-F238E27FC236}">
                  <a16:creationId xmlns:a16="http://schemas.microsoft.com/office/drawing/2014/main" id="{804192FC-4BB5-4862-923C-8CBB85B45429}"/>
                </a:ext>
              </a:extLst>
            </p:cNvPr>
            <p:cNvGrpSpPr/>
            <p:nvPr/>
          </p:nvGrpSpPr>
          <p:grpSpPr>
            <a:xfrm>
              <a:off x="4065387" y="2521914"/>
              <a:ext cx="1534883" cy="438075"/>
              <a:chOff x="4066419" y="2476606"/>
              <a:chExt cx="1534883" cy="438075"/>
            </a:xfrm>
          </p:grpSpPr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E5A2B210-8D49-464F-B94E-3A1A74E745F4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9B1FEE11-D6DC-4A4F-9B56-8AA9C502581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B23640E4-8DC1-4F1A-9760-4DF9CFCA7A69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C98CF28F-BE9C-4C1A-AF26-5F77408060B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4065388" y="2521914"/>
              <a:ext cx="1534883" cy="87615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442" name="接點: 弧形 441">
              <a:extLst>
                <a:ext uri="{FF2B5EF4-FFF2-40B4-BE49-F238E27FC236}">
                  <a16:creationId xmlns:a16="http://schemas.microsoft.com/office/drawing/2014/main" id="{2D91B62C-57DC-4986-A1AC-BC59C16D2823}"/>
                </a:ext>
              </a:extLst>
            </p:cNvPr>
            <p:cNvCxnSpPr>
              <a:cxnSpLocks/>
              <a:stCxn id="429" idx="2"/>
            </p:cNvCxnSpPr>
            <p:nvPr/>
          </p:nvCxnSpPr>
          <p:spPr bwMode="auto">
            <a:xfrm rot="5400000">
              <a:off x="4338318" y="2242502"/>
              <a:ext cx="219038" cy="769986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3" name="接點: 弧形 442">
              <a:extLst>
                <a:ext uri="{FF2B5EF4-FFF2-40B4-BE49-F238E27FC236}">
                  <a16:creationId xmlns:a16="http://schemas.microsoft.com/office/drawing/2014/main" id="{C15A64DC-0919-4480-95B9-535FDB11611C}"/>
                </a:ext>
              </a:extLst>
            </p:cNvPr>
            <p:cNvCxnSpPr>
              <a:endCxn id="431" idx="0"/>
            </p:cNvCxnSpPr>
            <p:nvPr/>
          </p:nvCxnSpPr>
          <p:spPr bwMode="auto">
            <a:xfrm>
              <a:off x="4067933" y="3179027"/>
              <a:ext cx="764897" cy="219038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C7A22FAF-6FCD-40FD-BADF-769EB107788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3190769" y="1511948"/>
              <a:ext cx="727537" cy="23410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7B193D57-DC8E-4929-A5A4-30F0960197C6}"/>
                </a:ext>
              </a:extLst>
            </p:cNvPr>
            <p:cNvSpPr/>
            <p:nvPr/>
          </p:nvSpPr>
          <p:spPr bwMode="auto">
            <a:xfrm>
              <a:off x="4031752" y="1511948"/>
              <a:ext cx="727537" cy="23410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7B929054-A1F6-4EEB-AFEA-94A500F2B07B}"/>
                </a:ext>
              </a:extLst>
            </p:cNvPr>
            <p:cNvSpPr/>
            <p:nvPr/>
          </p:nvSpPr>
          <p:spPr bwMode="auto">
            <a:xfrm>
              <a:off x="4872734" y="1511948"/>
              <a:ext cx="727537" cy="23410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447" name="群組 446">
              <a:extLst>
                <a:ext uri="{FF2B5EF4-FFF2-40B4-BE49-F238E27FC236}">
                  <a16:creationId xmlns:a16="http://schemas.microsoft.com/office/drawing/2014/main" id="{BA5D5220-3C62-41F8-8C1A-6DD0CC96F7D0}"/>
                </a:ext>
              </a:extLst>
            </p:cNvPr>
            <p:cNvGrpSpPr/>
            <p:nvPr>
              <p:custDataLst>
                <p:tags r:id="rId22"/>
              </p:custDataLst>
            </p:nvPr>
          </p:nvGrpSpPr>
          <p:grpSpPr>
            <a:xfrm>
              <a:off x="3190769" y="1052317"/>
              <a:ext cx="616017" cy="459631"/>
              <a:chOff x="2062051" y="2473851"/>
              <a:chExt cx="616017" cy="459631"/>
            </a:xfrm>
          </p:grpSpPr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9C43B991-FCCB-47CA-85A3-204567FCDCD2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062051" y="2473851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ACL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C0B91A1A-9C7D-4F62-8130-6F0F52F97350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062051" y="2703667"/>
                <a:ext cx="616017" cy="22981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P-ARP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48" name="接點: 肘形 447">
              <a:extLst>
                <a:ext uri="{FF2B5EF4-FFF2-40B4-BE49-F238E27FC236}">
                  <a16:creationId xmlns:a16="http://schemas.microsoft.com/office/drawing/2014/main" id="{EB50BADC-FCFE-4C35-9564-FDD5452171A9}"/>
                </a:ext>
              </a:extLst>
            </p:cNvPr>
            <p:cNvCxnSpPr>
              <a:cxnSpLocks/>
              <a:stCxn id="441" idx="2"/>
            </p:cNvCxnSpPr>
            <p:nvPr/>
          </p:nvCxnSpPr>
          <p:spPr bwMode="auto">
            <a:xfrm rot="5400000">
              <a:off x="4343367" y="3450218"/>
              <a:ext cx="541617" cy="4373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E6CE22B8-4EDD-4556-8C3A-79DDBDC66429}"/>
                </a:ext>
              </a:extLst>
            </p:cNvPr>
            <p:cNvSpPr/>
            <p:nvPr/>
          </p:nvSpPr>
          <p:spPr bwMode="auto">
            <a:xfrm>
              <a:off x="3176273" y="2517977"/>
              <a:ext cx="630514" cy="884026"/>
            </a:xfrm>
            <a:prstGeom prst="rect">
              <a:avLst/>
            </a:prstGeom>
            <a:solidFill>
              <a:srgbClr val="00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QoS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5616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E4FC38F3-A98F-4833-BA5E-7D696F2CD94B}"/>
              </a:ext>
            </a:extLst>
          </p:cNvPr>
          <p:cNvGrpSpPr/>
          <p:nvPr/>
        </p:nvGrpSpPr>
        <p:grpSpPr>
          <a:xfrm>
            <a:off x="5867797" y="673100"/>
            <a:ext cx="2615929" cy="3266583"/>
            <a:chOff x="5867797" y="673100"/>
            <a:chExt cx="2615929" cy="3266583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7939BED3-4A82-4E06-959E-09C91F6CF2D0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 bwMode="auto">
            <a:xfrm>
              <a:off x="5867797" y="673100"/>
              <a:ext cx="1307964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543884C4-8AE1-4C50-A6F3-8ED30FA27CD9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 bwMode="auto">
            <a:xfrm>
              <a:off x="7175761" y="673100"/>
              <a:ext cx="1307965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65" name="矩形 764">
            <a:extLst>
              <a:ext uri="{FF2B5EF4-FFF2-40B4-BE49-F238E27FC236}">
                <a16:creationId xmlns:a16="http://schemas.microsoft.com/office/drawing/2014/main" id="{7AF00614-482F-4456-AB4D-70133F0BBED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5867797" y="673100"/>
            <a:ext cx="2615929" cy="32665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6FB71B05-5D6B-41FE-A2F1-3EC309C6DBBA}"/>
              </a:ext>
            </a:extLst>
          </p:cNvPr>
          <p:cNvGrpSpPr/>
          <p:nvPr/>
        </p:nvGrpSpPr>
        <p:grpSpPr>
          <a:xfrm>
            <a:off x="244602" y="673100"/>
            <a:ext cx="2615929" cy="3266583"/>
            <a:chOff x="244602" y="673100"/>
            <a:chExt cx="2615929" cy="3266583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168F44FB-BB6B-4682-B36F-8979951C6E8D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 bwMode="auto">
            <a:xfrm>
              <a:off x="244602" y="673100"/>
              <a:ext cx="1307965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64B59610-DF04-4F56-AAA3-706766D57FF8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 bwMode="auto">
            <a:xfrm>
              <a:off x="1552567" y="673100"/>
              <a:ext cx="1307964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64" name="矩形 763">
            <a:extLst>
              <a:ext uri="{FF2B5EF4-FFF2-40B4-BE49-F238E27FC236}">
                <a16:creationId xmlns:a16="http://schemas.microsoft.com/office/drawing/2014/main" id="{DB23BC0E-E3D7-47D5-B091-E64FB9F9527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44602" y="673100"/>
            <a:ext cx="2615929" cy="32665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996103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840086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7132C5-F8FA-45E2-A507-CC256961776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619299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203" idx="2"/>
          </p:cNvCxnSpPr>
          <p:nvPr/>
        </p:nvCxnSpPr>
        <p:spPr bwMode="auto">
          <a:xfrm flipH="1" flipV="1">
            <a:off x="4395519" y="5312659"/>
            <a:ext cx="1031" cy="4514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697" idx="2"/>
          </p:cNvCxnSpPr>
          <p:nvPr/>
        </p:nvCxnSpPr>
        <p:spPr bwMode="auto">
          <a:xfrm rot="5400000" flipH="1" flipV="1">
            <a:off x="2396736" y="4468491"/>
            <a:ext cx="451453" cy="21397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8F08355E-9109-4C9E-9984-5246C5DE220A}"/>
              </a:ext>
            </a:extLst>
          </p:cNvPr>
          <p:cNvCxnSpPr>
            <a:cxnSpLocks/>
            <a:stCxn id="18" idx="0"/>
            <a:endCxn id="200" idx="2"/>
          </p:cNvCxnSpPr>
          <p:nvPr/>
        </p:nvCxnSpPr>
        <p:spPr bwMode="auto">
          <a:xfrm rot="16200000" flipV="1">
            <a:off x="5911495" y="4499844"/>
            <a:ext cx="451453" cy="2077084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cxnSpLocks/>
            <a:endCxn id="698" idx="1"/>
          </p:cNvCxnSpPr>
          <p:nvPr/>
        </p:nvCxnSpPr>
        <p:spPr bwMode="auto">
          <a:xfrm>
            <a:off x="5450259" y="5208042"/>
            <a:ext cx="25666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6" name="矩形 525">
            <a:extLst>
              <a:ext uri="{FF2B5EF4-FFF2-40B4-BE49-F238E27FC236}">
                <a16:creationId xmlns:a16="http://schemas.microsoft.com/office/drawing/2014/main" id="{A4D1CE7F-6FD0-4C6D-9850-70B358B2F9F8}"/>
              </a:ext>
            </a:extLst>
          </p:cNvPr>
          <p:cNvSpPr/>
          <p:nvPr/>
        </p:nvSpPr>
        <p:spPr bwMode="auto">
          <a:xfrm>
            <a:off x="8890756" y="1281814"/>
            <a:ext cx="3097751" cy="4200318"/>
          </a:xfrm>
          <a:prstGeom prst="rect">
            <a:avLst/>
          </a:prstGeom>
          <a:solidFill>
            <a:srgbClr val="B2B2B2">
              <a:alpha val="49804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5F16D132-C028-4EDA-B1BC-5CCCEF340AD1}"/>
              </a:ext>
            </a:extLst>
          </p:cNvPr>
          <p:cNvGrpSpPr/>
          <p:nvPr/>
        </p:nvGrpSpPr>
        <p:grpSpPr>
          <a:xfrm>
            <a:off x="9010571" y="1946587"/>
            <a:ext cx="2489802" cy="307777"/>
            <a:chOff x="9010571" y="2222642"/>
            <a:chExt cx="2489802" cy="307777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1C2EEC7-0122-4C54-82B2-C0C82F003B9D}"/>
                </a:ext>
              </a:extLst>
            </p:cNvPr>
            <p:cNvCxnSpPr/>
            <p:nvPr/>
          </p:nvCxnSpPr>
          <p:spPr bwMode="auto">
            <a:xfrm>
              <a:off x="9010571" y="237883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F93DE46-6F4A-4848-A1BB-FC5782F9804E}"/>
                </a:ext>
              </a:extLst>
            </p:cNvPr>
            <p:cNvSpPr txBox="1"/>
            <p:nvPr/>
          </p:nvSpPr>
          <p:spPr>
            <a:xfrm>
              <a:off x="9967581" y="2222642"/>
              <a:ext cx="1532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D1AE9E44-9676-40A0-AAFD-AF77A2F4F646}"/>
              </a:ext>
            </a:extLst>
          </p:cNvPr>
          <p:cNvGrpSpPr/>
          <p:nvPr/>
        </p:nvGrpSpPr>
        <p:grpSpPr>
          <a:xfrm>
            <a:off x="9010571" y="2477437"/>
            <a:ext cx="2308598" cy="523220"/>
            <a:chOff x="9010571" y="2601649"/>
            <a:chExt cx="2308598" cy="523220"/>
          </a:xfrm>
        </p:grpSpPr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5635D06-F8D1-486F-A9EC-CC407A143F70}"/>
                </a:ext>
              </a:extLst>
            </p:cNvPr>
            <p:cNvCxnSpPr/>
            <p:nvPr/>
          </p:nvCxnSpPr>
          <p:spPr bwMode="auto">
            <a:xfrm>
              <a:off x="9010571" y="2863259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91C13C0-969A-47E3-BF98-91D505284562}"/>
                </a:ext>
              </a:extLst>
            </p:cNvPr>
            <p:cNvSpPr txBox="1"/>
            <p:nvPr/>
          </p:nvSpPr>
          <p:spPr>
            <a:xfrm>
              <a:off x="9967581" y="2601649"/>
              <a:ext cx="1351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 + ONOS + 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MEC-UE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D0955C34-141C-45DC-850B-4EF8FED415F1}"/>
              </a:ext>
            </a:extLst>
          </p:cNvPr>
          <p:cNvGrpSpPr/>
          <p:nvPr/>
        </p:nvGrpSpPr>
        <p:grpSpPr>
          <a:xfrm>
            <a:off x="9010571" y="3754580"/>
            <a:ext cx="1895087" cy="307777"/>
            <a:chOff x="9010571" y="3777632"/>
            <a:chExt cx="1895087" cy="307777"/>
          </a:xfrm>
        </p:grpSpPr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3FA0E87-AE49-444A-BFE9-E7246C3D0ABC}"/>
                </a:ext>
              </a:extLst>
            </p:cNvPr>
            <p:cNvCxnSpPr/>
            <p:nvPr/>
          </p:nvCxnSpPr>
          <p:spPr bwMode="auto">
            <a:xfrm>
              <a:off x="9010571" y="393382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3E3D7038-D93A-4487-AD5D-8D3B3B7C5F91}"/>
                </a:ext>
              </a:extLst>
            </p:cNvPr>
            <p:cNvSpPr txBox="1"/>
            <p:nvPr/>
          </p:nvSpPr>
          <p:spPr>
            <a:xfrm>
              <a:off x="9967581" y="3777632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Flow Rule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A18C2F89-4664-449E-A01A-E42B7F5A087F}"/>
              </a:ext>
            </a:extLst>
          </p:cNvPr>
          <p:cNvGrpSpPr/>
          <p:nvPr/>
        </p:nvGrpSpPr>
        <p:grpSpPr>
          <a:xfrm>
            <a:off x="9148645" y="4285430"/>
            <a:ext cx="2186362" cy="307777"/>
            <a:chOff x="9148645" y="4257683"/>
            <a:chExt cx="2186362" cy="30777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938A148E-476F-4B5A-ABFF-F83308EA8267}"/>
                </a:ext>
              </a:extLst>
            </p:cNvPr>
            <p:cNvSpPr/>
            <p:nvPr/>
          </p:nvSpPr>
          <p:spPr bwMode="auto">
            <a:xfrm>
              <a:off x="9148645" y="4344861"/>
              <a:ext cx="450288" cy="189102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6EE2E059-0511-49CB-B548-CF127F15B403}"/>
                </a:ext>
              </a:extLst>
            </p:cNvPr>
            <p:cNvSpPr txBox="1"/>
            <p:nvPr/>
          </p:nvSpPr>
          <p:spPr>
            <a:xfrm>
              <a:off x="9967581" y="4257683"/>
              <a:ext cx="1367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3" name="群組 262">
            <a:extLst>
              <a:ext uri="{FF2B5EF4-FFF2-40B4-BE49-F238E27FC236}">
                <a16:creationId xmlns:a16="http://schemas.microsoft.com/office/drawing/2014/main" id="{2A19479D-5D7B-42AE-834C-C7FC73CFF834}"/>
              </a:ext>
            </a:extLst>
          </p:cNvPr>
          <p:cNvGrpSpPr/>
          <p:nvPr/>
        </p:nvGrpSpPr>
        <p:grpSpPr>
          <a:xfrm>
            <a:off x="9148645" y="4816278"/>
            <a:ext cx="1726300" cy="307777"/>
            <a:chOff x="9148645" y="4816278"/>
            <a:chExt cx="1726300" cy="307777"/>
          </a:xfrm>
        </p:grpSpPr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D938D46A-C88C-45D6-BA3B-C8B9989D7B75}"/>
                </a:ext>
              </a:extLst>
            </p:cNvPr>
            <p:cNvSpPr/>
            <p:nvPr/>
          </p:nvSpPr>
          <p:spPr bwMode="auto">
            <a:xfrm>
              <a:off x="9148645" y="4903456"/>
              <a:ext cx="450288" cy="189102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18" name="文字方塊 517">
              <a:extLst>
                <a:ext uri="{FF2B5EF4-FFF2-40B4-BE49-F238E27FC236}">
                  <a16:creationId xmlns:a16="http://schemas.microsoft.com/office/drawing/2014/main" id="{64A8AE0F-4351-436C-A1C5-0BEA1D4A8D93}"/>
                </a:ext>
              </a:extLst>
            </p:cNvPr>
            <p:cNvSpPr txBox="1"/>
            <p:nvPr/>
          </p:nvSpPr>
          <p:spPr>
            <a:xfrm>
              <a:off x="9967581" y="4816278"/>
              <a:ext cx="907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525" name="文字方塊 524">
            <a:extLst>
              <a:ext uri="{FF2B5EF4-FFF2-40B4-BE49-F238E27FC236}">
                <a16:creationId xmlns:a16="http://schemas.microsoft.com/office/drawing/2014/main" id="{BCCFA377-0C84-40E3-B13E-7F8AD77F8BDD}"/>
              </a:ext>
            </a:extLst>
          </p:cNvPr>
          <p:cNvSpPr txBox="1"/>
          <p:nvPr/>
        </p:nvSpPr>
        <p:spPr>
          <a:xfrm>
            <a:off x="9962577" y="14263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Legend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pic>
        <p:nvPicPr>
          <p:cNvPr id="698" name="圖片 697">
            <a:extLst>
              <a:ext uri="{FF2B5EF4-FFF2-40B4-BE49-F238E27FC236}">
                <a16:creationId xmlns:a16="http://schemas.microsoft.com/office/drawing/2014/main" id="{BFA43D3F-6EAC-44DA-B367-B363BBE0BD9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2"/>
          <a:stretch>
            <a:fillRect/>
          </a:stretch>
        </p:blipFill>
        <p:spPr>
          <a:xfrm>
            <a:off x="8016937" y="4816556"/>
            <a:ext cx="782972" cy="782972"/>
          </a:xfrm>
          <a:prstGeom prst="rect">
            <a:avLst/>
          </a:prstGeom>
        </p:spPr>
      </p:pic>
      <p:sp>
        <p:nvSpPr>
          <p:cNvPr id="701" name="文字方塊 700">
            <a:extLst>
              <a:ext uri="{FF2B5EF4-FFF2-40B4-BE49-F238E27FC236}">
                <a16:creationId xmlns:a16="http://schemas.microsoft.com/office/drawing/2014/main" id="{BC19A99A-3EEF-4B8B-80F7-56C26B49AE05}"/>
              </a:ext>
            </a:extLst>
          </p:cNvPr>
          <p:cNvSpPr txBox="1"/>
          <p:nvPr/>
        </p:nvSpPr>
        <p:spPr>
          <a:xfrm>
            <a:off x="1722430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172.18.100.1/24</a:t>
            </a:r>
            <a:endParaRPr lang="zh-TW" altLang="en-US" sz="1200" dirty="0"/>
          </a:p>
        </p:txBody>
      </p:sp>
      <p:sp>
        <p:nvSpPr>
          <p:cNvPr id="702" name="文字方塊 701">
            <a:extLst>
              <a:ext uri="{FF2B5EF4-FFF2-40B4-BE49-F238E27FC236}">
                <a16:creationId xmlns:a16="http://schemas.microsoft.com/office/drawing/2014/main" id="{0C6EFCE4-38A8-4D6D-8E89-D2ABB369FA66}"/>
              </a:ext>
            </a:extLst>
          </p:cNvPr>
          <p:cNvSpPr txBox="1"/>
          <p:nvPr/>
        </p:nvSpPr>
        <p:spPr>
          <a:xfrm>
            <a:off x="4723468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172.18.100.2/24</a:t>
            </a:r>
            <a:endParaRPr lang="zh-TW" altLang="en-US" sz="1200" dirty="0"/>
          </a:p>
        </p:txBody>
      </p:sp>
      <p:sp>
        <p:nvSpPr>
          <p:cNvPr id="703" name="文字方塊 702">
            <a:extLst>
              <a:ext uri="{FF2B5EF4-FFF2-40B4-BE49-F238E27FC236}">
                <a16:creationId xmlns:a16="http://schemas.microsoft.com/office/drawing/2014/main" id="{5A81ED57-68E7-4CFD-BBC2-3D6E20316E95}"/>
              </a:ext>
            </a:extLst>
          </p:cNvPr>
          <p:cNvSpPr txBox="1"/>
          <p:nvPr/>
        </p:nvSpPr>
        <p:spPr>
          <a:xfrm>
            <a:off x="7677339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172.18.100.3/24</a:t>
            </a:r>
            <a:endParaRPr lang="zh-TW" altLang="en-US" sz="1200" dirty="0"/>
          </a:p>
        </p:txBody>
      </p: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48876" y="620612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172.18.55.1/24</a:t>
            </a:r>
            <a:endParaRPr lang="zh-TW" altLang="en-US" sz="1200" dirty="0"/>
          </a:p>
        </p:txBody>
      </p:sp>
      <p:sp>
        <p:nvSpPr>
          <p:cNvPr id="705" name="文字方塊 704">
            <a:extLst>
              <a:ext uri="{FF2B5EF4-FFF2-40B4-BE49-F238E27FC236}">
                <a16:creationId xmlns:a16="http://schemas.microsoft.com/office/drawing/2014/main" id="{62A41296-AE12-4241-A0CA-2881220E999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792859" y="620612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172.18.55.2/24</a:t>
            </a:r>
            <a:endParaRPr lang="zh-TW" altLang="en-US" sz="1200" dirty="0"/>
          </a:p>
        </p:txBody>
      </p:sp>
      <p:sp>
        <p:nvSpPr>
          <p:cNvPr id="706" name="文字方塊 705">
            <a:extLst>
              <a:ext uri="{FF2B5EF4-FFF2-40B4-BE49-F238E27FC236}">
                <a16:creationId xmlns:a16="http://schemas.microsoft.com/office/drawing/2014/main" id="{576044F3-AFE5-46D3-8797-C5FD98BAECB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572072" y="620612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172.18.55.3/24</a:t>
            </a:r>
            <a:endParaRPr lang="zh-TW" altLang="en-US" sz="1200" dirty="0"/>
          </a:p>
        </p:txBody>
      </p:sp>
      <p:cxnSp>
        <p:nvCxnSpPr>
          <p:cNvPr id="204" name="接點: 肘形 203">
            <a:extLst>
              <a:ext uri="{FF2B5EF4-FFF2-40B4-BE49-F238E27FC236}">
                <a16:creationId xmlns:a16="http://schemas.microsoft.com/office/drawing/2014/main" id="{C3C28407-06E3-40A8-9865-C5EF89CF3B1F}"/>
              </a:ext>
            </a:extLst>
          </p:cNvPr>
          <p:cNvCxnSpPr>
            <a:cxnSpLocks/>
            <a:stCxn id="16" idx="2"/>
            <a:endCxn id="595" idx="0"/>
          </p:cNvCxnSpPr>
          <p:nvPr/>
        </p:nvCxnSpPr>
        <p:spPr bwMode="auto">
          <a:xfrm rot="16200000" flipH="1">
            <a:off x="3608512" y="4073739"/>
            <a:ext cx="745273" cy="4771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70959166-F2C6-418D-B7D1-7658DAF3BE64}"/>
              </a:ext>
            </a:extLst>
          </p:cNvPr>
          <p:cNvGrpSpPr/>
          <p:nvPr/>
        </p:nvGrpSpPr>
        <p:grpSpPr>
          <a:xfrm>
            <a:off x="3088586" y="1092998"/>
            <a:ext cx="2615929" cy="2846685"/>
            <a:chOff x="3088586" y="1092998"/>
            <a:chExt cx="2615929" cy="284668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DC8E87-AC51-4497-B279-DD4A9A0BB4F9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 bwMode="auto">
            <a:xfrm>
              <a:off x="3088586" y="1092998"/>
              <a:ext cx="1307965" cy="284668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179AA90-46FA-4325-A0D2-34284B9AF56F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 bwMode="auto">
            <a:xfrm>
              <a:off x="4396551" y="1092998"/>
              <a:ext cx="1307964" cy="284668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08" name="矩形 207">
            <a:extLst>
              <a:ext uri="{FF2B5EF4-FFF2-40B4-BE49-F238E27FC236}">
                <a16:creationId xmlns:a16="http://schemas.microsoft.com/office/drawing/2014/main" id="{64E6BA6A-7097-44CB-A607-CB50C5114D23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088586" y="673100"/>
            <a:ext cx="2615929" cy="32665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8" name="文字方塊 607">
            <a:extLst>
              <a:ext uri="{FF2B5EF4-FFF2-40B4-BE49-F238E27FC236}">
                <a16:creationId xmlns:a16="http://schemas.microsoft.com/office/drawing/2014/main" id="{37DAFF13-EB07-4699-BAAC-482EC9E9ED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724331" y="673100"/>
            <a:ext cx="980185" cy="28242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10" name="接點: 肘形 609">
            <a:extLst>
              <a:ext uri="{FF2B5EF4-FFF2-40B4-BE49-F238E27FC236}">
                <a16:creationId xmlns:a16="http://schemas.microsoft.com/office/drawing/2014/main" id="{3F08D14B-6E5E-49D6-9CE6-68FFA98E5570}"/>
              </a:ext>
            </a:extLst>
          </p:cNvPr>
          <p:cNvCxnSpPr>
            <a:cxnSpLocks/>
            <a:stCxn id="647" idx="2"/>
            <a:endCxn id="644" idx="0"/>
          </p:cNvCxnSpPr>
          <p:nvPr/>
        </p:nvCxnSpPr>
        <p:spPr bwMode="auto">
          <a:xfrm rot="16200000" flipH="1">
            <a:off x="3737156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1" name="接點: 肘形 610">
            <a:extLst>
              <a:ext uri="{FF2B5EF4-FFF2-40B4-BE49-F238E27FC236}">
                <a16:creationId xmlns:a16="http://schemas.microsoft.com/office/drawing/2014/main" id="{05F6A0E8-6BA4-4238-9A61-D96B306E669E}"/>
              </a:ext>
            </a:extLst>
          </p:cNvPr>
          <p:cNvCxnSpPr>
            <a:cxnSpLocks/>
            <a:stCxn id="649" idx="2"/>
            <a:endCxn id="646" idx="0"/>
          </p:cNvCxnSpPr>
          <p:nvPr/>
        </p:nvCxnSpPr>
        <p:spPr bwMode="auto">
          <a:xfrm rot="5400000">
            <a:off x="4792250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12" name="群組 611">
            <a:extLst>
              <a:ext uri="{FF2B5EF4-FFF2-40B4-BE49-F238E27FC236}">
                <a16:creationId xmlns:a16="http://schemas.microsoft.com/office/drawing/2014/main" id="{4265B6D1-DE5B-45BC-A930-CFF945D803E7}"/>
              </a:ext>
            </a:extLst>
          </p:cNvPr>
          <p:cNvGrpSpPr/>
          <p:nvPr/>
        </p:nvGrpSpPr>
        <p:grpSpPr>
          <a:xfrm>
            <a:off x="4075385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642" name="群組 641">
              <a:extLst>
                <a:ext uri="{FF2B5EF4-FFF2-40B4-BE49-F238E27FC236}">
                  <a16:creationId xmlns:a16="http://schemas.microsoft.com/office/drawing/2014/main" id="{A5209AA9-851E-4019-A332-EB05D1E17B46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7A7A1695-1306-4C68-88D5-F8AB2C5C41BA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54FBA6A1-789A-43F1-BDDE-C292D9A4908A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770630A6-B610-4495-AE11-A984ED0C8830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643" name="矩形 642">
              <a:extLst>
                <a:ext uri="{FF2B5EF4-FFF2-40B4-BE49-F238E27FC236}">
                  <a16:creationId xmlns:a16="http://schemas.microsoft.com/office/drawing/2014/main" id="{D0FD9A2C-927E-4288-ABBF-D27DF9657A83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BEBA14-F4B5-4BDD-84EB-6B8648AC82FA}"/>
              </a:ext>
            </a:extLst>
          </p:cNvPr>
          <p:cNvCxnSpPr>
            <a:cxnSpLocks/>
            <a:stCxn id="648" idx="2"/>
            <a:endCxn id="643" idx="0"/>
          </p:cNvCxnSpPr>
          <p:nvPr/>
        </p:nvCxnSpPr>
        <p:spPr bwMode="auto">
          <a:xfrm flipH="1">
            <a:off x="4396551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4" name="接點: 肘形 613">
            <a:extLst>
              <a:ext uri="{FF2B5EF4-FFF2-40B4-BE49-F238E27FC236}">
                <a16:creationId xmlns:a16="http://schemas.microsoft.com/office/drawing/2014/main" id="{9B4C626F-4127-4A3F-ADF0-8D33D0713FC6}"/>
              </a:ext>
            </a:extLst>
          </p:cNvPr>
          <p:cNvCxnSpPr>
            <a:cxnSpLocks/>
            <a:stCxn id="643" idx="2"/>
            <a:endCxn id="367" idx="0"/>
          </p:cNvCxnSpPr>
          <p:nvPr/>
        </p:nvCxnSpPr>
        <p:spPr bwMode="auto">
          <a:xfrm rot="16200000" flipH="1">
            <a:off x="4476177" y="2164230"/>
            <a:ext cx="278058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5" name="接點: 肘形 614">
            <a:extLst>
              <a:ext uri="{FF2B5EF4-FFF2-40B4-BE49-F238E27FC236}">
                <a16:creationId xmlns:a16="http://schemas.microsoft.com/office/drawing/2014/main" id="{CE8ACF38-7A48-4FDA-9178-766364401665}"/>
              </a:ext>
            </a:extLst>
          </p:cNvPr>
          <p:cNvCxnSpPr>
            <a:cxnSpLocks/>
            <a:stCxn id="356" idx="2"/>
            <a:endCxn id="617" idx="0"/>
          </p:cNvCxnSpPr>
          <p:nvPr/>
        </p:nvCxnSpPr>
        <p:spPr bwMode="auto">
          <a:xfrm rot="5400000">
            <a:off x="3957326" y="3183308"/>
            <a:ext cx="278057" cy="7075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7" name="矩形 616">
            <a:extLst>
              <a:ext uri="{FF2B5EF4-FFF2-40B4-BE49-F238E27FC236}">
                <a16:creationId xmlns:a16="http://schemas.microsoft.com/office/drawing/2014/main" id="{E4A592D9-3FD8-426C-B88E-7AF7697F9E6A}"/>
              </a:ext>
            </a:extLst>
          </p:cNvPr>
          <p:cNvSpPr/>
          <p:nvPr/>
        </p:nvSpPr>
        <p:spPr bwMode="auto">
          <a:xfrm>
            <a:off x="3456237" y="3676122"/>
            <a:ext cx="572662" cy="26356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99" name="接點: 肘形 198">
            <a:extLst>
              <a:ext uri="{FF2B5EF4-FFF2-40B4-BE49-F238E27FC236}">
                <a16:creationId xmlns:a16="http://schemas.microsoft.com/office/drawing/2014/main" id="{B9AB9E42-5468-480C-9625-DC723AB44338}"/>
              </a:ext>
            </a:extLst>
          </p:cNvPr>
          <p:cNvCxnSpPr>
            <a:cxnSpLocks/>
            <a:stCxn id="357" idx="2"/>
            <a:endCxn id="19" idx="2"/>
          </p:cNvCxnSpPr>
          <p:nvPr/>
        </p:nvCxnSpPr>
        <p:spPr bwMode="auto">
          <a:xfrm rot="5400000">
            <a:off x="4863248" y="3585351"/>
            <a:ext cx="541618" cy="167047"/>
          </a:xfrm>
          <a:prstGeom prst="bentConnector3">
            <a:avLst>
              <a:gd name="adj1" fmla="val 2613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45" name="群組 544">
            <a:extLst>
              <a:ext uri="{FF2B5EF4-FFF2-40B4-BE49-F238E27FC236}">
                <a16:creationId xmlns:a16="http://schemas.microsoft.com/office/drawing/2014/main" id="{A977181C-AB82-4E4A-9281-B2C7FCAF5D37}"/>
              </a:ext>
            </a:extLst>
          </p:cNvPr>
          <p:cNvGrpSpPr/>
          <p:nvPr/>
        </p:nvGrpSpPr>
        <p:grpSpPr>
          <a:xfrm>
            <a:off x="3168711" y="2507552"/>
            <a:ext cx="2432591" cy="904875"/>
            <a:chOff x="3168711" y="2462244"/>
            <a:chExt cx="2432591" cy="904875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B4C4122-F355-4784-9BC2-F420BB8C5860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 bwMode="auto">
            <a:xfrm>
              <a:off x="4066419" y="2914681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56864A5-C576-45E5-9180-2B7D58C63B4E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 bwMode="auto">
            <a:xfrm>
              <a:off x="4833860" y="2914681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FFEF19B2-3162-400F-86AE-C69C8D8250B8}"/>
                </a:ext>
              </a:extLst>
            </p:cNvPr>
            <p:cNvGrpSpPr/>
            <p:nvPr/>
          </p:nvGrpSpPr>
          <p:grpSpPr>
            <a:xfrm>
              <a:off x="4066419" y="2476606"/>
              <a:ext cx="1534883" cy="438075"/>
              <a:chOff x="4066419" y="2476606"/>
              <a:chExt cx="1534883" cy="438075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1FAA31BE-D3E7-4C0A-BFED-8DC42905102E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2746BB8F-5370-4D75-BCE6-13F13A219033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4B69F0F-E22B-4E73-A1A7-EF70EB05F8FD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620" name="直線接點 619">
              <a:extLst>
                <a:ext uri="{FF2B5EF4-FFF2-40B4-BE49-F238E27FC236}">
                  <a16:creationId xmlns:a16="http://schemas.microsoft.com/office/drawing/2014/main" id="{23903036-DA70-4BFC-AF5B-67B4943047AF}"/>
                </a:ext>
              </a:extLst>
            </p:cNvPr>
            <p:cNvCxnSpPr>
              <a:cxnSpLocks/>
              <a:stCxn id="70" idx="1"/>
              <a:endCxn id="288" idx="3"/>
            </p:cNvCxnSpPr>
            <p:nvPr/>
          </p:nvCxnSpPr>
          <p:spPr bwMode="auto">
            <a:xfrm flipH="1">
              <a:off x="3804367" y="3133719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1" name="直線接點 620">
              <a:extLst>
                <a:ext uri="{FF2B5EF4-FFF2-40B4-BE49-F238E27FC236}">
                  <a16:creationId xmlns:a16="http://schemas.microsoft.com/office/drawing/2014/main" id="{6614261F-B96A-412C-9030-97DEB042106C}"/>
                </a:ext>
              </a:extLst>
            </p:cNvPr>
            <p:cNvCxnSpPr>
              <a:cxnSpLocks/>
              <a:endCxn id="287" idx="3"/>
            </p:cNvCxnSpPr>
            <p:nvPr/>
          </p:nvCxnSpPr>
          <p:spPr bwMode="auto">
            <a:xfrm flipH="1">
              <a:off x="3804367" y="2695644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86" name="群組 285">
              <a:extLst>
                <a:ext uri="{FF2B5EF4-FFF2-40B4-BE49-F238E27FC236}">
                  <a16:creationId xmlns:a16="http://schemas.microsoft.com/office/drawing/2014/main" id="{DBB371CD-7D6F-4D0E-90AE-8E15A97E6797}"/>
                </a:ext>
              </a:extLst>
            </p:cNvPr>
            <p:cNvGrpSpPr/>
            <p:nvPr/>
          </p:nvGrpSpPr>
          <p:grpSpPr>
            <a:xfrm>
              <a:off x="3180755" y="2476606"/>
              <a:ext cx="623612" cy="876151"/>
              <a:chOff x="3160372" y="2467598"/>
              <a:chExt cx="623612" cy="876151"/>
            </a:xfrm>
          </p:grpSpPr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E951428D-33BB-4617-A5FD-14B2E7EC014D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38AB13FA-75AD-4384-8D3C-5ABB1AB2513B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pic>
          <p:nvPicPr>
            <p:cNvPr id="522" name="圖片 521">
              <a:extLst>
                <a:ext uri="{FF2B5EF4-FFF2-40B4-BE49-F238E27FC236}">
                  <a16:creationId xmlns:a16="http://schemas.microsoft.com/office/drawing/2014/main" id="{5C5F6C3A-1268-4DF6-85F5-11A2A3D70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3168711" y="2462244"/>
              <a:ext cx="647700" cy="904875"/>
            </a:xfrm>
            <a:prstGeom prst="rect">
              <a:avLst/>
            </a:prstGeom>
          </p:spPr>
        </p:pic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C2F367EC-4559-4ED1-881F-626BFE880F6F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 bwMode="auto">
            <a:xfrm>
              <a:off x="4066418" y="2914681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A6E600CA-AD48-4F23-AEDF-FEBD1FA5D885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 bwMode="auto">
            <a:xfrm>
              <a:off x="4833859" y="2914681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358" name="群組 357">
              <a:extLst>
                <a:ext uri="{FF2B5EF4-FFF2-40B4-BE49-F238E27FC236}">
                  <a16:creationId xmlns:a16="http://schemas.microsoft.com/office/drawing/2014/main" id="{E9F0B5FC-4BC5-4E3C-B62F-A1AA40DDF594}"/>
                </a:ext>
              </a:extLst>
            </p:cNvPr>
            <p:cNvGrpSpPr/>
            <p:nvPr/>
          </p:nvGrpSpPr>
          <p:grpSpPr>
            <a:xfrm>
              <a:off x="4066418" y="2476606"/>
              <a:ext cx="1534883" cy="438075"/>
              <a:chOff x="4066419" y="2476606"/>
              <a:chExt cx="1534883" cy="438075"/>
            </a:xfrm>
          </p:grpSpPr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B2EF6EF5-7693-4BEE-A937-887DF0B41871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F10E51D3-FDD5-4FCD-89A8-479C012661D4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1671A061-4F5A-48DD-AB99-5EFA8986E9AD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366" name="群組 365">
              <a:extLst>
                <a:ext uri="{FF2B5EF4-FFF2-40B4-BE49-F238E27FC236}">
                  <a16:creationId xmlns:a16="http://schemas.microsoft.com/office/drawing/2014/main" id="{D9103C0A-B3F8-4514-9502-5A6214695F5F}"/>
                </a:ext>
              </a:extLst>
            </p:cNvPr>
            <p:cNvGrpSpPr/>
            <p:nvPr/>
          </p:nvGrpSpPr>
          <p:grpSpPr>
            <a:xfrm>
              <a:off x="4066418" y="2476605"/>
              <a:ext cx="1534884" cy="876152"/>
              <a:chOff x="4066418" y="2476605"/>
              <a:chExt cx="1534884" cy="876152"/>
            </a:xfrm>
          </p:grpSpPr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42D3DA12-E528-4C96-B5B7-AF407D0CC263}"/>
                  </a:ext>
                </a:extLst>
              </p:cNvPr>
              <p:cNvSpPr/>
              <p:nvPr/>
            </p:nvSpPr>
            <p:spPr bwMode="auto">
              <a:xfrm>
                <a:off x="4066419" y="2476606"/>
                <a:ext cx="1534883" cy="876151"/>
              </a:xfrm>
              <a:prstGeom prst="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OVS-DPDK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368" name="接點: 弧形 367">
                <a:extLst>
                  <a:ext uri="{FF2B5EF4-FFF2-40B4-BE49-F238E27FC236}">
                    <a16:creationId xmlns:a16="http://schemas.microsoft.com/office/drawing/2014/main" id="{27140F4B-3B85-44FE-8BBB-5BC5B9E0C2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587645" y="2722821"/>
                <a:ext cx="876151" cy="383720"/>
              </a:xfrm>
              <a:prstGeom prst="curvedConnector5">
                <a:avLst>
                  <a:gd name="adj1" fmla="val 22885"/>
                  <a:gd name="adj2" fmla="val 100089"/>
                  <a:gd name="adj3" fmla="val 98913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9" name="接點: 弧形 368">
                <a:extLst>
                  <a:ext uri="{FF2B5EF4-FFF2-40B4-BE49-F238E27FC236}">
                    <a16:creationId xmlns:a16="http://schemas.microsoft.com/office/drawing/2014/main" id="{8C8D5EA8-C61B-4A47-AB9F-A52E78FC0B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 flipV="1">
                <a:off x="4340622" y="2202405"/>
                <a:ext cx="219038" cy="767440"/>
              </a:xfrm>
              <a:prstGeom prst="curvedConnector4">
                <a:avLst>
                  <a:gd name="adj1" fmla="val 100017"/>
                  <a:gd name="adj2" fmla="val 66667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0" name="接點: 弧形 369">
                <a:extLst>
                  <a:ext uri="{FF2B5EF4-FFF2-40B4-BE49-F238E27FC236}">
                    <a16:creationId xmlns:a16="http://schemas.microsoft.com/office/drawing/2014/main" id="{765E6F13-CDFE-43FD-8C3F-DD4E2038C54A}"/>
                  </a:ext>
                </a:extLst>
              </p:cNvPr>
              <p:cNvCxnSpPr/>
              <p:nvPr/>
            </p:nvCxnSpPr>
            <p:spPr bwMode="auto">
              <a:xfrm rot="10800000" flipH="1" flipV="1">
                <a:off x="4066418" y="3133719"/>
                <a:ext cx="383721" cy="219038"/>
              </a:xfrm>
              <a:prstGeom prst="curvedConnector4">
                <a:avLst>
                  <a:gd name="adj1" fmla="val -4965"/>
                  <a:gd name="adj2" fmla="val -18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44" name="群組 543">
            <a:extLst>
              <a:ext uri="{FF2B5EF4-FFF2-40B4-BE49-F238E27FC236}">
                <a16:creationId xmlns:a16="http://schemas.microsoft.com/office/drawing/2014/main" id="{4B1E279D-9546-4CF6-8D97-794EEE1E1CA8}"/>
              </a:ext>
            </a:extLst>
          </p:cNvPr>
          <p:cNvGrpSpPr/>
          <p:nvPr/>
        </p:nvGrpSpPr>
        <p:grpSpPr>
          <a:xfrm>
            <a:off x="3191800" y="822183"/>
            <a:ext cx="2409502" cy="923871"/>
            <a:chOff x="3191800" y="822183"/>
            <a:chExt cx="2409502" cy="923871"/>
          </a:xfrm>
        </p:grpSpPr>
        <p:grpSp>
          <p:nvGrpSpPr>
            <p:cNvPr id="609" name="群組 608">
              <a:extLst>
                <a:ext uri="{FF2B5EF4-FFF2-40B4-BE49-F238E27FC236}">
                  <a16:creationId xmlns:a16="http://schemas.microsoft.com/office/drawing/2014/main" id="{9050611F-8BC7-42DE-9E84-A92B50DF49BE}"/>
                </a:ext>
              </a:extLst>
            </p:cNvPr>
            <p:cNvGrpSpPr/>
            <p:nvPr/>
          </p:nvGrpSpPr>
          <p:grpSpPr>
            <a:xfrm>
              <a:off x="3191800" y="1511948"/>
              <a:ext cx="2409502" cy="234106"/>
              <a:chOff x="277829" y="1635839"/>
              <a:chExt cx="2625772" cy="255119"/>
            </a:xfrm>
          </p:grpSpPr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1E15E0D6-8A39-4C3B-BFBA-ED68DCF3B540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9747BAC5-818F-4E73-8F8B-BC732E188E2F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E9BCCF6E-9C03-42C3-BFEE-850E1ADB2A14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377" name="群組 376">
              <a:extLst>
                <a:ext uri="{FF2B5EF4-FFF2-40B4-BE49-F238E27FC236}">
                  <a16:creationId xmlns:a16="http://schemas.microsoft.com/office/drawing/2014/main" id="{377AFEE1-078D-4E72-9136-EEDB42165487}"/>
                </a:ext>
              </a:extLst>
            </p:cNvPr>
            <p:cNvGrpSpPr/>
            <p:nvPr/>
          </p:nvGrpSpPr>
          <p:grpSpPr>
            <a:xfrm>
              <a:off x="3191800" y="822183"/>
              <a:ext cx="616017" cy="689447"/>
              <a:chOff x="2062051" y="2473851"/>
              <a:chExt cx="616017" cy="689447"/>
            </a:xfrm>
          </p:grpSpPr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54221CA2-A954-4A22-A767-4DCFF6F99BA0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2062051" y="2473851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ACL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2D00333A-8064-45CF-B9F3-5C40D182228D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2062051" y="2703667"/>
                <a:ext cx="616017" cy="22981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NAT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AF7CEE40-BDF6-47BC-911B-E5399863B0B3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2062051" y="2933482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P-ARP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</p:grp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90FB7337-B5A6-47CE-95D7-EFAC47982F0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880347" y="673100"/>
            <a:ext cx="980185" cy="28242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14" name="接點: 肘形 413">
            <a:extLst>
              <a:ext uri="{FF2B5EF4-FFF2-40B4-BE49-F238E27FC236}">
                <a16:creationId xmlns:a16="http://schemas.microsoft.com/office/drawing/2014/main" id="{AC12ACC2-65E8-4507-AE90-F0393E473112}"/>
              </a:ext>
            </a:extLst>
          </p:cNvPr>
          <p:cNvCxnSpPr>
            <a:cxnSpLocks/>
            <a:stCxn id="446" idx="2"/>
            <a:endCxn id="474" idx="0"/>
          </p:cNvCxnSpPr>
          <p:nvPr/>
        </p:nvCxnSpPr>
        <p:spPr bwMode="auto">
          <a:xfrm rot="16200000" flipH="1">
            <a:off x="893172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5" name="接點: 肘形 414">
            <a:extLst>
              <a:ext uri="{FF2B5EF4-FFF2-40B4-BE49-F238E27FC236}">
                <a16:creationId xmlns:a16="http://schemas.microsoft.com/office/drawing/2014/main" id="{4C92ECC9-1B06-42FF-8F98-BD1F4112B631}"/>
              </a:ext>
            </a:extLst>
          </p:cNvPr>
          <p:cNvCxnSpPr>
            <a:cxnSpLocks/>
            <a:stCxn id="448" idx="2"/>
            <a:endCxn id="476" idx="0"/>
          </p:cNvCxnSpPr>
          <p:nvPr/>
        </p:nvCxnSpPr>
        <p:spPr bwMode="auto">
          <a:xfrm rot="5400000">
            <a:off x="1948266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33" name="群組 432">
            <a:extLst>
              <a:ext uri="{FF2B5EF4-FFF2-40B4-BE49-F238E27FC236}">
                <a16:creationId xmlns:a16="http://schemas.microsoft.com/office/drawing/2014/main" id="{2BA7083C-FCF6-4F74-A5D5-11320624433D}"/>
              </a:ext>
            </a:extLst>
          </p:cNvPr>
          <p:cNvGrpSpPr/>
          <p:nvPr/>
        </p:nvGrpSpPr>
        <p:grpSpPr>
          <a:xfrm>
            <a:off x="1231401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472" name="群組 471">
              <a:extLst>
                <a:ext uri="{FF2B5EF4-FFF2-40B4-BE49-F238E27FC236}">
                  <a16:creationId xmlns:a16="http://schemas.microsoft.com/office/drawing/2014/main" id="{6F18F5B9-977B-4725-B43B-E8FA22923C7D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76B31DF2-C38F-44A7-A47C-BBD2F4EFC925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D037EF92-26A5-42A8-B6C5-9A1921D37050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70E4BA50-0306-44FB-A996-0C848CDCA855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89BB0056-0A35-4ED6-BE68-F436106FFB64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7AF825BE-7712-43F8-A8DC-EC637DAE9E04}"/>
              </a:ext>
            </a:extLst>
          </p:cNvPr>
          <p:cNvCxnSpPr>
            <a:cxnSpLocks/>
            <a:stCxn id="447" idx="2"/>
            <a:endCxn id="473" idx="0"/>
          </p:cNvCxnSpPr>
          <p:nvPr/>
        </p:nvCxnSpPr>
        <p:spPr bwMode="auto">
          <a:xfrm flipH="1">
            <a:off x="1552567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5" name="接點: 肘形 434">
            <a:extLst>
              <a:ext uri="{FF2B5EF4-FFF2-40B4-BE49-F238E27FC236}">
                <a16:creationId xmlns:a16="http://schemas.microsoft.com/office/drawing/2014/main" id="{8B2FC7C8-4E4E-4C8B-8117-6666A77C981A}"/>
              </a:ext>
            </a:extLst>
          </p:cNvPr>
          <p:cNvCxnSpPr>
            <a:cxnSpLocks/>
            <a:stCxn id="473" idx="2"/>
            <a:endCxn id="460" idx="0"/>
          </p:cNvCxnSpPr>
          <p:nvPr/>
        </p:nvCxnSpPr>
        <p:spPr bwMode="auto">
          <a:xfrm rot="16200000" flipH="1">
            <a:off x="1632193" y="2164230"/>
            <a:ext cx="278058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6" name="接點: 肘形 435">
            <a:extLst>
              <a:ext uri="{FF2B5EF4-FFF2-40B4-BE49-F238E27FC236}">
                <a16:creationId xmlns:a16="http://schemas.microsoft.com/office/drawing/2014/main" id="{CDF76DCA-126F-47F6-B677-462C1EF7E081}"/>
              </a:ext>
            </a:extLst>
          </p:cNvPr>
          <p:cNvCxnSpPr>
            <a:cxnSpLocks/>
            <a:stCxn id="456" idx="2"/>
            <a:endCxn id="437" idx="0"/>
          </p:cNvCxnSpPr>
          <p:nvPr/>
        </p:nvCxnSpPr>
        <p:spPr bwMode="auto">
          <a:xfrm rot="5400000">
            <a:off x="1113342" y="3183308"/>
            <a:ext cx="278057" cy="7075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7" name="矩形 436">
            <a:extLst>
              <a:ext uri="{FF2B5EF4-FFF2-40B4-BE49-F238E27FC236}">
                <a16:creationId xmlns:a16="http://schemas.microsoft.com/office/drawing/2014/main" id="{CF0AFD8B-3C87-4289-87B5-5AF29B5B4E39}"/>
              </a:ext>
            </a:extLst>
          </p:cNvPr>
          <p:cNvSpPr/>
          <p:nvPr/>
        </p:nvSpPr>
        <p:spPr bwMode="auto">
          <a:xfrm>
            <a:off x="612253" y="3676122"/>
            <a:ext cx="572662" cy="26356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38" name="接點: 肘形 437">
            <a:extLst>
              <a:ext uri="{FF2B5EF4-FFF2-40B4-BE49-F238E27FC236}">
                <a16:creationId xmlns:a16="http://schemas.microsoft.com/office/drawing/2014/main" id="{E88EF7B5-6277-4CC9-B436-6085384583FE}"/>
              </a:ext>
            </a:extLst>
          </p:cNvPr>
          <p:cNvCxnSpPr>
            <a:cxnSpLocks/>
            <a:stCxn id="457" idx="2"/>
          </p:cNvCxnSpPr>
          <p:nvPr/>
        </p:nvCxnSpPr>
        <p:spPr bwMode="auto">
          <a:xfrm rot="5400000">
            <a:off x="2019264" y="3585351"/>
            <a:ext cx="541618" cy="167047"/>
          </a:xfrm>
          <a:prstGeom prst="bentConnector3">
            <a:avLst>
              <a:gd name="adj1" fmla="val 2613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DF902A23-D01E-45DE-8C63-66E8A8D1DEFE}"/>
              </a:ext>
            </a:extLst>
          </p:cNvPr>
          <p:cNvGrpSpPr/>
          <p:nvPr/>
        </p:nvGrpSpPr>
        <p:grpSpPr>
          <a:xfrm>
            <a:off x="324727" y="2507552"/>
            <a:ext cx="2432591" cy="904875"/>
            <a:chOff x="3168711" y="2462244"/>
            <a:chExt cx="2432591" cy="904875"/>
          </a:xfrm>
        </p:grpSpPr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FD737A92-B3B9-4265-9A77-DEC37B8C4AC7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 bwMode="auto">
            <a:xfrm>
              <a:off x="4066419" y="2914681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3CF93CAB-6609-4BC3-81D4-915867626449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 bwMode="auto">
            <a:xfrm>
              <a:off x="4833860" y="2914681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451" name="群組 450">
              <a:extLst>
                <a:ext uri="{FF2B5EF4-FFF2-40B4-BE49-F238E27FC236}">
                  <a16:creationId xmlns:a16="http://schemas.microsoft.com/office/drawing/2014/main" id="{163BEBAE-C83F-4517-953F-4306B8A3D2A2}"/>
                </a:ext>
              </a:extLst>
            </p:cNvPr>
            <p:cNvGrpSpPr/>
            <p:nvPr/>
          </p:nvGrpSpPr>
          <p:grpSpPr>
            <a:xfrm>
              <a:off x="4066419" y="2476606"/>
              <a:ext cx="1534883" cy="438075"/>
              <a:chOff x="4066419" y="2476606"/>
              <a:chExt cx="1534883" cy="438075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BED72DE9-7D2E-499A-AC12-8B4BBCA13229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21FDA92F-B71B-4EC5-AF47-C15F659E0B5B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51241495-C278-4239-8F05-BE56F699C35D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52" name="直線接點 451">
              <a:extLst>
                <a:ext uri="{FF2B5EF4-FFF2-40B4-BE49-F238E27FC236}">
                  <a16:creationId xmlns:a16="http://schemas.microsoft.com/office/drawing/2014/main" id="{BEE0FE28-2461-4F51-AB27-16AA8C351D6D}"/>
                </a:ext>
              </a:extLst>
            </p:cNvPr>
            <p:cNvCxnSpPr>
              <a:cxnSpLocks/>
              <a:stCxn id="449" idx="1"/>
              <a:endCxn id="468" idx="3"/>
            </p:cNvCxnSpPr>
            <p:nvPr/>
          </p:nvCxnSpPr>
          <p:spPr bwMode="auto">
            <a:xfrm flipH="1">
              <a:off x="3804367" y="3133719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3" name="直線接點 452">
              <a:extLst>
                <a:ext uri="{FF2B5EF4-FFF2-40B4-BE49-F238E27FC236}">
                  <a16:creationId xmlns:a16="http://schemas.microsoft.com/office/drawing/2014/main" id="{FA4C0FCA-5096-496C-8FC3-357A978574DF}"/>
                </a:ext>
              </a:extLst>
            </p:cNvPr>
            <p:cNvCxnSpPr>
              <a:cxnSpLocks/>
              <a:endCxn id="467" idx="3"/>
            </p:cNvCxnSpPr>
            <p:nvPr/>
          </p:nvCxnSpPr>
          <p:spPr bwMode="auto">
            <a:xfrm flipH="1">
              <a:off x="3804367" y="2695644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54" name="群組 453">
              <a:extLst>
                <a:ext uri="{FF2B5EF4-FFF2-40B4-BE49-F238E27FC236}">
                  <a16:creationId xmlns:a16="http://schemas.microsoft.com/office/drawing/2014/main" id="{6CC4ADEA-F7F4-4DD7-A73B-2DAC22D36F03}"/>
                </a:ext>
              </a:extLst>
            </p:cNvPr>
            <p:cNvGrpSpPr/>
            <p:nvPr/>
          </p:nvGrpSpPr>
          <p:grpSpPr>
            <a:xfrm>
              <a:off x="3180755" y="2476606"/>
              <a:ext cx="623612" cy="876151"/>
              <a:chOff x="3160372" y="2467598"/>
              <a:chExt cx="623612" cy="876151"/>
            </a:xfrm>
          </p:grpSpPr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A1210769-F886-4632-91A9-573D17CF0A21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28931CE1-0C99-410C-8D77-A21D7E6DEB27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pic>
          <p:nvPicPr>
            <p:cNvPr id="455" name="圖片 454">
              <a:extLst>
                <a:ext uri="{FF2B5EF4-FFF2-40B4-BE49-F238E27FC236}">
                  <a16:creationId xmlns:a16="http://schemas.microsoft.com/office/drawing/2014/main" id="{D985A098-76F6-4113-AC73-0E31C925E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3168711" y="2462244"/>
              <a:ext cx="647700" cy="904875"/>
            </a:xfrm>
            <a:prstGeom prst="rect">
              <a:avLst/>
            </a:prstGeom>
          </p:spPr>
        </p:pic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04221643-B372-444B-ACEA-409BD2616B78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 bwMode="auto">
            <a:xfrm>
              <a:off x="4066418" y="2914681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99BCEA46-5158-4565-A898-41D6BD724D4F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 bwMode="auto">
            <a:xfrm>
              <a:off x="4833859" y="2914681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458" name="群組 457">
              <a:extLst>
                <a:ext uri="{FF2B5EF4-FFF2-40B4-BE49-F238E27FC236}">
                  <a16:creationId xmlns:a16="http://schemas.microsoft.com/office/drawing/2014/main" id="{015671A6-0CA2-4741-B092-F8667E0076A5}"/>
                </a:ext>
              </a:extLst>
            </p:cNvPr>
            <p:cNvGrpSpPr/>
            <p:nvPr/>
          </p:nvGrpSpPr>
          <p:grpSpPr>
            <a:xfrm>
              <a:off x="4066418" y="2476606"/>
              <a:ext cx="1534883" cy="438075"/>
              <a:chOff x="4066419" y="2476606"/>
              <a:chExt cx="1534883" cy="438075"/>
            </a:xfrm>
          </p:grpSpPr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96FF0B6F-6B96-451F-99A2-93C469F4BB87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3F460CF2-68C1-4607-B4C2-748282EDB8F1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9F253850-252B-4F3A-98D8-8CB20745626A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459" name="群組 458">
              <a:extLst>
                <a:ext uri="{FF2B5EF4-FFF2-40B4-BE49-F238E27FC236}">
                  <a16:creationId xmlns:a16="http://schemas.microsoft.com/office/drawing/2014/main" id="{AD371FA2-EAFC-4756-AC38-83EAD1066AB2}"/>
                </a:ext>
              </a:extLst>
            </p:cNvPr>
            <p:cNvGrpSpPr/>
            <p:nvPr/>
          </p:nvGrpSpPr>
          <p:grpSpPr>
            <a:xfrm>
              <a:off x="4066418" y="2476605"/>
              <a:ext cx="1534884" cy="876152"/>
              <a:chOff x="4066418" y="2476605"/>
              <a:chExt cx="1534884" cy="876152"/>
            </a:xfrm>
          </p:grpSpPr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04948D28-2A2A-47F7-A2CF-FAF1D33A43B4}"/>
                  </a:ext>
                </a:extLst>
              </p:cNvPr>
              <p:cNvSpPr/>
              <p:nvPr/>
            </p:nvSpPr>
            <p:spPr bwMode="auto">
              <a:xfrm>
                <a:off x="4066419" y="2476606"/>
                <a:ext cx="1534883" cy="876151"/>
              </a:xfrm>
              <a:prstGeom prst="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OVS-DPDK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461" name="接點: 弧形 460">
                <a:extLst>
                  <a:ext uri="{FF2B5EF4-FFF2-40B4-BE49-F238E27FC236}">
                    <a16:creationId xmlns:a16="http://schemas.microsoft.com/office/drawing/2014/main" id="{C038CBE9-4C31-4E4B-B417-00F8379610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587645" y="2722821"/>
                <a:ext cx="876151" cy="383720"/>
              </a:xfrm>
              <a:prstGeom prst="curvedConnector5">
                <a:avLst>
                  <a:gd name="adj1" fmla="val 22885"/>
                  <a:gd name="adj2" fmla="val 100089"/>
                  <a:gd name="adj3" fmla="val 98913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2" name="接點: 弧形 461">
                <a:extLst>
                  <a:ext uri="{FF2B5EF4-FFF2-40B4-BE49-F238E27FC236}">
                    <a16:creationId xmlns:a16="http://schemas.microsoft.com/office/drawing/2014/main" id="{943DE128-412C-4B41-B4DB-02059828B1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 flipV="1">
                <a:off x="4340622" y="2202405"/>
                <a:ext cx="219038" cy="767440"/>
              </a:xfrm>
              <a:prstGeom prst="curvedConnector4">
                <a:avLst>
                  <a:gd name="adj1" fmla="val 100017"/>
                  <a:gd name="adj2" fmla="val 66667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3" name="接點: 弧形 462">
                <a:extLst>
                  <a:ext uri="{FF2B5EF4-FFF2-40B4-BE49-F238E27FC236}">
                    <a16:creationId xmlns:a16="http://schemas.microsoft.com/office/drawing/2014/main" id="{17275319-CD32-4ACA-A7F1-0E05CCD6F98E}"/>
                  </a:ext>
                </a:extLst>
              </p:cNvPr>
              <p:cNvCxnSpPr/>
              <p:nvPr/>
            </p:nvCxnSpPr>
            <p:spPr bwMode="auto">
              <a:xfrm rot="10800000" flipH="1" flipV="1">
                <a:off x="4066418" y="3133719"/>
                <a:ext cx="383721" cy="219038"/>
              </a:xfrm>
              <a:prstGeom prst="curvedConnector4">
                <a:avLst>
                  <a:gd name="adj1" fmla="val -4965"/>
                  <a:gd name="adj2" fmla="val -18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B6EC95F1-3EFD-4E44-924F-7DED74B226E8}"/>
              </a:ext>
            </a:extLst>
          </p:cNvPr>
          <p:cNvGrpSpPr/>
          <p:nvPr/>
        </p:nvGrpSpPr>
        <p:grpSpPr>
          <a:xfrm>
            <a:off x="347816" y="822183"/>
            <a:ext cx="2409502" cy="923871"/>
            <a:chOff x="3191800" y="822183"/>
            <a:chExt cx="2409502" cy="923871"/>
          </a:xfrm>
        </p:grpSpPr>
        <p:grpSp>
          <p:nvGrpSpPr>
            <p:cNvPr id="441" name="群組 440">
              <a:extLst>
                <a:ext uri="{FF2B5EF4-FFF2-40B4-BE49-F238E27FC236}">
                  <a16:creationId xmlns:a16="http://schemas.microsoft.com/office/drawing/2014/main" id="{17DE3591-3829-48BF-B3A9-3814D9DEA922}"/>
                </a:ext>
              </a:extLst>
            </p:cNvPr>
            <p:cNvGrpSpPr/>
            <p:nvPr/>
          </p:nvGrpSpPr>
          <p:grpSpPr>
            <a:xfrm>
              <a:off x="3191800" y="1511948"/>
              <a:ext cx="2409502" cy="234106"/>
              <a:chOff x="277829" y="1635839"/>
              <a:chExt cx="2625772" cy="255119"/>
            </a:xfrm>
          </p:grpSpPr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9E656249-27B4-4851-9CA8-9EC452051DE2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BEAC56F0-0DDF-49BF-911A-9B5DF8693529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48A0D533-B1D1-4F19-A425-AEED90B1684F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442" name="群組 441">
              <a:extLst>
                <a:ext uri="{FF2B5EF4-FFF2-40B4-BE49-F238E27FC236}">
                  <a16:creationId xmlns:a16="http://schemas.microsoft.com/office/drawing/2014/main" id="{2825754B-FECC-47BA-A1B1-97BD882F6BFE}"/>
                </a:ext>
              </a:extLst>
            </p:cNvPr>
            <p:cNvGrpSpPr/>
            <p:nvPr/>
          </p:nvGrpSpPr>
          <p:grpSpPr>
            <a:xfrm>
              <a:off x="3191800" y="822183"/>
              <a:ext cx="616017" cy="689447"/>
              <a:chOff x="2062051" y="2473851"/>
              <a:chExt cx="616017" cy="689447"/>
            </a:xfrm>
          </p:grpSpPr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BF4015C3-92F7-4DF6-ADE2-51B7D99468A3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062051" y="2473851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ACL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F0F726F6-E582-4591-B86A-BED3740ED757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2062051" y="2703667"/>
                <a:ext cx="616017" cy="22981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NAT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1B23ED07-EFB9-4A68-AF6F-42F09884DEB1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2062051" y="2933482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P-ARP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</p:grpSp>
      <p:sp>
        <p:nvSpPr>
          <p:cNvPr id="482" name="文字方塊 481">
            <a:extLst>
              <a:ext uri="{FF2B5EF4-FFF2-40B4-BE49-F238E27FC236}">
                <a16:creationId xmlns:a16="http://schemas.microsoft.com/office/drawing/2014/main" id="{21109BE8-C329-4001-90B2-4E57C70CD12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7503542" y="673100"/>
            <a:ext cx="980185" cy="28242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83" name="接點: 肘形 482">
            <a:extLst>
              <a:ext uri="{FF2B5EF4-FFF2-40B4-BE49-F238E27FC236}">
                <a16:creationId xmlns:a16="http://schemas.microsoft.com/office/drawing/2014/main" id="{8A4921F7-099F-4ADC-ADED-995CDEC57258}"/>
              </a:ext>
            </a:extLst>
          </p:cNvPr>
          <p:cNvCxnSpPr>
            <a:cxnSpLocks/>
            <a:stCxn id="498" idx="2"/>
            <a:endCxn id="567" idx="0"/>
          </p:cNvCxnSpPr>
          <p:nvPr/>
        </p:nvCxnSpPr>
        <p:spPr bwMode="auto">
          <a:xfrm rot="16200000" flipH="1">
            <a:off x="6516367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4" name="接點: 肘形 483">
            <a:extLst>
              <a:ext uri="{FF2B5EF4-FFF2-40B4-BE49-F238E27FC236}">
                <a16:creationId xmlns:a16="http://schemas.microsoft.com/office/drawing/2014/main" id="{861A101D-E526-4A12-8CFD-42FF8D5B865F}"/>
              </a:ext>
            </a:extLst>
          </p:cNvPr>
          <p:cNvCxnSpPr>
            <a:cxnSpLocks/>
            <a:stCxn id="500" idx="2"/>
            <a:endCxn id="569" idx="0"/>
          </p:cNvCxnSpPr>
          <p:nvPr/>
        </p:nvCxnSpPr>
        <p:spPr bwMode="auto">
          <a:xfrm rot="5400000">
            <a:off x="7571461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85" name="群組 484">
            <a:extLst>
              <a:ext uri="{FF2B5EF4-FFF2-40B4-BE49-F238E27FC236}">
                <a16:creationId xmlns:a16="http://schemas.microsoft.com/office/drawing/2014/main" id="{72A9C5AA-34C1-4C17-AA94-54017555A5B1}"/>
              </a:ext>
            </a:extLst>
          </p:cNvPr>
          <p:cNvGrpSpPr/>
          <p:nvPr/>
        </p:nvGrpSpPr>
        <p:grpSpPr>
          <a:xfrm>
            <a:off x="6854596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565" name="群組 564">
              <a:extLst>
                <a:ext uri="{FF2B5EF4-FFF2-40B4-BE49-F238E27FC236}">
                  <a16:creationId xmlns:a16="http://schemas.microsoft.com/office/drawing/2014/main" id="{E311F2F6-C82E-4F07-95C6-448F74AD5A4B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C0346594-434F-430A-A085-1995CC53837A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5F2DC3FF-EC65-40F2-B93D-B341A3F0E52D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472ECCB0-217D-4747-A151-EF4892E4760C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6C8A0B30-2277-4FDD-9FEE-902FD99D33D8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0BCFB60-7F69-4E21-8239-998BF0D17F36}"/>
              </a:ext>
            </a:extLst>
          </p:cNvPr>
          <p:cNvCxnSpPr>
            <a:cxnSpLocks/>
            <a:stCxn id="499" idx="2"/>
            <a:endCxn id="566" idx="0"/>
          </p:cNvCxnSpPr>
          <p:nvPr/>
        </p:nvCxnSpPr>
        <p:spPr bwMode="auto">
          <a:xfrm flipH="1">
            <a:off x="7175762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7" name="接點: 肘形 486">
            <a:extLst>
              <a:ext uri="{FF2B5EF4-FFF2-40B4-BE49-F238E27FC236}">
                <a16:creationId xmlns:a16="http://schemas.microsoft.com/office/drawing/2014/main" id="{CE39F4BC-5B60-4255-877C-7100D1C6AD77}"/>
              </a:ext>
            </a:extLst>
          </p:cNvPr>
          <p:cNvCxnSpPr>
            <a:cxnSpLocks/>
            <a:stCxn id="566" idx="2"/>
            <a:endCxn id="553" idx="0"/>
          </p:cNvCxnSpPr>
          <p:nvPr/>
        </p:nvCxnSpPr>
        <p:spPr bwMode="auto">
          <a:xfrm rot="16200000" flipH="1">
            <a:off x="7255388" y="2164230"/>
            <a:ext cx="278058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8" name="接點: 肘形 487">
            <a:extLst>
              <a:ext uri="{FF2B5EF4-FFF2-40B4-BE49-F238E27FC236}">
                <a16:creationId xmlns:a16="http://schemas.microsoft.com/office/drawing/2014/main" id="{C05B493A-4EC9-4514-B229-472B7DAC9696}"/>
              </a:ext>
            </a:extLst>
          </p:cNvPr>
          <p:cNvCxnSpPr>
            <a:cxnSpLocks/>
            <a:stCxn id="508" idx="2"/>
            <a:endCxn id="489" idx="0"/>
          </p:cNvCxnSpPr>
          <p:nvPr/>
        </p:nvCxnSpPr>
        <p:spPr bwMode="auto">
          <a:xfrm rot="5400000">
            <a:off x="6736537" y="3183308"/>
            <a:ext cx="278057" cy="7075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9" name="矩形 488">
            <a:extLst>
              <a:ext uri="{FF2B5EF4-FFF2-40B4-BE49-F238E27FC236}">
                <a16:creationId xmlns:a16="http://schemas.microsoft.com/office/drawing/2014/main" id="{119E07F0-D03B-4497-B286-53D075458A4D}"/>
              </a:ext>
            </a:extLst>
          </p:cNvPr>
          <p:cNvSpPr/>
          <p:nvPr/>
        </p:nvSpPr>
        <p:spPr bwMode="auto">
          <a:xfrm>
            <a:off x="6235448" y="3676122"/>
            <a:ext cx="572662" cy="26356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90" name="接點: 肘形 489">
            <a:extLst>
              <a:ext uri="{FF2B5EF4-FFF2-40B4-BE49-F238E27FC236}">
                <a16:creationId xmlns:a16="http://schemas.microsoft.com/office/drawing/2014/main" id="{FBEA8934-6228-4330-9E9D-FCD24B8B2BCB}"/>
              </a:ext>
            </a:extLst>
          </p:cNvPr>
          <p:cNvCxnSpPr>
            <a:cxnSpLocks/>
            <a:stCxn id="509" idx="2"/>
          </p:cNvCxnSpPr>
          <p:nvPr/>
        </p:nvCxnSpPr>
        <p:spPr bwMode="auto">
          <a:xfrm rot="5400000">
            <a:off x="7642459" y="3585351"/>
            <a:ext cx="541618" cy="167047"/>
          </a:xfrm>
          <a:prstGeom prst="bentConnector3">
            <a:avLst>
              <a:gd name="adj1" fmla="val 2613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1" name="群組 490">
            <a:extLst>
              <a:ext uri="{FF2B5EF4-FFF2-40B4-BE49-F238E27FC236}">
                <a16:creationId xmlns:a16="http://schemas.microsoft.com/office/drawing/2014/main" id="{B5D7D662-4F42-4D6F-855A-94FF82CDFA9C}"/>
              </a:ext>
            </a:extLst>
          </p:cNvPr>
          <p:cNvGrpSpPr/>
          <p:nvPr/>
        </p:nvGrpSpPr>
        <p:grpSpPr>
          <a:xfrm>
            <a:off x="5947922" y="2507552"/>
            <a:ext cx="2432591" cy="904875"/>
            <a:chOff x="3168711" y="2462244"/>
            <a:chExt cx="2432591" cy="904875"/>
          </a:xfrm>
        </p:grpSpPr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D668DEDE-4802-4979-B5D1-8757243BC2B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auto">
            <a:xfrm>
              <a:off x="4066419" y="2914681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00BE4105-F881-475B-9C65-7A716F92AFD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auto">
            <a:xfrm>
              <a:off x="4833860" y="2914681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503" name="群組 502">
              <a:extLst>
                <a:ext uri="{FF2B5EF4-FFF2-40B4-BE49-F238E27FC236}">
                  <a16:creationId xmlns:a16="http://schemas.microsoft.com/office/drawing/2014/main" id="{F67C2DBB-3E95-409C-87F2-A6B0BEF4DBDC}"/>
                </a:ext>
              </a:extLst>
            </p:cNvPr>
            <p:cNvGrpSpPr/>
            <p:nvPr/>
          </p:nvGrpSpPr>
          <p:grpSpPr>
            <a:xfrm>
              <a:off x="4066419" y="2476606"/>
              <a:ext cx="1534883" cy="438075"/>
              <a:chOff x="4066419" y="2476606"/>
              <a:chExt cx="1534883" cy="438075"/>
            </a:xfrm>
          </p:grpSpPr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79600C29-ECC3-4ABE-B594-A3DE409E5969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4B4A1E24-3E0C-4FBA-93E4-CF682E7446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EDF66E66-9E19-49FC-8299-667C267F62E7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504" name="直線接點 503">
              <a:extLst>
                <a:ext uri="{FF2B5EF4-FFF2-40B4-BE49-F238E27FC236}">
                  <a16:creationId xmlns:a16="http://schemas.microsoft.com/office/drawing/2014/main" id="{14E6F5D9-4F7A-48E1-9AC1-92E4F2B6EEAC}"/>
                </a:ext>
              </a:extLst>
            </p:cNvPr>
            <p:cNvCxnSpPr>
              <a:cxnSpLocks/>
              <a:stCxn id="501" idx="1"/>
              <a:endCxn id="561" idx="3"/>
            </p:cNvCxnSpPr>
            <p:nvPr/>
          </p:nvCxnSpPr>
          <p:spPr bwMode="auto">
            <a:xfrm flipH="1">
              <a:off x="3804367" y="3133719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5" name="直線接點 504">
              <a:extLst>
                <a:ext uri="{FF2B5EF4-FFF2-40B4-BE49-F238E27FC236}">
                  <a16:creationId xmlns:a16="http://schemas.microsoft.com/office/drawing/2014/main" id="{506B3081-769A-4E8A-8773-77E9E17F92BF}"/>
                </a:ext>
              </a:extLst>
            </p:cNvPr>
            <p:cNvCxnSpPr>
              <a:cxnSpLocks/>
              <a:endCxn id="560" idx="3"/>
            </p:cNvCxnSpPr>
            <p:nvPr/>
          </p:nvCxnSpPr>
          <p:spPr bwMode="auto">
            <a:xfrm flipH="1">
              <a:off x="3804367" y="2695644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06" name="群組 505">
              <a:extLst>
                <a:ext uri="{FF2B5EF4-FFF2-40B4-BE49-F238E27FC236}">
                  <a16:creationId xmlns:a16="http://schemas.microsoft.com/office/drawing/2014/main" id="{928AAB35-2736-48C4-9C73-52B00426A807}"/>
                </a:ext>
              </a:extLst>
            </p:cNvPr>
            <p:cNvGrpSpPr/>
            <p:nvPr/>
          </p:nvGrpSpPr>
          <p:grpSpPr>
            <a:xfrm>
              <a:off x="3180755" y="2476606"/>
              <a:ext cx="623612" cy="876151"/>
              <a:chOff x="3160372" y="2467598"/>
              <a:chExt cx="623612" cy="876151"/>
            </a:xfrm>
          </p:grpSpPr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696B047E-8119-414A-B4B0-935B2C23EA4E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62F2AF36-0B60-4C44-871A-479981B1A7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pic>
          <p:nvPicPr>
            <p:cNvPr id="507" name="圖片 506">
              <a:extLst>
                <a:ext uri="{FF2B5EF4-FFF2-40B4-BE49-F238E27FC236}">
                  <a16:creationId xmlns:a16="http://schemas.microsoft.com/office/drawing/2014/main" id="{8A4DA8B7-0F35-4889-BF74-63556F92B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3168711" y="2462244"/>
              <a:ext cx="647700" cy="904875"/>
            </a:xfrm>
            <a:prstGeom prst="rect">
              <a:avLst/>
            </a:prstGeom>
          </p:spPr>
        </p:pic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1CE8A393-F5A7-4127-83D5-C335934D09B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 bwMode="auto">
            <a:xfrm>
              <a:off x="4066418" y="2914681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15877AB4-1AE7-4E3C-AB09-0E219F528ECE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 bwMode="auto">
            <a:xfrm>
              <a:off x="4833859" y="2914681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510" name="群組 509">
              <a:extLst>
                <a:ext uri="{FF2B5EF4-FFF2-40B4-BE49-F238E27FC236}">
                  <a16:creationId xmlns:a16="http://schemas.microsoft.com/office/drawing/2014/main" id="{5B8FFF21-7AAA-430A-9625-2B11163275AC}"/>
                </a:ext>
              </a:extLst>
            </p:cNvPr>
            <p:cNvGrpSpPr/>
            <p:nvPr/>
          </p:nvGrpSpPr>
          <p:grpSpPr>
            <a:xfrm>
              <a:off x="4066418" y="2476606"/>
              <a:ext cx="1534883" cy="438075"/>
              <a:chOff x="4066419" y="2476606"/>
              <a:chExt cx="1534883" cy="438075"/>
            </a:xfrm>
          </p:grpSpPr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0A59E131-363A-4D9A-BAD3-383281BE49E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170B94A9-1DB5-48A7-B360-BC29E8A331F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31CB12BC-E628-4E80-9747-170423679FA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511" name="群組 510">
              <a:extLst>
                <a:ext uri="{FF2B5EF4-FFF2-40B4-BE49-F238E27FC236}">
                  <a16:creationId xmlns:a16="http://schemas.microsoft.com/office/drawing/2014/main" id="{87DDDC39-53FA-4A92-AEE7-718566068FC1}"/>
                </a:ext>
              </a:extLst>
            </p:cNvPr>
            <p:cNvGrpSpPr/>
            <p:nvPr/>
          </p:nvGrpSpPr>
          <p:grpSpPr>
            <a:xfrm>
              <a:off x="4066418" y="2476605"/>
              <a:ext cx="1534884" cy="876152"/>
              <a:chOff x="4066418" y="2476605"/>
              <a:chExt cx="1534884" cy="876152"/>
            </a:xfrm>
          </p:grpSpPr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2F23C285-C2E6-4A22-8AF4-556F32129533}"/>
                  </a:ext>
                </a:extLst>
              </p:cNvPr>
              <p:cNvSpPr/>
              <p:nvPr/>
            </p:nvSpPr>
            <p:spPr bwMode="auto">
              <a:xfrm>
                <a:off x="4066419" y="2476606"/>
                <a:ext cx="1534883" cy="876151"/>
              </a:xfrm>
              <a:prstGeom prst="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OVS-DPDK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554" name="接點: 弧形 553">
                <a:extLst>
                  <a:ext uri="{FF2B5EF4-FFF2-40B4-BE49-F238E27FC236}">
                    <a16:creationId xmlns:a16="http://schemas.microsoft.com/office/drawing/2014/main" id="{E778E975-2179-4E89-AE78-0C047C5233C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587645" y="2722821"/>
                <a:ext cx="876151" cy="383720"/>
              </a:xfrm>
              <a:prstGeom prst="curvedConnector5">
                <a:avLst>
                  <a:gd name="adj1" fmla="val 22885"/>
                  <a:gd name="adj2" fmla="val 100089"/>
                  <a:gd name="adj3" fmla="val 98913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5" name="接點: 弧形 554">
                <a:extLst>
                  <a:ext uri="{FF2B5EF4-FFF2-40B4-BE49-F238E27FC236}">
                    <a16:creationId xmlns:a16="http://schemas.microsoft.com/office/drawing/2014/main" id="{4373212B-1DCE-4B36-A29B-0F9F61A79D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 flipV="1">
                <a:off x="4340622" y="2202405"/>
                <a:ext cx="219038" cy="767440"/>
              </a:xfrm>
              <a:prstGeom prst="curvedConnector4">
                <a:avLst>
                  <a:gd name="adj1" fmla="val 100017"/>
                  <a:gd name="adj2" fmla="val 66667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6" name="接點: 弧形 555">
                <a:extLst>
                  <a:ext uri="{FF2B5EF4-FFF2-40B4-BE49-F238E27FC236}">
                    <a16:creationId xmlns:a16="http://schemas.microsoft.com/office/drawing/2014/main" id="{ADDED156-EB71-40D2-88E9-321ADDABD649}"/>
                  </a:ext>
                </a:extLst>
              </p:cNvPr>
              <p:cNvCxnSpPr/>
              <p:nvPr/>
            </p:nvCxnSpPr>
            <p:spPr bwMode="auto">
              <a:xfrm rot="10800000" flipH="1" flipV="1">
                <a:off x="4066418" y="3133719"/>
                <a:ext cx="383721" cy="219038"/>
              </a:xfrm>
              <a:prstGeom prst="curvedConnector4">
                <a:avLst>
                  <a:gd name="adj1" fmla="val -4965"/>
                  <a:gd name="adj2" fmla="val -18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92" name="群組 491">
            <a:extLst>
              <a:ext uri="{FF2B5EF4-FFF2-40B4-BE49-F238E27FC236}">
                <a16:creationId xmlns:a16="http://schemas.microsoft.com/office/drawing/2014/main" id="{7DABA082-1048-4CBE-B995-10D618143CE3}"/>
              </a:ext>
            </a:extLst>
          </p:cNvPr>
          <p:cNvGrpSpPr/>
          <p:nvPr/>
        </p:nvGrpSpPr>
        <p:grpSpPr>
          <a:xfrm>
            <a:off x="5971011" y="822183"/>
            <a:ext cx="2409502" cy="923871"/>
            <a:chOff x="3191800" y="822183"/>
            <a:chExt cx="2409502" cy="923871"/>
          </a:xfrm>
        </p:grpSpPr>
        <p:grpSp>
          <p:nvGrpSpPr>
            <p:cNvPr id="493" name="群組 492">
              <a:extLst>
                <a:ext uri="{FF2B5EF4-FFF2-40B4-BE49-F238E27FC236}">
                  <a16:creationId xmlns:a16="http://schemas.microsoft.com/office/drawing/2014/main" id="{F72BB1CF-B769-4616-A3DA-FD97E37CC680}"/>
                </a:ext>
              </a:extLst>
            </p:cNvPr>
            <p:cNvGrpSpPr/>
            <p:nvPr/>
          </p:nvGrpSpPr>
          <p:grpSpPr>
            <a:xfrm>
              <a:off x="3191800" y="1511948"/>
              <a:ext cx="2409502" cy="234106"/>
              <a:chOff x="277829" y="1635839"/>
              <a:chExt cx="2625772" cy="255119"/>
            </a:xfrm>
          </p:grpSpPr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E33F162B-D0B6-4D4D-A634-0DEFEF61835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2B5CD0DF-EBA2-44CA-BA8E-61F66734EDC5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75D610DE-B40B-4F49-BD85-2FA916754CCE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494" name="群組 493">
              <a:extLst>
                <a:ext uri="{FF2B5EF4-FFF2-40B4-BE49-F238E27FC236}">
                  <a16:creationId xmlns:a16="http://schemas.microsoft.com/office/drawing/2014/main" id="{CC46C22C-CB33-478E-9BF6-E18BD171946F}"/>
                </a:ext>
              </a:extLst>
            </p:cNvPr>
            <p:cNvGrpSpPr/>
            <p:nvPr/>
          </p:nvGrpSpPr>
          <p:grpSpPr>
            <a:xfrm>
              <a:off x="3191800" y="822183"/>
              <a:ext cx="616017" cy="689447"/>
              <a:chOff x="2062051" y="2473851"/>
              <a:chExt cx="616017" cy="689447"/>
            </a:xfrm>
          </p:grpSpPr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D5F8C2C6-B0D3-40E0-BDD3-CDD4DFAA1D8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062051" y="2473851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ACL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A74BA5E9-AE63-48C6-B828-EA7485B515E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062051" y="2703667"/>
                <a:ext cx="616017" cy="22981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NAT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1FE1AB05-B4BF-42A6-A78D-D5A3AE8C185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062051" y="2933482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P-ARP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</p:grpSp>
      <p:cxnSp>
        <p:nvCxnSpPr>
          <p:cNvPr id="572" name="接點: 肘形 571">
            <a:extLst>
              <a:ext uri="{FF2B5EF4-FFF2-40B4-BE49-F238E27FC236}">
                <a16:creationId xmlns:a16="http://schemas.microsoft.com/office/drawing/2014/main" id="{56721530-186B-4A94-ABE8-D3B3024C1C45}"/>
              </a:ext>
            </a:extLst>
          </p:cNvPr>
          <p:cNvCxnSpPr>
            <a:cxnSpLocks/>
            <a:stCxn id="437" idx="2"/>
          </p:cNvCxnSpPr>
          <p:nvPr/>
        </p:nvCxnSpPr>
        <p:spPr bwMode="auto">
          <a:xfrm rot="16200000" flipH="1">
            <a:off x="1590118" y="3248149"/>
            <a:ext cx="1059124" cy="24421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6" name="接點: 肘形 575">
            <a:extLst>
              <a:ext uri="{FF2B5EF4-FFF2-40B4-BE49-F238E27FC236}">
                <a16:creationId xmlns:a16="http://schemas.microsoft.com/office/drawing/2014/main" id="{7A17A566-6932-457F-ADC9-8C3A5C8C60D9}"/>
              </a:ext>
            </a:extLst>
          </p:cNvPr>
          <p:cNvCxnSpPr>
            <a:cxnSpLocks/>
            <a:stCxn id="489" idx="2"/>
          </p:cNvCxnSpPr>
          <p:nvPr/>
        </p:nvCxnSpPr>
        <p:spPr bwMode="auto">
          <a:xfrm rot="5400000">
            <a:off x="5561075" y="3828868"/>
            <a:ext cx="849889" cy="107152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4" name="接點: 肘形 693">
            <a:extLst>
              <a:ext uri="{FF2B5EF4-FFF2-40B4-BE49-F238E27FC236}">
                <a16:creationId xmlns:a16="http://schemas.microsoft.com/office/drawing/2014/main" id="{C5615D94-705A-473C-8A38-02858405AFAB}"/>
              </a:ext>
            </a:extLst>
          </p:cNvPr>
          <p:cNvCxnSpPr>
            <a:cxnSpLocks/>
            <a:stCxn id="144" idx="2"/>
          </p:cNvCxnSpPr>
          <p:nvPr/>
        </p:nvCxnSpPr>
        <p:spPr bwMode="auto">
          <a:xfrm rot="16200000" flipH="1">
            <a:off x="2348718" y="3797514"/>
            <a:ext cx="849890" cy="113422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5" name="接點: 肘形 694">
            <a:extLst>
              <a:ext uri="{FF2B5EF4-FFF2-40B4-BE49-F238E27FC236}">
                <a16:creationId xmlns:a16="http://schemas.microsoft.com/office/drawing/2014/main" id="{6AE00D29-85A7-4951-8BD6-DC610B0AB1CC}"/>
              </a:ext>
            </a:extLst>
          </p:cNvPr>
          <p:cNvCxnSpPr>
            <a:cxnSpLocks/>
            <a:stCxn id="19" idx="2"/>
            <a:endCxn id="596" idx="0"/>
          </p:cNvCxnSpPr>
          <p:nvPr/>
        </p:nvCxnSpPr>
        <p:spPr bwMode="auto">
          <a:xfrm rot="5400000">
            <a:off x="4438285" y="4072707"/>
            <a:ext cx="745273" cy="4792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6" name="接點: 肘形 695">
            <a:extLst>
              <a:ext uri="{FF2B5EF4-FFF2-40B4-BE49-F238E27FC236}">
                <a16:creationId xmlns:a16="http://schemas.microsoft.com/office/drawing/2014/main" id="{1681859A-C8E6-427C-97DC-360DA202E3F0}"/>
              </a:ext>
            </a:extLst>
          </p:cNvPr>
          <p:cNvCxnSpPr>
            <a:cxnSpLocks/>
            <a:stCxn id="159" idx="2"/>
          </p:cNvCxnSpPr>
          <p:nvPr/>
        </p:nvCxnSpPr>
        <p:spPr bwMode="auto">
          <a:xfrm rot="5400000">
            <a:off x="6110440" y="3279503"/>
            <a:ext cx="1059125" cy="23794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26223FA2-F07F-4E10-A82A-D64EFE3F535F}"/>
              </a:ext>
            </a:extLst>
          </p:cNvPr>
          <p:cNvGrpSpPr/>
          <p:nvPr/>
        </p:nvGrpSpPr>
        <p:grpSpPr>
          <a:xfrm>
            <a:off x="3340777" y="4684956"/>
            <a:ext cx="2109482" cy="627703"/>
            <a:chOff x="3340777" y="4684956"/>
            <a:chExt cx="2109482" cy="627703"/>
          </a:xfrm>
        </p:grpSpPr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363680E6-1CF0-490F-8949-BB2A5CFA061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4043938" y="4684956"/>
              <a:ext cx="351580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96" name="矩形 595">
              <a:extLst>
                <a:ext uri="{FF2B5EF4-FFF2-40B4-BE49-F238E27FC236}">
                  <a16:creationId xmlns:a16="http://schemas.microsoft.com/office/drawing/2014/main" id="{878C213A-0C77-4516-9903-63CE8EC25C9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4395518" y="4684956"/>
              <a:ext cx="351581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01" name="矩形 600">
              <a:extLst>
                <a:ext uri="{FF2B5EF4-FFF2-40B4-BE49-F238E27FC236}">
                  <a16:creationId xmlns:a16="http://schemas.microsoft.com/office/drawing/2014/main" id="{8DB56CE2-71FA-4738-B6DB-9A245C97E7B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4043938" y="4894190"/>
              <a:ext cx="351580" cy="2092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02" name="矩形 601">
              <a:extLst>
                <a:ext uri="{FF2B5EF4-FFF2-40B4-BE49-F238E27FC236}">
                  <a16:creationId xmlns:a16="http://schemas.microsoft.com/office/drawing/2014/main" id="{03574B32-FD9F-43DD-9E01-B26CE3FD056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4395518" y="4894190"/>
              <a:ext cx="351581" cy="2092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699" name="群組 698">
              <a:extLst>
                <a:ext uri="{FF2B5EF4-FFF2-40B4-BE49-F238E27FC236}">
                  <a16:creationId xmlns:a16="http://schemas.microsoft.com/office/drawing/2014/main" id="{C98156B5-1039-4F1A-9858-9F75F2195035}"/>
                </a:ext>
              </a:extLst>
            </p:cNvPr>
            <p:cNvGrpSpPr/>
            <p:nvPr/>
          </p:nvGrpSpPr>
          <p:grpSpPr>
            <a:xfrm>
              <a:off x="3340777" y="4684956"/>
              <a:ext cx="703161" cy="627703"/>
              <a:chOff x="3340777" y="4684956"/>
              <a:chExt cx="703161" cy="627703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1BCB80F6-6128-47F8-AF49-E0CA0136DDE6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340777" y="4684956"/>
                <a:ext cx="70316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EF265EF0-7826-4D46-8C5A-DB0DF764727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340777" y="4894190"/>
                <a:ext cx="703161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BB4C70A7-8127-4C6D-BB81-078E65FA4617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3340777" y="5103425"/>
                <a:ext cx="70316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201" name="群組 200">
              <a:extLst>
                <a:ext uri="{FF2B5EF4-FFF2-40B4-BE49-F238E27FC236}">
                  <a16:creationId xmlns:a16="http://schemas.microsoft.com/office/drawing/2014/main" id="{E01472AD-A1FD-46AB-BF9D-94E2ECA1B2DD}"/>
                </a:ext>
              </a:extLst>
            </p:cNvPr>
            <p:cNvGrpSpPr/>
            <p:nvPr/>
          </p:nvGrpSpPr>
          <p:grpSpPr>
            <a:xfrm>
              <a:off x="4747099" y="4684956"/>
              <a:ext cx="703160" cy="627703"/>
              <a:chOff x="4747099" y="4684956"/>
              <a:chExt cx="703160" cy="627703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ADD629AA-77E2-4408-8648-CFBF54D25A3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747099" y="4684956"/>
                <a:ext cx="703160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59E35C97-527C-4B65-894A-127058396144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747099" y="4894190"/>
                <a:ext cx="703160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A9CB39A4-D37F-4F9C-81AF-336ED1800B43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4747099" y="5103425"/>
                <a:ext cx="703160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7C52A87-02AF-426F-916B-BA643EAD07E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4043938" y="5103425"/>
              <a:ext cx="703161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56" name="矩形 255">
            <a:extLst>
              <a:ext uri="{FF2B5EF4-FFF2-40B4-BE49-F238E27FC236}">
                <a16:creationId xmlns:a16="http://schemas.microsoft.com/office/drawing/2014/main" id="{8E66678E-9536-4743-A0A5-26E5E968094E}"/>
              </a:ext>
            </a:extLst>
          </p:cNvPr>
          <p:cNvSpPr/>
          <p:nvPr/>
        </p:nvSpPr>
        <p:spPr bwMode="auto">
          <a:xfrm>
            <a:off x="3342842" y="4684957"/>
            <a:ext cx="2105354" cy="627702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 switch / Router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B8A88639-B8AB-43DA-A9C8-149538162682}"/>
              </a:ext>
            </a:extLst>
          </p:cNvPr>
          <p:cNvGrpSpPr/>
          <p:nvPr/>
        </p:nvGrpSpPr>
        <p:grpSpPr>
          <a:xfrm>
            <a:off x="9010571" y="3223730"/>
            <a:ext cx="2677353" cy="307777"/>
            <a:chOff x="9010571" y="3322735"/>
            <a:chExt cx="2677353" cy="307777"/>
          </a:xfrm>
        </p:grpSpPr>
        <p:cxnSp>
          <p:nvCxnSpPr>
            <p:cNvPr id="768" name="直線接點 767">
              <a:extLst>
                <a:ext uri="{FF2B5EF4-FFF2-40B4-BE49-F238E27FC236}">
                  <a16:creationId xmlns:a16="http://schemas.microsoft.com/office/drawing/2014/main" id="{4AE1CD7E-91BA-48BA-866D-D71F30E3E2D5}"/>
                </a:ext>
              </a:extLst>
            </p:cNvPr>
            <p:cNvCxnSpPr/>
            <p:nvPr/>
          </p:nvCxnSpPr>
          <p:spPr bwMode="auto">
            <a:xfrm>
              <a:off x="9010571" y="3478923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FF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9" name="文字方塊 768">
              <a:extLst>
                <a:ext uri="{FF2B5EF4-FFF2-40B4-BE49-F238E27FC236}">
                  <a16:creationId xmlns:a16="http://schemas.microsoft.com/office/drawing/2014/main" id="{53498A0C-D43D-4328-BB06-2679465798EC}"/>
                </a:ext>
              </a:extLst>
            </p:cNvPr>
            <p:cNvSpPr txBox="1"/>
            <p:nvPr/>
          </p:nvSpPr>
          <p:spPr>
            <a:xfrm>
              <a:off x="9967581" y="3322735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MEC-Internet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4" name="文字方塊 773">
            <a:extLst>
              <a:ext uri="{FF2B5EF4-FFF2-40B4-BE49-F238E27FC236}">
                <a16:creationId xmlns:a16="http://schemas.microsoft.com/office/drawing/2014/main" id="{8DE1BBC1-A012-49E3-B7E5-5A29E2D28F9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973850" y="5599528"/>
            <a:ext cx="86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ISP1_GW</a:t>
            </a:r>
            <a:endParaRPr lang="zh-TW" altLang="en-US" sz="12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170CA3-32DC-4F5F-AB90-640CDA8828BE}"/>
              </a:ext>
            </a:extLst>
          </p:cNvPr>
          <p:cNvSpPr txBox="1"/>
          <p:nvPr/>
        </p:nvSpPr>
        <p:spPr>
          <a:xfrm>
            <a:off x="4219728" y="92100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MEC</a:t>
            </a:r>
            <a:r>
              <a:rPr lang="zh-TW" altLang="en-US" dirty="0"/>
              <a:t>碰不到外網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28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>
            <a:extLst>
              <a:ext uri="{FF2B5EF4-FFF2-40B4-BE49-F238E27FC236}">
                <a16:creationId xmlns:a16="http://schemas.microsoft.com/office/drawing/2014/main" id="{4F804507-3CED-4783-B595-5DE1F2E85861}"/>
              </a:ext>
            </a:extLst>
          </p:cNvPr>
          <p:cNvGrpSpPr/>
          <p:nvPr/>
        </p:nvGrpSpPr>
        <p:grpSpPr>
          <a:xfrm>
            <a:off x="3115007" y="673100"/>
            <a:ext cx="2615929" cy="3266583"/>
            <a:chOff x="3115007" y="673100"/>
            <a:chExt cx="2615929" cy="326658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D37662D-4BCE-4BF4-9609-1F609E05E440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 bwMode="auto">
            <a:xfrm>
              <a:off x="3115007" y="673100"/>
              <a:ext cx="871976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D4081E0-BF3B-4200-96A2-DA0BB8D132BA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 bwMode="auto">
            <a:xfrm>
              <a:off x="3986983" y="673100"/>
              <a:ext cx="871977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1920ACB-40C9-494E-9AE5-52F61153CB8D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 bwMode="auto">
            <a:xfrm>
              <a:off x="4858960" y="673100"/>
              <a:ext cx="871976" cy="32665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354" name="矩形 353">
            <a:extLst>
              <a:ext uri="{FF2B5EF4-FFF2-40B4-BE49-F238E27FC236}">
                <a16:creationId xmlns:a16="http://schemas.microsoft.com/office/drawing/2014/main" id="{6CAE0CA2-E9E0-4377-9803-28A1094E4391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115008" y="673100"/>
            <a:ext cx="2615929" cy="32665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FC5FD2-36B4-4F46-B328-49D0D276203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45814" y="3939684"/>
            <a:ext cx="305541" cy="30554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68F44FB-BB6B-4682-B36F-8979951C6E8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44602" y="673100"/>
            <a:ext cx="1307965" cy="326658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4B59610-DF04-4F56-AAA3-706766D57FF8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552567" y="673100"/>
            <a:ext cx="1307964" cy="326658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5868903-976B-42A2-B347-A67B14D0EEE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44602" y="673100"/>
            <a:ext cx="2615929" cy="32665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996103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840086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7132C5-F8FA-45E2-A507-CC256961776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619299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203" idx="2"/>
          </p:cNvCxnSpPr>
          <p:nvPr/>
        </p:nvCxnSpPr>
        <p:spPr bwMode="auto">
          <a:xfrm flipH="1" flipV="1">
            <a:off x="4395519" y="5312659"/>
            <a:ext cx="1031" cy="4514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697" idx="2"/>
          </p:cNvCxnSpPr>
          <p:nvPr/>
        </p:nvCxnSpPr>
        <p:spPr bwMode="auto">
          <a:xfrm rot="5400000" flipH="1" flipV="1">
            <a:off x="2396736" y="4468491"/>
            <a:ext cx="451453" cy="21397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8F08355E-9109-4C9E-9984-5246C5DE220A}"/>
              </a:ext>
            </a:extLst>
          </p:cNvPr>
          <p:cNvCxnSpPr>
            <a:cxnSpLocks/>
            <a:stCxn id="18" idx="0"/>
            <a:endCxn id="200" idx="2"/>
          </p:cNvCxnSpPr>
          <p:nvPr/>
        </p:nvCxnSpPr>
        <p:spPr bwMode="auto">
          <a:xfrm rot="16200000" flipV="1">
            <a:off x="5911495" y="4499844"/>
            <a:ext cx="451453" cy="2077084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cxnSpLocks/>
            <a:endCxn id="698" idx="1"/>
          </p:cNvCxnSpPr>
          <p:nvPr/>
        </p:nvCxnSpPr>
        <p:spPr bwMode="auto">
          <a:xfrm>
            <a:off x="5450259" y="5208042"/>
            <a:ext cx="25666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6" name="矩形 525">
            <a:extLst>
              <a:ext uri="{FF2B5EF4-FFF2-40B4-BE49-F238E27FC236}">
                <a16:creationId xmlns:a16="http://schemas.microsoft.com/office/drawing/2014/main" id="{A4D1CE7F-6FD0-4C6D-9850-70B358B2F9F8}"/>
              </a:ext>
            </a:extLst>
          </p:cNvPr>
          <p:cNvSpPr/>
          <p:nvPr/>
        </p:nvSpPr>
        <p:spPr bwMode="auto">
          <a:xfrm>
            <a:off x="8890756" y="1281814"/>
            <a:ext cx="3097751" cy="4200318"/>
          </a:xfrm>
          <a:prstGeom prst="rect">
            <a:avLst/>
          </a:prstGeom>
          <a:solidFill>
            <a:srgbClr val="B2B2B2">
              <a:alpha val="49804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5F16D132-C028-4EDA-B1BC-5CCCEF340AD1}"/>
              </a:ext>
            </a:extLst>
          </p:cNvPr>
          <p:cNvGrpSpPr/>
          <p:nvPr/>
        </p:nvGrpSpPr>
        <p:grpSpPr>
          <a:xfrm>
            <a:off x="9010571" y="1946587"/>
            <a:ext cx="2489802" cy="307777"/>
            <a:chOff x="9010571" y="2222642"/>
            <a:chExt cx="2489802" cy="307777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1C2EEC7-0122-4C54-82B2-C0C82F003B9D}"/>
                </a:ext>
              </a:extLst>
            </p:cNvPr>
            <p:cNvCxnSpPr/>
            <p:nvPr/>
          </p:nvCxnSpPr>
          <p:spPr bwMode="auto">
            <a:xfrm>
              <a:off x="9010571" y="237883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F93DE46-6F4A-4848-A1BB-FC5782F9804E}"/>
                </a:ext>
              </a:extLst>
            </p:cNvPr>
            <p:cNvSpPr txBox="1"/>
            <p:nvPr/>
          </p:nvSpPr>
          <p:spPr>
            <a:xfrm>
              <a:off x="9967581" y="2222642"/>
              <a:ext cx="1532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D1AE9E44-9676-40A0-AAFD-AF77A2F4F646}"/>
              </a:ext>
            </a:extLst>
          </p:cNvPr>
          <p:cNvGrpSpPr/>
          <p:nvPr/>
        </p:nvGrpSpPr>
        <p:grpSpPr>
          <a:xfrm>
            <a:off x="9010571" y="2477437"/>
            <a:ext cx="2308598" cy="523220"/>
            <a:chOff x="9010571" y="2601649"/>
            <a:chExt cx="2308598" cy="523220"/>
          </a:xfrm>
        </p:grpSpPr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5635D06-F8D1-486F-A9EC-CC407A143F70}"/>
                </a:ext>
              </a:extLst>
            </p:cNvPr>
            <p:cNvCxnSpPr/>
            <p:nvPr/>
          </p:nvCxnSpPr>
          <p:spPr bwMode="auto">
            <a:xfrm>
              <a:off x="9010571" y="2863259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91C13C0-969A-47E3-BF98-91D505284562}"/>
                </a:ext>
              </a:extLst>
            </p:cNvPr>
            <p:cNvSpPr txBox="1"/>
            <p:nvPr/>
          </p:nvSpPr>
          <p:spPr>
            <a:xfrm>
              <a:off x="9967581" y="2601649"/>
              <a:ext cx="1351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 + ONOS + 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MEC-UE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D0955C34-141C-45DC-850B-4EF8FED415F1}"/>
              </a:ext>
            </a:extLst>
          </p:cNvPr>
          <p:cNvGrpSpPr/>
          <p:nvPr/>
        </p:nvGrpSpPr>
        <p:grpSpPr>
          <a:xfrm>
            <a:off x="9010571" y="3754580"/>
            <a:ext cx="1895087" cy="307777"/>
            <a:chOff x="9010571" y="3777632"/>
            <a:chExt cx="1895087" cy="307777"/>
          </a:xfrm>
        </p:grpSpPr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3FA0E87-AE49-444A-BFE9-E7246C3D0ABC}"/>
                </a:ext>
              </a:extLst>
            </p:cNvPr>
            <p:cNvCxnSpPr/>
            <p:nvPr/>
          </p:nvCxnSpPr>
          <p:spPr bwMode="auto">
            <a:xfrm>
              <a:off x="9010571" y="393382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3E3D7038-D93A-4487-AD5D-8D3B3B7C5F91}"/>
                </a:ext>
              </a:extLst>
            </p:cNvPr>
            <p:cNvSpPr txBox="1"/>
            <p:nvPr/>
          </p:nvSpPr>
          <p:spPr>
            <a:xfrm>
              <a:off x="9967581" y="3777632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Flow Rule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A18C2F89-4664-449E-A01A-E42B7F5A087F}"/>
              </a:ext>
            </a:extLst>
          </p:cNvPr>
          <p:cNvGrpSpPr/>
          <p:nvPr/>
        </p:nvGrpSpPr>
        <p:grpSpPr>
          <a:xfrm>
            <a:off x="9148645" y="4285430"/>
            <a:ext cx="2186362" cy="307777"/>
            <a:chOff x="9148645" y="4257683"/>
            <a:chExt cx="2186362" cy="30777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938A148E-476F-4B5A-ABFF-F83308EA8267}"/>
                </a:ext>
              </a:extLst>
            </p:cNvPr>
            <p:cNvSpPr/>
            <p:nvPr/>
          </p:nvSpPr>
          <p:spPr bwMode="auto">
            <a:xfrm>
              <a:off x="9148645" y="4344861"/>
              <a:ext cx="450288" cy="189102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6EE2E059-0511-49CB-B548-CF127F15B403}"/>
                </a:ext>
              </a:extLst>
            </p:cNvPr>
            <p:cNvSpPr txBox="1"/>
            <p:nvPr/>
          </p:nvSpPr>
          <p:spPr>
            <a:xfrm>
              <a:off x="9967581" y="4257683"/>
              <a:ext cx="1367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3" name="群組 262">
            <a:extLst>
              <a:ext uri="{FF2B5EF4-FFF2-40B4-BE49-F238E27FC236}">
                <a16:creationId xmlns:a16="http://schemas.microsoft.com/office/drawing/2014/main" id="{2A19479D-5D7B-42AE-834C-C7FC73CFF834}"/>
              </a:ext>
            </a:extLst>
          </p:cNvPr>
          <p:cNvGrpSpPr/>
          <p:nvPr/>
        </p:nvGrpSpPr>
        <p:grpSpPr>
          <a:xfrm>
            <a:off x="9148645" y="4816278"/>
            <a:ext cx="1726300" cy="307777"/>
            <a:chOff x="9148645" y="4816278"/>
            <a:chExt cx="1726300" cy="307777"/>
          </a:xfrm>
        </p:grpSpPr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D938D46A-C88C-45D6-BA3B-C8B9989D7B75}"/>
                </a:ext>
              </a:extLst>
            </p:cNvPr>
            <p:cNvSpPr/>
            <p:nvPr/>
          </p:nvSpPr>
          <p:spPr bwMode="auto">
            <a:xfrm>
              <a:off x="9148645" y="4903456"/>
              <a:ext cx="450288" cy="189102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18" name="文字方塊 517">
              <a:extLst>
                <a:ext uri="{FF2B5EF4-FFF2-40B4-BE49-F238E27FC236}">
                  <a16:creationId xmlns:a16="http://schemas.microsoft.com/office/drawing/2014/main" id="{64A8AE0F-4351-436C-A1C5-0BEA1D4A8D93}"/>
                </a:ext>
              </a:extLst>
            </p:cNvPr>
            <p:cNvSpPr txBox="1"/>
            <p:nvPr/>
          </p:nvSpPr>
          <p:spPr>
            <a:xfrm>
              <a:off x="9967581" y="4816278"/>
              <a:ext cx="907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525" name="文字方塊 524">
            <a:extLst>
              <a:ext uri="{FF2B5EF4-FFF2-40B4-BE49-F238E27FC236}">
                <a16:creationId xmlns:a16="http://schemas.microsoft.com/office/drawing/2014/main" id="{BCCFA377-0C84-40E3-B13E-7F8AD77F8BDD}"/>
              </a:ext>
            </a:extLst>
          </p:cNvPr>
          <p:cNvSpPr txBox="1"/>
          <p:nvPr/>
        </p:nvSpPr>
        <p:spPr>
          <a:xfrm>
            <a:off x="9962577" y="14263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Legend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pic>
        <p:nvPicPr>
          <p:cNvPr id="698" name="圖片 697">
            <a:extLst>
              <a:ext uri="{FF2B5EF4-FFF2-40B4-BE49-F238E27FC236}">
                <a16:creationId xmlns:a16="http://schemas.microsoft.com/office/drawing/2014/main" id="{BFA43D3F-6EAC-44DA-B367-B363BBE0BD9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76"/>
          <a:stretch>
            <a:fillRect/>
          </a:stretch>
        </p:blipFill>
        <p:spPr>
          <a:xfrm>
            <a:off x="8016937" y="4816556"/>
            <a:ext cx="782972" cy="782972"/>
          </a:xfrm>
          <a:prstGeom prst="rect">
            <a:avLst/>
          </a:prstGeom>
        </p:spPr>
      </p:pic>
      <p:sp>
        <p:nvSpPr>
          <p:cNvPr id="701" name="文字方塊 700">
            <a:extLst>
              <a:ext uri="{FF2B5EF4-FFF2-40B4-BE49-F238E27FC236}">
                <a16:creationId xmlns:a16="http://schemas.microsoft.com/office/drawing/2014/main" id="{BC19A99A-3EEF-4B8B-80F7-56C26B49AE05}"/>
              </a:ext>
            </a:extLst>
          </p:cNvPr>
          <p:cNvSpPr txBox="1"/>
          <p:nvPr/>
        </p:nvSpPr>
        <p:spPr>
          <a:xfrm>
            <a:off x="1722430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172.18.100.1/24</a:t>
            </a:r>
            <a:endParaRPr lang="zh-TW" altLang="en-US" sz="1200" dirty="0"/>
          </a:p>
        </p:txBody>
      </p:sp>
      <p:sp>
        <p:nvSpPr>
          <p:cNvPr id="702" name="文字方塊 701">
            <a:extLst>
              <a:ext uri="{FF2B5EF4-FFF2-40B4-BE49-F238E27FC236}">
                <a16:creationId xmlns:a16="http://schemas.microsoft.com/office/drawing/2014/main" id="{0C6EFCE4-38A8-4D6D-8E89-D2ABB369FA66}"/>
              </a:ext>
            </a:extLst>
          </p:cNvPr>
          <p:cNvSpPr txBox="1"/>
          <p:nvPr/>
        </p:nvSpPr>
        <p:spPr>
          <a:xfrm>
            <a:off x="4723468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172.18.100.2/24</a:t>
            </a:r>
            <a:endParaRPr lang="zh-TW" altLang="en-US" sz="1200" dirty="0"/>
          </a:p>
        </p:txBody>
      </p:sp>
      <p:sp>
        <p:nvSpPr>
          <p:cNvPr id="703" name="文字方塊 702">
            <a:extLst>
              <a:ext uri="{FF2B5EF4-FFF2-40B4-BE49-F238E27FC236}">
                <a16:creationId xmlns:a16="http://schemas.microsoft.com/office/drawing/2014/main" id="{5A81ED57-68E7-4CFD-BBC2-3D6E20316E95}"/>
              </a:ext>
            </a:extLst>
          </p:cNvPr>
          <p:cNvSpPr txBox="1"/>
          <p:nvPr/>
        </p:nvSpPr>
        <p:spPr>
          <a:xfrm>
            <a:off x="7677339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172.18.100.3/24</a:t>
            </a:r>
            <a:endParaRPr lang="zh-TW" altLang="en-US" sz="1200" dirty="0"/>
          </a:p>
        </p:txBody>
      </p: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48876" y="6206125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172.18.100.1/24</a:t>
            </a:r>
            <a:endParaRPr lang="zh-TW" altLang="en-US" sz="1200" dirty="0"/>
          </a:p>
        </p:txBody>
      </p:sp>
      <p:sp>
        <p:nvSpPr>
          <p:cNvPr id="705" name="文字方塊 704">
            <a:extLst>
              <a:ext uri="{FF2B5EF4-FFF2-40B4-BE49-F238E27FC236}">
                <a16:creationId xmlns:a16="http://schemas.microsoft.com/office/drawing/2014/main" id="{62A41296-AE12-4241-A0CA-2881220E999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792859" y="6206125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172.18.100.2/24</a:t>
            </a:r>
            <a:endParaRPr lang="zh-TW" altLang="en-US" sz="1200" dirty="0"/>
          </a:p>
        </p:txBody>
      </p:sp>
      <p:sp>
        <p:nvSpPr>
          <p:cNvPr id="706" name="文字方塊 705">
            <a:extLst>
              <a:ext uri="{FF2B5EF4-FFF2-40B4-BE49-F238E27FC236}">
                <a16:creationId xmlns:a16="http://schemas.microsoft.com/office/drawing/2014/main" id="{576044F3-AFE5-46D3-8797-C5FD98BAECB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572072" y="6206125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172.18.100.3/24</a:t>
            </a:r>
            <a:endParaRPr lang="zh-TW" altLang="en-US" sz="1200" dirty="0"/>
          </a:p>
        </p:txBody>
      </p:sp>
      <p:cxnSp>
        <p:nvCxnSpPr>
          <p:cNvPr id="204" name="接點: 肘形 203">
            <a:extLst>
              <a:ext uri="{FF2B5EF4-FFF2-40B4-BE49-F238E27FC236}">
                <a16:creationId xmlns:a16="http://schemas.microsoft.com/office/drawing/2014/main" id="{C3C28407-06E3-40A8-9865-C5EF89CF3B1F}"/>
              </a:ext>
            </a:extLst>
          </p:cNvPr>
          <p:cNvCxnSpPr>
            <a:cxnSpLocks/>
            <a:stCxn id="40" idx="2"/>
            <a:endCxn id="595" idx="0"/>
          </p:cNvCxnSpPr>
          <p:nvPr/>
        </p:nvCxnSpPr>
        <p:spPr bwMode="auto">
          <a:xfrm rot="16200000" flipH="1">
            <a:off x="3512725" y="3977952"/>
            <a:ext cx="745273" cy="6687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90FB7337-B5A6-47CE-95D7-EFAC47982F0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80347" y="673100"/>
            <a:ext cx="980185" cy="28242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14" name="接點: 肘形 413">
            <a:extLst>
              <a:ext uri="{FF2B5EF4-FFF2-40B4-BE49-F238E27FC236}">
                <a16:creationId xmlns:a16="http://schemas.microsoft.com/office/drawing/2014/main" id="{AC12ACC2-65E8-4507-AE90-F0393E473112}"/>
              </a:ext>
            </a:extLst>
          </p:cNvPr>
          <p:cNvCxnSpPr>
            <a:cxnSpLocks/>
            <a:stCxn id="446" idx="2"/>
            <a:endCxn id="474" idx="0"/>
          </p:cNvCxnSpPr>
          <p:nvPr/>
        </p:nvCxnSpPr>
        <p:spPr bwMode="auto">
          <a:xfrm rot="16200000" flipH="1">
            <a:off x="893172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5" name="接點: 肘形 414">
            <a:extLst>
              <a:ext uri="{FF2B5EF4-FFF2-40B4-BE49-F238E27FC236}">
                <a16:creationId xmlns:a16="http://schemas.microsoft.com/office/drawing/2014/main" id="{4C92ECC9-1B06-42FF-8F98-BD1F4112B631}"/>
              </a:ext>
            </a:extLst>
          </p:cNvPr>
          <p:cNvCxnSpPr>
            <a:cxnSpLocks/>
            <a:stCxn id="448" idx="2"/>
            <a:endCxn id="476" idx="0"/>
          </p:cNvCxnSpPr>
          <p:nvPr/>
        </p:nvCxnSpPr>
        <p:spPr bwMode="auto">
          <a:xfrm rot="5400000">
            <a:off x="1948266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33" name="群組 432">
            <a:extLst>
              <a:ext uri="{FF2B5EF4-FFF2-40B4-BE49-F238E27FC236}">
                <a16:creationId xmlns:a16="http://schemas.microsoft.com/office/drawing/2014/main" id="{2BA7083C-FCF6-4F74-A5D5-11320624433D}"/>
              </a:ext>
            </a:extLst>
          </p:cNvPr>
          <p:cNvGrpSpPr/>
          <p:nvPr/>
        </p:nvGrpSpPr>
        <p:grpSpPr>
          <a:xfrm>
            <a:off x="1231401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472" name="群組 471">
              <a:extLst>
                <a:ext uri="{FF2B5EF4-FFF2-40B4-BE49-F238E27FC236}">
                  <a16:creationId xmlns:a16="http://schemas.microsoft.com/office/drawing/2014/main" id="{6F18F5B9-977B-4725-B43B-E8FA22923C7D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76B31DF2-C38F-44A7-A47C-BBD2F4EFC925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D037EF92-26A5-42A8-B6C5-9A1921D37050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70E4BA50-0306-44FB-A996-0C848CDCA855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89BB0056-0A35-4ED6-BE68-F436106FFB64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7AF825BE-7712-43F8-A8DC-EC637DAE9E04}"/>
              </a:ext>
            </a:extLst>
          </p:cNvPr>
          <p:cNvCxnSpPr>
            <a:cxnSpLocks/>
            <a:stCxn id="447" idx="2"/>
            <a:endCxn id="473" idx="0"/>
          </p:cNvCxnSpPr>
          <p:nvPr/>
        </p:nvCxnSpPr>
        <p:spPr bwMode="auto">
          <a:xfrm flipH="1">
            <a:off x="1552567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5" name="接點: 肘形 434">
            <a:extLst>
              <a:ext uri="{FF2B5EF4-FFF2-40B4-BE49-F238E27FC236}">
                <a16:creationId xmlns:a16="http://schemas.microsoft.com/office/drawing/2014/main" id="{8B2FC7C8-4E4E-4C8B-8117-6666A77C981A}"/>
              </a:ext>
            </a:extLst>
          </p:cNvPr>
          <p:cNvCxnSpPr>
            <a:cxnSpLocks/>
            <a:stCxn id="473" idx="2"/>
            <a:endCxn id="460" idx="0"/>
          </p:cNvCxnSpPr>
          <p:nvPr/>
        </p:nvCxnSpPr>
        <p:spPr bwMode="auto">
          <a:xfrm rot="16200000" flipH="1">
            <a:off x="1632193" y="2164230"/>
            <a:ext cx="278058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6" name="接點: 肘形 435">
            <a:extLst>
              <a:ext uri="{FF2B5EF4-FFF2-40B4-BE49-F238E27FC236}">
                <a16:creationId xmlns:a16="http://schemas.microsoft.com/office/drawing/2014/main" id="{CDF76DCA-126F-47F6-B677-462C1EF7E081}"/>
              </a:ext>
            </a:extLst>
          </p:cNvPr>
          <p:cNvCxnSpPr>
            <a:cxnSpLocks/>
            <a:stCxn id="456" idx="2"/>
            <a:endCxn id="8" idx="0"/>
          </p:cNvCxnSpPr>
          <p:nvPr/>
        </p:nvCxnSpPr>
        <p:spPr bwMode="auto">
          <a:xfrm rot="5400000">
            <a:off x="981561" y="3315089"/>
            <a:ext cx="541619" cy="7075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8" name="接點: 肘形 437">
            <a:extLst>
              <a:ext uri="{FF2B5EF4-FFF2-40B4-BE49-F238E27FC236}">
                <a16:creationId xmlns:a16="http://schemas.microsoft.com/office/drawing/2014/main" id="{E88EF7B5-6277-4CC9-B436-6085384583FE}"/>
              </a:ext>
            </a:extLst>
          </p:cNvPr>
          <p:cNvCxnSpPr>
            <a:cxnSpLocks/>
            <a:stCxn id="457" idx="2"/>
            <a:endCxn id="215" idx="0"/>
          </p:cNvCxnSpPr>
          <p:nvPr/>
        </p:nvCxnSpPr>
        <p:spPr bwMode="auto">
          <a:xfrm rot="5400000">
            <a:off x="2149103" y="3451628"/>
            <a:ext cx="278057" cy="17093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DF902A23-D01E-45DE-8C63-66E8A8D1DEFE}"/>
              </a:ext>
            </a:extLst>
          </p:cNvPr>
          <p:cNvGrpSpPr/>
          <p:nvPr/>
        </p:nvGrpSpPr>
        <p:grpSpPr>
          <a:xfrm>
            <a:off x="324727" y="2507552"/>
            <a:ext cx="2432591" cy="904875"/>
            <a:chOff x="3168711" y="2462244"/>
            <a:chExt cx="2432591" cy="904875"/>
          </a:xfrm>
        </p:grpSpPr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FD737A92-B3B9-4265-9A77-DEC37B8C4AC7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 bwMode="auto">
            <a:xfrm>
              <a:off x="4066419" y="2914681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3CF93CAB-6609-4BC3-81D4-915867626449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 bwMode="auto">
            <a:xfrm>
              <a:off x="4833860" y="2914681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451" name="群組 450">
              <a:extLst>
                <a:ext uri="{FF2B5EF4-FFF2-40B4-BE49-F238E27FC236}">
                  <a16:creationId xmlns:a16="http://schemas.microsoft.com/office/drawing/2014/main" id="{163BEBAE-C83F-4517-953F-4306B8A3D2A2}"/>
                </a:ext>
              </a:extLst>
            </p:cNvPr>
            <p:cNvGrpSpPr/>
            <p:nvPr/>
          </p:nvGrpSpPr>
          <p:grpSpPr>
            <a:xfrm>
              <a:off x="4066419" y="2476606"/>
              <a:ext cx="1534883" cy="438075"/>
              <a:chOff x="4066419" y="2476606"/>
              <a:chExt cx="1534883" cy="438075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BED72DE9-7D2E-499A-AC12-8B4BBCA13229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21FDA92F-B71B-4EC5-AF47-C15F659E0B5B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51241495-C278-4239-8F05-BE56F699C35D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52" name="直線接點 451">
              <a:extLst>
                <a:ext uri="{FF2B5EF4-FFF2-40B4-BE49-F238E27FC236}">
                  <a16:creationId xmlns:a16="http://schemas.microsoft.com/office/drawing/2014/main" id="{BEE0FE28-2461-4F51-AB27-16AA8C351D6D}"/>
                </a:ext>
              </a:extLst>
            </p:cNvPr>
            <p:cNvCxnSpPr>
              <a:cxnSpLocks/>
              <a:stCxn id="449" idx="1"/>
              <a:endCxn id="468" idx="3"/>
            </p:cNvCxnSpPr>
            <p:nvPr/>
          </p:nvCxnSpPr>
          <p:spPr bwMode="auto">
            <a:xfrm flipH="1">
              <a:off x="3804367" y="3133719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3" name="直線接點 452">
              <a:extLst>
                <a:ext uri="{FF2B5EF4-FFF2-40B4-BE49-F238E27FC236}">
                  <a16:creationId xmlns:a16="http://schemas.microsoft.com/office/drawing/2014/main" id="{FA4C0FCA-5096-496C-8FC3-357A978574DF}"/>
                </a:ext>
              </a:extLst>
            </p:cNvPr>
            <p:cNvCxnSpPr>
              <a:cxnSpLocks/>
              <a:endCxn id="467" idx="3"/>
            </p:cNvCxnSpPr>
            <p:nvPr/>
          </p:nvCxnSpPr>
          <p:spPr bwMode="auto">
            <a:xfrm flipH="1">
              <a:off x="3804367" y="2695644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54" name="群組 453">
              <a:extLst>
                <a:ext uri="{FF2B5EF4-FFF2-40B4-BE49-F238E27FC236}">
                  <a16:creationId xmlns:a16="http://schemas.microsoft.com/office/drawing/2014/main" id="{6CC4ADEA-F7F4-4DD7-A73B-2DAC22D36F03}"/>
                </a:ext>
              </a:extLst>
            </p:cNvPr>
            <p:cNvGrpSpPr/>
            <p:nvPr/>
          </p:nvGrpSpPr>
          <p:grpSpPr>
            <a:xfrm>
              <a:off x="3180755" y="2476606"/>
              <a:ext cx="623612" cy="876151"/>
              <a:chOff x="3160372" y="2467598"/>
              <a:chExt cx="623612" cy="876151"/>
            </a:xfrm>
          </p:grpSpPr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A1210769-F886-4632-91A9-573D17CF0A21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28931CE1-0C99-410C-8D77-A21D7E6DEB27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pic>
          <p:nvPicPr>
            <p:cNvPr id="455" name="圖片 454">
              <a:extLst>
                <a:ext uri="{FF2B5EF4-FFF2-40B4-BE49-F238E27FC236}">
                  <a16:creationId xmlns:a16="http://schemas.microsoft.com/office/drawing/2014/main" id="{D985A098-76F6-4113-AC73-0E31C925E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3168711" y="2462244"/>
              <a:ext cx="647700" cy="904875"/>
            </a:xfrm>
            <a:prstGeom prst="rect">
              <a:avLst/>
            </a:prstGeom>
          </p:spPr>
        </p:pic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04221643-B372-444B-ACEA-409BD2616B78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 bwMode="auto">
            <a:xfrm>
              <a:off x="4066418" y="2914681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99BCEA46-5158-4565-A898-41D6BD724D4F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 bwMode="auto">
            <a:xfrm>
              <a:off x="4833859" y="2914681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458" name="群組 457">
              <a:extLst>
                <a:ext uri="{FF2B5EF4-FFF2-40B4-BE49-F238E27FC236}">
                  <a16:creationId xmlns:a16="http://schemas.microsoft.com/office/drawing/2014/main" id="{015671A6-0CA2-4741-B092-F8667E0076A5}"/>
                </a:ext>
              </a:extLst>
            </p:cNvPr>
            <p:cNvGrpSpPr/>
            <p:nvPr/>
          </p:nvGrpSpPr>
          <p:grpSpPr>
            <a:xfrm>
              <a:off x="4066418" y="2476606"/>
              <a:ext cx="1534883" cy="438075"/>
              <a:chOff x="4066419" y="2476606"/>
              <a:chExt cx="1534883" cy="438075"/>
            </a:xfrm>
          </p:grpSpPr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96FF0B6F-6B96-451F-99A2-93C469F4BB87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3F460CF2-68C1-4607-B4C2-748282EDB8F1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9F253850-252B-4F3A-98D8-8CB20745626A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459" name="群組 458">
              <a:extLst>
                <a:ext uri="{FF2B5EF4-FFF2-40B4-BE49-F238E27FC236}">
                  <a16:creationId xmlns:a16="http://schemas.microsoft.com/office/drawing/2014/main" id="{AD371FA2-EAFC-4756-AC38-83EAD1066AB2}"/>
                </a:ext>
              </a:extLst>
            </p:cNvPr>
            <p:cNvGrpSpPr/>
            <p:nvPr/>
          </p:nvGrpSpPr>
          <p:grpSpPr>
            <a:xfrm>
              <a:off x="4066418" y="2476605"/>
              <a:ext cx="1534884" cy="876152"/>
              <a:chOff x="4066418" y="2476605"/>
              <a:chExt cx="1534884" cy="876152"/>
            </a:xfrm>
          </p:grpSpPr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04948D28-2A2A-47F7-A2CF-FAF1D33A43B4}"/>
                  </a:ext>
                </a:extLst>
              </p:cNvPr>
              <p:cNvSpPr/>
              <p:nvPr/>
            </p:nvSpPr>
            <p:spPr bwMode="auto">
              <a:xfrm>
                <a:off x="4066419" y="2476606"/>
                <a:ext cx="1534883" cy="876151"/>
              </a:xfrm>
              <a:prstGeom prst="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OVS-DPDK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461" name="接點: 弧形 460">
                <a:extLst>
                  <a:ext uri="{FF2B5EF4-FFF2-40B4-BE49-F238E27FC236}">
                    <a16:creationId xmlns:a16="http://schemas.microsoft.com/office/drawing/2014/main" id="{C038CBE9-4C31-4E4B-B417-00F8379610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587645" y="2722821"/>
                <a:ext cx="876151" cy="383720"/>
              </a:xfrm>
              <a:prstGeom prst="curvedConnector5">
                <a:avLst>
                  <a:gd name="adj1" fmla="val 22885"/>
                  <a:gd name="adj2" fmla="val 100089"/>
                  <a:gd name="adj3" fmla="val 98913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2" name="接點: 弧形 461">
                <a:extLst>
                  <a:ext uri="{FF2B5EF4-FFF2-40B4-BE49-F238E27FC236}">
                    <a16:creationId xmlns:a16="http://schemas.microsoft.com/office/drawing/2014/main" id="{943DE128-412C-4B41-B4DB-02059828B1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 flipV="1">
                <a:off x="4340622" y="2202405"/>
                <a:ext cx="219038" cy="767440"/>
              </a:xfrm>
              <a:prstGeom prst="curvedConnector4">
                <a:avLst>
                  <a:gd name="adj1" fmla="val 100017"/>
                  <a:gd name="adj2" fmla="val 66667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3" name="接點: 弧形 462">
                <a:extLst>
                  <a:ext uri="{FF2B5EF4-FFF2-40B4-BE49-F238E27FC236}">
                    <a16:creationId xmlns:a16="http://schemas.microsoft.com/office/drawing/2014/main" id="{17275319-CD32-4ACA-A7F1-0E05CCD6F98E}"/>
                  </a:ext>
                </a:extLst>
              </p:cNvPr>
              <p:cNvCxnSpPr/>
              <p:nvPr/>
            </p:nvCxnSpPr>
            <p:spPr bwMode="auto">
              <a:xfrm rot="10800000" flipH="1" flipV="1">
                <a:off x="4066418" y="3133719"/>
                <a:ext cx="383721" cy="219038"/>
              </a:xfrm>
              <a:prstGeom prst="curvedConnector4">
                <a:avLst>
                  <a:gd name="adj1" fmla="val -4965"/>
                  <a:gd name="adj2" fmla="val -18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B6EC95F1-3EFD-4E44-924F-7DED74B226E8}"/>
              </a:ext>
            </a:extLst>
          </p:cNvPr>
          <p:cNvGrpSpPr/>
          <p:nvPr/>
        </p:nvGrpSpPr>
        <p:grpSpPr>
          <a:xfrm>
            <a:off x="347816" y="822183"/>
            <a:ext cx="2409502" cy="923871"/>
            <a:chOff x="3191800" y="822183"/>
            <a:chExt cx="2409502" cy="923871"/>
          </a:xfrm>
        </p:grpSpPr>
        <p:grpSp>
          <p:nvGrpSpPr>
            <p:cNvPr id="441" name="群組 440">
              <a:extLst>
                <a:ext uri="{FF2B5EF4-FFF2-40B4-BE49-F238E27FC236}">
                  <a16:creationId xmlns:a16="http://schemas.microsoft.com/office/drawing/2014/main" id="{17DE3591-3829-48BF-B3A9-3814D9DEA922}"/>
                </a:ext>
              </a:extLst>
            </p:cNvPr>
            <p:cNvGrpSpPr/>
            <p:nvPr/>
          </p:nvGrpSpPr>
          <p:grpSpPr>
            <a:xfrm>
              <a:off x="3191800" y="1511948"/>
              <a:ext cx="2409502" cy="234106"/>
              <a:chOff x="277829" y="1635839"/>
              <a:chExt cx="2625772" cy="255119"/>
            </a:xfrm>
          </p:grpSpPr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9E656249-27B4-4851-9CA8-9EC452051DE2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BEAC56F0-0DDF-49BF-911A-9B5DF8693529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48A0D533-B1D1-4F19-A425-AEED90B1684F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442" name="群組 441">
              <a:extLst>
                <a:ext uri="{FF2B5EF4-FFF2-40B4-BE49-F238E27FC236}">
                  <a16:creationId xmlns:a16="http://schemas.microsoft.com/office/drawing/2014/main" id="{2825754B-FECC-47BA-A1B1-97BD882F6BFE}"/>
                </a:ext>
              </a:extLst>
            </p:cNvPr>
            <p:cNvGrpSpPr/>
            <p:nvPr/>
          </p:nvGrpSpPr>
          <p:grpSpPr>
            <a:xfrm>
              <a:off x="3191800" y="822183"/>
              <a:ext cx="616017" cy="689447"/>
              <a:chOff x="2062051" y="2473851"/>
              <a:chExt cx="616017" cy="689447"/>
            </a:xfrm>
          </p:grpSpPr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BF4015C3-92F7-4DF6-ADE2-51B7D99468A3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2062051" y="2473851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ACL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F0F726F6-E582-4591-B86A-BED3740ED757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2062051" y="2703667"/>
                <a:ext cx="616017" cy="22981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NAT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1B23ED07-EFB9-4A68-AF6F-42F09884DEB1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2062051" y="2933482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P-ARP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</p:grpSp>
      <p:cxnSp>
        <p:nvCxnSpPr>
          <p:cNvPr id="572" name="接點: 肘形 571">
            <a:extLst>
              <a:ext uri="{FF2B5EF4-FFF2-40B4-BE49-F238E27FC236}">
                <a16:creationId xmlns:a16="http://schemas.microsoft.com/office/drawing/2014/main" id="{56721530-186B-4A94-ABE8-D3B3024C1C45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590118" y="3248149"/>
            <a:ext cx="1059124" cy="24421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6" name="接點: 肘形 575">
            <a:extLst>
              <a:ext uri="{FF2B5EF4-FFF2-40B4-BE49-F238E27FC236}">
                <a16:creationId xmlns:a16="http://schemas.microsoft.com/office/drawing/2014/main" id="{7A17A566-6932-457F-ADC9-8C3A5C8C60D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561075" y="3828868"/>
            <a:ext cx="849889" cy="107152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4" name="接點: 肘形 693">
            <a:extLst>
              <a:ext uri="{FF2B5EF4-FFF2-40B4-BE49-F238E27FC236}">
                <a16:creationId xmlns:a16="http://schemas.microsoft.com/office/drawing/2014/main" id="{C5615D94-705A-473C-8A38-02858405AFAB}"/>
              </a:ext>
            </a:extLst>
          </p:cNvPr>
          <p:cNvCxnSpPr>
            <a:cxnSpLocks/>
            <a:stCxn id="144" idx="2"/>
          </p:cNvCxnSpPr>
          <p:nvPr/>
        </p:nvCxnSpPr>
        <p:spPr bwMode="auto">
          <a:xfrm rot="16200000" flipH="1">
            <a:off x="2348718" y="3797514"/>
            <a:ext cx="849890" cy="113422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5" name="接點: 肘形 694">
            <a:extLst>
              <a:ext uri="{FF2B5EF4-FFF2-40B4-BE49-F238E27FC236}">
                <a16:creationId xmlns:a16="http://schemas.microsoft.com/office/drawing/2014/main" id="{6AE00D29-85A7-4951-8BD6-DC610B0AB1CC}"/>
              </a:ext>
            </a:extLst>
          </p:cNvPr>
          <p:cNvCxnSpPr>
            <a:cxnSpLocks/>
            <a:endCxn id="596" idx="0"/>
          </p:cNvCxnSpPr>
          <p:nvPr/>
        </p:nvCxnSpPr>
        <p:spPr bwMode="auto">
          <a:xfrm rot="5400000">
            <a:off x="4438285" y="4072707"/>
            <a:ext cx="745273" cy="4792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6" name="接點: 肘形 695">
            <a:extLst>
              <a:ext uri="{FF2B5EF4-FFF2-40B4-BE49-F238E27FC236}">
                <a16:creationId xmlns:a16="http://schemas.microsoft.com/office/drawing/2014/main" id="{1681859A-C8E6-427C-97DC-360DA202E3F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110440" y="3279503"/>
            <a:ext cx="1059125" cy="23794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26223FA2-F07F-4E10-A82A-D64EFE3F535F}"/>
              </a:ext>
            </a:extLst>
          </p:cNvPr>
          <p:cNvGrpSpPr/>
          <p:nvPr/>
        </p:nvGrpSpPr>
        <p:grpSpPr>
          <a:xfrm>
            <a:off x="3340777" y="4684956"/>
            <a:ext cx="2109482" cy="627703"/>
            <a:chOff x="3340777" y="4684956"/>
            <a:chExt cx="2109482" cy="627703"/>
          </a:xfrm>
        </p:grpSpPr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363680E6-1CF0-490F-8949-BB2A5CFA061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 bwMode="auto">
            <a:xfrm>
              <a:off x="4043938" y="4684956"/>
              <a:ext cx="351580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96" name="矩形 595">
              <a:extLst>
                <a:ext uri="{FF2B5EF4-FFF2-40B4-BE49-F238E27FC236}">
                  <a16:creationId xmlns:a16="http://schemas.microsoft.com/office/drawing/2014/main" id="{878C213A-0C77-4516-9903-63CE8EC25C99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 bwMode="auto">
            <a:xfrm>
              <a:off x="4395518" y="4684956"/>
              <a:ext cx="351581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01" name="矩形 600">
              <a:extLst>
                <a:ext uri="{FF2B5EF4-FFF2-40B4-BE49-F238E27FC236}">
                  <a16:creationId xmlns:a16="http://schemas.microsoft.com/office/drawing/2014/main" id="{8DB56CE2-71FA-4738-B6DB-9A245C97E7B0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 bwMode="auto">
            <a:xfrm>
              <a:off x="4043938" y="4894190"/>
              <a:ext cx="351580" cy="2092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02" name="矩形 601">
              <a:extLst>
                <a:ext uri="{FF2B5EF4-FFF2-40B4-BE49-F238E27FC236}">
                  <a16:creationId xmlns:a16="http://schemas.microsoft.com/office/drawing/2014/main" id="{03574B32-FD9F-43DD-9E01-B26CE3FD056B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 bwMode="auto">
            <a:xfrm>
              <a:off x="4395518" y="4894190"/>
              <a:ext cx="351581" cy="2092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699" name="群組 698">
              <a:extLst>
                <a:ext uri="{FF2B5EF4-FFF2-40B4-BE49-F238E27FC236}">
                  <a16:creationId xmlns:a16="http://schemas.microsoft.com/office/drawing/2014/main" id="{C98156B5-1039-4F1A-9858-9F75F2195035}"/>
                </a:ext>
              </a:extLst>
            </p:cNvPr>
            <p:cNvGrpSpPr/>
            <p:nvPr/>
          </p:nvGrpSpPr>
          <p:grpSpPr>
            <a:xfrm>
              <a:off x="3340777" y="4684956"/>
              <a:ext cx="703161" cy="627703"/>
              <a:chOff x="3340777" y="4684956"/>
              <a:chExt cx="703161" cy="627703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1BCB80F6-6128-47F8-AF49-E0CA0136DDE6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3340777" y="4684956"/>
                <a:ext cx="70316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EF265EF0-7826-4D46-8C5A-DB0DF7647270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3340777" y="4894190"/>
                <a:ext cx="703161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BB4C70A7-8127-4C6D-BB81-078E65FA4617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340777" y="5103425"/>
                <a:ext cx="70316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201" name="群組 200">
              <a:extLst>
                <a:ext uri="{FF2B5EF4-FFF2-40B4-BE49-F238E27FC236}">
                  <a16:creationId xmlns:a16="http://schemas.microsoft.com/office/drawing/2014/main" id="{E01472AD-A1FD-46AB-BF9D-94E2ECA1B2DD}"/>
                </a:ext>
              </a:extLst>
            </p:cNvPr>
            <p:cNvGrpSpPr/>
            <p:nvPr/>
          </p:nvGrpSpPr>
          <p:grpSpPr>
            <a:xfrm>
              <a:off x="4747099" y="4684956"/>
              <a:ext cx="703160" cy="627703"/>
              <a:chOff x="4747099" y="4684956"/>
              <a:chExt cx="703160" cy="627703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ADD629AA-77E2-4408-8648-CFBF54D25A33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4747099" y="4684956"/>
                <a:ext cx="703160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59E35C97-527C-4B65-894A-127058396144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4747099" y="4894190"/>
                <a:ext cx="703160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A9CB39A4-D37F-4F9C-81AF-336ED1800B43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4747099" y="5103425"/>
                <a:ext cx="703160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7C52A87-02AF-426F-916B-BA643EAD07E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 bwMode="auto">
            <a:xfrm>
              <a:off x="4043938" y="5103425"/>
              <a:ext cx="703161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56" name="矩形 255">
            <a:extLst>
              <a:ext uri="{FF2B5EF4-FFF2-40B4-BE49-F238E27FC236}">
                <a16:creationId xmlns:a16="http://schemas.microsoft.com/office/drawing/2014/main" id="{8E66678E-9536-4743-A0A5-26E5E968094E}"/>
              </a:ext>
            </a:extLst>
          </p:cNvPr>
          <p:cNvSpPr/>
          <p:nvPr/>
        </p:nvSpPr>
        <p:spPr bwMode="auto">
          <a:xfrm>
            <a:off x="3342842" y="4684957"/>
            <a:ext cx="2105354" cy="627702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B8A88639-B8AB-43DA-A9C8-149538162682}"/>
              </a:ext>
            </a:extLst>
          </p:cNvPr>
          <p:cNvGrpSpPr/>
          <p:nvPr/>
        </p:nvGrpSpPr>
        <p:grpSpPr>
          <a:xfrm>
            <a:off x="9010571" y="3223730"/>
            <a:ext cx="2677353" cy="307777"/>
            <a:chOff x="9010571" y="3322735"/>
            <a:chExt cx="2677353" cy="307777"/>
          </a:xfrm>
        </p:grpSpPr>
        <p:cxnSp>
          <p:nvCxnSpPr>
            <p:cNvPr id="768" name="直線接點 767">
              <a:extLst>
                <a:ext uri="{FF2B5EF4-FFF2-40B4-BE49-F238E27FC236}">
                  <a16:creationId xmlns:a16="http://schemas.microsoft.com/office/drawing/2014/main" id="{4AE1CD7E-91BA-48BA-866D-D71F30E3E2D5}"/>
                </a:ext>
              </a:extLst>
            </p:cNvPr>
            <p:cNvCxnSpPr/>
            <p:nvPr/>
          </p:nvCxnSpPr>
          <p:spPr bwMode="auto">
            <a:xfrm>
              <a:off x="9010571" y="3478923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FF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9" name="文字方塊 768">
              <a:extLst>
                <a:ext uri="{FF2B5EF4-FFF2-40B4-BE49-F238E27FC236}">
                  <a16:creationId xmlns:a16="http://schemas.microsoft.com/office/drawing/2014/main" id="{53498A0C-D43D-4328-BB06-2679465798EC}"/>
                </a:ext>
              </a:extLst>
            </p:cNvPr>
            <p:cNvSpPr txBox="1"/>
            <p:nvPr/>
          </p:nvSpPr>
          <p:spPr>
            <a:xfrm>
              <a:off x="9967581" y="3322735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MEC-Internet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4" name="文字方塊 773">
            <a:extLst>
              <a:ext uri="{FF2B5EF4-FFF2-40B4-BE49-F238E27FC236}">
                <a16:creationId xmlns:a16="http://schemas.microsoft.com/office/drawing/2014/main" id="{8DE1BBC1-A012-49E3-B7E5-5A29E2D28F9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973850" y="5599528"/>
            <a:ext cx="86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ISP1_GW</a:t>
            </a:r>
            <a:endParaRPr lang="zh-TW" altLang="en-US" sz="12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81E3273E-2DFE-43FD-B142-F13C9934E03D}"/>
              </a:ext>
            </a:extLst>
          </p:cNvPr>
          <p:cNvSpPr/>
          <p:nvPr/>
        </p:nvSpPr>
        <p:spPr bwMode="auto">
          <a:xfrm>
            <a:off x="1916334" y="3676122"/>
            <a:ext cx="572662" cy="26356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9DCA3F0-4F2C-4276-AAC2-730DB1CDEC18}"/>
              </a:ext>
            </a:extLst>
          </p:cNvPr>
          <p:cNvCxnSpPr/>
          <p:nvPr/>
        </p:nvCxnSpPr>
        <p:spPr bwMode="auto">
          <a:xfrm flipV="1">
            <a:off x="3692358" y="5208042"/>
            <a:ext cx="1755838" cy="104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EADCEC5-480B-4795-89F5-569EE6B7EA4D}"/>
              </a:ext>
            </a:extLst>
          </p:cNvPr>
          <p:cNvCxnSpPr/>
          <p:nvPr/>
        </p:nvCxnSpPr>
        <p:spPr bwMode="auto">
          <a:xfrm>
            <a:off x="3340777" y="4789573"/>
            <a:ext cx="2107419" cy="418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91F607C-1BB7-4922-8AEF-97615D593D11}"/>
              </a:ext>
            </a:extLst>
          </p:cNvPr>
          <p:cNvCxnSpPr/>
          <p:nvPr/>
        </p:nvCxnSpPr>
        <p:spPr bwMode="auto">
          <a:xfrm>
            <a:off x="2029781" y="2959989"/>
            <a:ext cx="343816" cy="469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AD12638-5F24-489E-8177-DEFC9AB2E822}"/>
              </a:ext>
            </a:extLst>
          </p:cNvPr>
          <p:cNvCxnSpPr/>
          <p:nvPr/>
        </p:nvCxnSpPr>
        <p:spPr bwMode="auto">
          <a:xfrm flipH="1">
            <a:off x="1659622" y="3000657"/>
            <a:ext cx="370159" cy="397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7" name="矩形 306">
            <a:extLst>
              <a:ext uri="{FF2B5EF4-FFF2-40B4-BE49-F238E27FC236}">
                <a16:creationId xmlns:a16="http://schemas.microsoft.com/office/drawing/2014/main" id="{2A8A86A8-4215-4847-A6EC-14E6AC3464A0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398224" y="3939684"/>
            <a:ext cx="305541" cy="30554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1A8B7BBA-ED6C-4DF0-B793-18A1316B04A9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270201" y="3939684"/>
            <a:ext cx="305541" cy="30554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06B62287-897A-49D1-B7D3-F41654112D92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5142178" y="3939684"/>
            <a:ext cx="305541" cy="30554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525DA1F9-9B20-4C93-ADC6-68B05B55209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750752" y="673100"/>
            <a:ext cx="980185" cy="28242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47" name="接點: 肘形 246">
            <a:extLst>
              <a:ext uri="{FF2B5EF4-FFF2-40B4-BE49-F238E27FC236}">
                <a16:creationId xmlns:a16="http://schemas.microsoft.com/office/drawing/2014/main" id="{3F84DC40-14A9-434E-AFE5-2E036A21BBD8}"/>
              </a:ext>
            </a:extLst>
          </p:cNvPr>
          <p:cNvCxnSpPr>
            <a:cxnSpLocks/>
            <a:stCxn id="300" idx="2"/>
            <a:endCxn id="252" idx="0"/>
          </p:cNvCxnSpPr>
          <p:nvPr/>
        </p:nvCxnSpPr>
        <p:spPr bwMode="auto">
          <a:xfrm rot="16200000" flipH="1">
            <a:off x="3763577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8" name="接點: 肘形 247">
            <a:extLst>
              <a:ext uri="{FF2B5EF4-FFF2-40B4-BE49-F238E27FC236}">
                <a16:creationId xmlns:a16="http://schemas.microsoft.com/office/drawing/2014/main" id="{D7DDC1F2-BC69-4D45-B3C7-BC272D50CD5C}"/>
              </a:ext>
            </a:extLst>
          </p:cNvPr>
          <p:cNvCxnSpPr>
            <a:cxnSpLocks/>
            <a:stCxn id="302" idx="2"/>
            <a:endCxn id="254" idx="0"/>
          </p:cNvCxnSpPr>
          <p:nvPr/>
        </p:nvCxnSpPr>
        <p:spPr bwMode="auto">
          <a:xfrm rot="5400000">
            <a:off x="4818671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B8DC0458-0C23-4B5A-9994-F21495EFD1F9}"/>
              </a:ext>
            </a:extLst>
          </p:cNvPr>
          <p:cNvGrpSpPr/>
          <p:nvPr/>
        </p:nvGrpSpPr>
        <p:grpSpPr>
          <a:xfrm>
            <a:off x="4101806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250" name="群組 249">
              <a:extLst>
                <a:ext uri="{FF2B5EF4-FFF2-40B4-BE49-F238E27FC236}">
                  <a16:creationId xmlns:a16="http://schemas.microsoft.com/office/drawing/2014/main" id="{C07C215B-C2CA-4ECA-9CCC-E6450C24A572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48F47DB8-09CB-48C4-AC8F-3C68E0D9F2D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37E7E43C-A83C-4E6B-A623-5BDA34C3DCB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1AC9C817-7107-48A9-8571-6DA3410A4E8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118AFB2-F8E2-49CA-BCE8-7D03D925C3D8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55" name="直線接點 254">
            <a:extLst>
              <a:ext uri="{FF2B5EF4-FFF2-40B4-BE49-F238E27FC236}">
                <a16:creationId xmlns:a16="http://schemas.microsoft.com/office/drawing/2014/main" id="{365BAD82-7D0D-4609-B08B-AA26AA227151}"/>
              </a:ext>
            </a:extLst>
          </p:cNvPr>
          <p:cNvCxnSpPr>
            <a:cxnSpLocks/>
            <a:stCxn id="301" idx="2"/>
            <a:endCxn id="251" idx="0"/>
          </p:cNvCxnSpPr>
          <p:nvPr/>
        </p:nvCxnSpPr>
        <p:spPr bwMode="auto">
          <a:xfrm flipH="1">
            <a:off x="4422972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4" name="接點: 肘形 263">
            <a:extLst>
              <a:ext uri="{FF2B5EF4-FFF2-40B4-BE49-F238E27FC236}">
                <a16:creationId xmlns:a16="http://schemas.microsoft.com/office/drawing/2014/main" id="{9FF94225-7CF3-40EE-B483-DB7A302BEF5C}"/>
              </a:ext>
            </a:extLst>
          </p:cNvPr>
          <p:cNvCxnSpPr>
            <a:cxnSpLocks/>
            <a:stCxn id="251" idx="2"/>
            <a:endCxn id="334" idx="0"/>
          </p:cNvCxnSpPr>
          <p:nvPr/>
        </p:nvCxnSpPr>
        <p:spPr bwMode="auto">
          <a:xfrm rot="16200000" flipH="1">
            <a:off x="4459772" y="2207055"/>
            <a:ext cx="278058" cy="3516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5" name="接點: 肘形 264">
            <a:extLst>
              <a:ext uri="{FF2B5EF4-FFF2-40B4-BE49-F238E27FC236}">
                <a16:creationId xmlns:a16="http://schemas.microsoft.com/office/drawing/2014/main" id="{A9CA3061-730F-4B8A-BE21-5C42D7049CBC}"/>
              </a:ext>
            </a:extLst>
          </p:cNvPr>
          <p:cNvCxnSpPr>
            <a:cxnSpLocks/>
            <a:endCxn id="307" idx="0"/>
          </p:cNvCxnSpPr>
          <p:nvPr/>
        </p:nvCxnSpPr>
        <p:spPr bwMode="auto">
          <a:xfrm rot="5400000">
            <a:off x="3607641" y="3341419"/>
            <a:ext cx="541619" cy="654910"/>
          </a:xfrm>
          <a:prstGeom prst="bentConnector3">
            <a:avLst>
              <a:gd name="adj1" fmla="val 3311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" name="接點: 肘形 265">
            <a:extLst>
              <a:ext uri="{FF2B5EF4-FFF2-40B4-BE49-F238E27FC236}">
                <a16:creationId xmlns:a16="http://schemas.microsoft.com/office/drawing/2014/main" id="{56C89D96-B1A9-464A-872F-C720852AE5DD}"/>
              </a:ext>
            </a:extLst>
          </p:cNvPr>
          <p:cNvCxnSpPr>
            <a:cxnSpLocks/>
            <a:endCxn id="303" idx="0"/>
          </p:cNvCxnSpPr>
          <p:nvPr/>
        </p:nvCxnSpPr>
        <p:spPr bwMode="auto">
          <a:xfrm rot="5400000">
            <a:off x="4459774" y="3361264"/>
            <a:ext cx="278057" cy="3516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1" name="直線接點 270">
            <a:extLst>
              <a:ext uri="{FF2B5EF4-FFF2-40B4-BE49-F238E27FC236}">
                <a16:creationId xmlns:a16="http://schemas.microsoft.com/office/drawing/2014/main" id="{16166BD2-EDFF-4015-A825-86BE738B262A}"/>
              </a:ext>
            </a:extLst>
          </p:cNvPr>
          <p:cNvCxnSpPr>
            <a:cxnSpLocks/>
            <a:endCxn id="290" idx="3"/>
          </p:cNvCxnSpPr>
          <p:nvPr/>
        </p:nvCxnSpPr>
        <p:spPr bwMode="auto">
          <a:xfrm flipH="1">
            <a:off x="3683758" y="3179027"/>
            <a:ext cx="23778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9E17A607-43B3-44A0-96A9-831D2CB30878}"/>
              </a:ext>
            </a:extLst>
          </p:cNvPr>
          <p:cNvCxnSpPr>
            <a:cxnSpLocks/>
            <a:endCxn id="289" idx="3"/>
          </p:cNvCxnSpPr>
          <p:nvPr/>
        </p:nvCxnSpPr>
        <p:spPr bwMode="auto">
          <a:xfrm flipH="1">
            <a:off x="3683758" y="2740952"/>
            <a:ext cx="23778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0" name="接點: 弧形 279">
            <a:extLst>
              <a:ext uri="{FF2B5EF4-FFF2-40B4-BE49-F238E27FC236}">
                <a16:creationId xmlns:a16="http://schemas.microsoft.com/office/drawing/2014/main" id="{A437F0F7-5181-4036-B92D-1235BFEE71C4}"/>
              </a:ext>
            </a:extLst>
          </p:cNvPr>
          <p:cNvCxnSpPr>
            <a:cxnSpLocks/>
            <a:stCxn id="341" idx="2"/>
            <a:endCxn id="338" idx="0"/>
          </p:cNvCxnSpPr>
          <p:nvPr/>
        </p:nvCxnSpPr>
        <p:spPr bwMode="auto">
          <a:xfrm rot="16200000" flipH="1">
            <a:off x="4620920" y="2675625"/>
            <a:ext cx="876151" cy="5687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1" name="接點: 弧形 280">
            <a:extLst>
              <a:ext uri="{FF2B5EF4-FFF2-40B4-BE49-F238E27FC236}">
                <a16:creationId xmlns:a16="http://schemas.microsoft.com/office/drawing/2014/main" id="{12D3F8B3-41A6-418D-9D95-3B8D5B58EF34}"/>
              </a:ext>
            </a:extLst>
          </p:cNvPr>
          <p:cNvCxnSpPr>
            <a:cxnSpLocks/>
            <a:stCxn id="341" idx="2"/>
            <a:endCxn id="343" idx="3"/>
          </p:cNvCxnSpPr>
          <p:nvPr/>
        </p:nvCxnSpPr>
        <p:spPr bwMode="auto">
          <a:xfrm rot="5400000">
            <a:off x="4238567" y="2204887"/>
            <a:ext cx="219038" cy="85309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" name="接點: 弧形 281">
            <a:extLst>
              <a:ext uri="{FF2B5EF4-FFF2-40B4-BE49-F238E27FC236}">
                <a16:creationId xmlns:a16="http://schemas.microsoft.com/office/drawing/2014/main" id="{54BE40BC-B0E5-4E69-B070-B854EAB701F2}"/>
              </a:ext>
            </a:extLst>
          </p:cNvPr>
          <p:cNvCxnSpPr>
            <a:stCxn id="363" idx="3"/>
            <a:endCxn id="362" idx="0"/>
          </p:cNvCxnSpPr>
          <p:nvPr/>
        </p:nvCxnSpPr>
        <p:spPr bwMode="auto">
          <a:xfrm>
            <a:off x="3921540" y="3179027"/>
            <a:ext cx="284365" cy="21903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4" name="群組 293">
            <a:extLst>
              <a:ext uri="{FF2B5EF4-FFF2-40B4-BE49-F238E27FC236}">
                <a16:creationId xmlns:a16="http://schemas.microsoft.com/office/drawing/2014/main" id="{EB3717C3-DCB7-43CC-B373-FE7F2EA0C157}"/>
              </a:ext>
            </a:extLst>
          </p:cNvPr>
          <p:cNvGrpSpPr/>
          <p:nvPr/>
        </p:nvGrpSpPr>
        <p:grpSpPr>
          <a:xfrm>
            <a:off x="3218221" y="822183"/>
            <a:ext cx="2409502" cy="923871"/>
            <a:chOff x="3191800" y="822183"/>
            <a:chExt cx="2409502" cy="923871"/>
          </a:xfrm>
        </p:grpSpPr>
        <p:grpSp>
          <p:nvGrpSpPr>
            <p:cNvPr id="295" name="群組 294">
              <a:extLst>
                <a:ext uri="{FF2B5EF4-FFF2-40B4-BE49-F238E27FC236}">
                  <a16:creationId xmlns:a16="http://schemas.microsoft.com/office/drawing/2014/main" id="{FCD329D8-24E4-4D6E-8BA5-EBFB97FF9DDE}"/>
                </a:ext>
              </a:extLst>
            </p:cNvPr>
            <p:cNvGrpSpPr/>
            <p:nvPr/>
          </p:nvGrpSpPr>
          <p:grpSpPr>
            <a:xfrm>
              <a:off x="3191800" y="1511948"/>
              <a:ext cx="2409502" cy="234106"/>
              <a:chOff x="277829" y="1635839"/>
              <a:chExt cx="2625772" cy="255119"/>
            </a:xfrm>
          </p:grpSpPr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74A47C7E-C2C6-4FCB-8039-C4CA8689FD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2F7706B2-6FB7-4B84-8315-61A250A3F56D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ABD5BC40-E21E-4CB8-ACB3-3B017C6296CD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296" name="群組 295">
              <a:extLst>
                <a:ext uri="{FF2B5EF4-FFF2-40B4-BE49-F238E27FC236}">
                  <a16:creationId xmlns:a16="http://schemas.microsoft.com/office/drawing/2014/main" id="{82DA681D-ECFE-4AA3-AD72-A09AEFC6359B}"/>
                </a:ext>
              </a:extLst>
            </p:cNvPr>
            <p:cNvGrpSpPr/>
            <p:nvPr/>
          </p:nvGrpSpPr>
          <p:grpSpPr>
            <a:xfrm>
              <a:off x="3191800" y="822183"/>
              <a:ext cx="616017" cy="689447"/>
              <a:chOff x="2062051" y="2473851"/>
              <a:chExt cx="616017" cy="689447"/>
            </a:xfrm>
          </p:grpSpPr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AB378887-15F9-4C1F-97E6-9E0386744232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062051" y="2473851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ACL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94C41D30-1439-4B15-B3BF-74DF3E34DA62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062051" y="2703667"/>
                <a:ext cx="616017" cy="22981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NAT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69BF1DA6-B60F-44B9-BE1C-0730E60C21D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062051" y="2933482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P-ARP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</p:grpSp>
      <p:sp>
        <p:nvSpPr>
          <p:cNvPr id="303" name="矩形 302">
            <a:extLst>
              <a:ext uri="{FF2B5EF4-FFF2-40B4-BE49-F238E27FC236}">
                <a16:creationId xmlns:a16="http://schemas.microsoft.com/office/drawing/2014/main" id="{3843EBD3-5BAC-46A6-8E32-52F4BD0803B8}"/>
              </a:ext>
            </a:extLst>
          </p:cNvPr>
          <p:cNvSpPr/>
          <p:nvPr/>
        </p:nvSpPr>
        <p:spPr bwMode="auto">
          <a:xfrm>
            <a:off x="4136641" y="3676122"/>
            <a:ext cx="572662" cy="26356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FDA193B5-DD8C-485F-80E8-EBD75F6B58EF}"/>
              </a:ext>
            </a:extLst>
          </p:cNvPr>
          <p:cNvGrpSpPr/>
          <p:nvPr/>
        </p:nvGrpSpPr>
        <p:grpSpPr>
          <a:xfrm>
            <a:off x="3203725" y="2517977"/>
            <a:ext cx="482675" cy="884026"/>
            <a:chOff x="3203725" y="2517977"/>
            <a:chExt cx="630514" cy="884026"/>
          </a:xfrm>
        </p:grpSpPr>
        <p:grpSp>
          <p:nvGrpSpPr>
            <p:cNvPr id="273" name="群組 272">
              <a:extLst>
                <a:ext uri="{FF2B5EF4-FFF2-40B4-BE49-F238E27FC236}">
                  <a16:creationId xmlns:a16="http://schemas.microsoft.com/office/drawing/2014/main" id="{73A1B703-F5E1-4B79-9C15-C6EE67FECD74}"/>
                </a:ext>
              </a:extLst>
            </p:cNvPr>
            <p:cNvGrpSpPr/>
            <p:nvPr/>
          </p:nvGrpSpPr>
          <p:grpSpPr>
            <a:xfrm>
              <a:off x="3207176" y="2521914"/>
              <a:ext cx="623612" cy="876151"/>
              <a:chOff x="3160372" y="2467598"/>
              <a:chExt cx="623612" cy="876151"/>
            </a:xfrm>
          </p:grpSpPr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CEDEF6AD-218F-4FCE-B34B-A2989AF8156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36B03B92-3D89-45CC-A5A3-03DECBF75147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91815CCF-0C77-4E2E-94EC-9A611B0FF059}"/>
                </a:ext>
              </a:extLst>
            </p:cNvPr>
            <p:cNvSpPr/>
            <p:nvPr/>
          </p:nvSpPr>
          <p:spPr bwMode="auto">
            <a:xfrm>
              <a:off x="3203725" y="2517977"/>
              <a:ext cx="630514" cy="884026"/>
            </a:xfrm>
            <a:prstGeom prst="rect">
              <a:avLst/>
            </a:prstGeom>
            <a:solidFill>
              <a:srgbClr val="00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QoS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333" name="矩形 332">
            <a:extLst>
              <a:ext uri="{FF2B5EF4-FFF2-40B4-BE49-F238E27FC236}">
                <a16:creationId xmlns:a16="http://schemas.microsoft.com/office/drawing/2014/main" id="{3DA9F72F-6AA8-4E57-878B-FD50D26264EB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3921541" y="2521914"/>
            <a:ext cx="568727" cy="4380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81903A49-DCB3-4F07-8B61-94B53D031FFC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4490268" y="2521914"/>
            <a:ext cx="568726" cy="4380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FD0FCA69-357D-490D-989E-F9873848DA2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5058995" y="2521914"/>
            <a:ext cx="568727" cy="4380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E77021B6-3B9A-462D-BFF3-00BBAD186D46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3921541" y="2959989"/>
            <a:ext cx="568727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9D920CD5-E0EB-4DAE-A4E0-7F179E8837D9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4490268" y="2959989"/>
            <a:ext cx="568726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5C322CD7-1EC1-45C5-81B9-72C136079852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5058995" y="2959989"/>
            <a:ext cx="568727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15B95844-CF37-4C38-8EC6-81B69FB02054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190588" y="3398065"/>
            <a:ext cx="305541" cy="30554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5C5D786B-C773-41F7-9431-F7FB503EDC29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621861" y="2216373"/>
            <a:ext cx="305541" cy="30554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A92478B8-0922-4B78-B18F-C7139A1C2A5C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3615999" y="2588181"/>
            <a:ext cx="305541" cy="30554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5B9150E-7420-4884-8C46-1AFFB6D2A7FB}"/>
              </a:ext>
            </a:extLst>
          </p:cNvPr>
          <p:cNvCxnSpPr>
            <a:stCxn id="341" idx="2"/>
            <a:endCxn id="349" idx="0"/>
          </p:cNvCxnSpPr>
          <p:nvPr/>
        </p:nvCxnSpPr>
        <p:spPr bwMode="auto">
          <a:xfrm>
            <a:off x="4774632" y="2521914"/>
            <a:ext cx="0" cy="8761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9" name="矩形 348">
            <a:extLst>
              <a:ext uri="{FF2B5EF4-FFF2-40B4-BE49-F238E27FC236}">
                <a16:creationId xmlns:a16="http://schemas.microsoft.com/office/drawing/2014/main" id="{2F2C9DBD-0920-4D0B-8FC5-110AA7378D32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4621861" y="3398065"/>
            <a:ext cx="305541" cy="30554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EB377DB5-8456-4A83-8A7D-8E36E12E2560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4053134" y="3398065"/>
            <a:ext cx="305541" cy="30554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1A360097-ECAC-452F-B8D6-56120E22A906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3615999" y="3026256"/>
            <a:ext cx="305541" cy="30554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1" name="接點: 弧形 90">
            <a:extLst>
              <a:ext uri="{FF2B5EF4-FFF2-40B4-BE49-F238E27FC236}">
                <a16:creationId xmlns:a16="http://schemas.microsoft.com/office/drawing/2014/main" id="{0F032835-3F4B-4F9D-AEEE-B8BF2A1DD896}"/>
              </a:ext>
            </a:extLst>
          </p:cNvPr>
          <p:cNvCxnSpPr>
            <a:stCxn id="362" idx="0"/>
            <a:endCxn id="349" idx="0"/>
          </p:cNvCxnSpPr>
          <p:nvPr/>
        </p:nvCxnSpPr>
        <p:spPr bwMode="auto">
          <a:xfrm rot="5400000" flipH="1" flipV="1">
            <a:off x="4490268" y="3113702"/>
            <a:ext cx="12700" cy="568727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F111DC3-805E-4CC4-8873-667F5E1F5C43}"/>
              </a:ext>
            </a:extLst>
          </p:cNvPr>
          <p:cNvSpPr txBox="1"/>
          <p:nvPr/>
        </p:nvSpPr>
        <p:spPr>
          <a:xfrm>
            <a:off x="4101806" y="295275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MEC</a:t>
            </a:r>
            <a:r>
              <a:rPr lang="zh-TW" altLang="en-US" dirty="0"/>
              <a:t>可以碰到外網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73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AFC5FD2-36B4-4F46-B328-49D0D276203C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45814" y="3939684"/>
            <a:ext cx="305541" cy="30554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68F44FB-BB6B-4682-B36F-8979951C6E8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44602" y="673100"/>
            <a:ext cx="1307965" cy="326658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4B59610-DF04-4F56-AAA3-706766D57FF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552567" y="673100"/>
            <a:ext cx="1307964" cy="326658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5868903-976B-42A2-B347-A67B14D0EEE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44602" y="673100"/>
            <a:ext cx="2615929" cy="32665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96103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840086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7132C5-F8FA-45E2-A507-CC2569617764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619299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203" idx="2"/>
          </p:cNvCxnSpPr>
          <p:nvPr/>
        </p:nvCxnSpPr>
        <p:spPr bwMode="auto">
          <a:xfrm flipH="1" flipV="1">
            <a:off x="4395519" y="5312659"/>
            <a:ext cx="1031" cy="4514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697" idx="2"/>
          </p:cNvCxnSpPr>
          <p:nvPr/>
        </p:nvCxnSpPr>
        <p:spPr bwMode="auto">
          <a:xfrm rot="5400000" flipH="1" flipV="1">
            <a:off x="2396736" y="4468491"/>
            <a:ext cx="451453" cy="21397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8F08355E-9109-4C9E-9984-5246C5DE220A}"/>
              </a:ext>
            </a:extLst>
          </p:cNvPr>
          <p:cNvCxnSpPr>
            <a:cxnSpLocks/>
            <a:stCxn id="18" idx="0"/>
            <a:endCxn id="200" idx="2"/>
          </p:cNvCxnSpPr>
          <p:nvPr/>
        </p:nvCxnSpPr>
        <p:spPr bwMode="auto">
          <a:xfrm rot="16200000" flipV="1">
            <a:off x="5911495" y="4499844"/>
            <a:ext cx="451453" cy="2077084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cxnSpLocks/>
            <a:endCxn id="698" idx="1"/>
          </p:cNvCxnSpPr>
          <p:nvPr/>
        </p:nvCxnSpPr>
        <p:spPr bwMode="auto">
          <a:xfrm>
            <a:off x="5450259" y="5208042"/>
            <a:ext cx="25666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6" name="矩形 525">
            <a:extLst>
              <a:ext uri="{FF2B5EF4-FFF2-40B4-BE49-F238E27FC236}">
                <a16:creationId xmlns:a16="http://schemas.microsoft.com/office/drawing/2014/main" id="{A4D1CE7F-6FD0-4C6D-9850-70B358B2F9F8}"/>
              </a:ext>
            </a:extLst>
          </p:cNvPr>
          <p:cNvSpPr/>
          <p:nvPr/>
        </p:nvSpPr>
        <p:spPr bwMode="auto">
          <a:xfrm>
            <a:off x="8890756" y="1281814"/>
            <a:ext cx="3097751" cy="4200318"/>
          </a:xfrm>
          <a:prstGeom prst="rect">
            <a:avLst/>
          </a:prstGeom>
          <a:solidFill>
            <a:srgbClr val="B2B2B2">
              <a:alpha val="49804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5F16D132-C028-4EDA-B1BC-5CCCEF340AD1}"/>
              </a:ext>
            </a:extLst>
          </p:cNvPr>
          <p:cNvGrpSpPr/>
          <p:nvPr/>
        </p:nvGrpSpPr>
        <p:grpSpPr>
          <a:xfrm>
            <a:off x="9010571" y="1946587"/>
            <a:ext cx="2489802" cy="307777"/>
            <a:chOff x="9010571" y="2222642"/>
            <a:chExt cx="2489802" cy="307777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1C2EEC7-0122-4C54-82B2-C0C82F003B9D}"/>
                </a:ext>
              </a:extLst>
            </p:cNvPr>
            <p:cNvCxnSpPr/>
            <p:nvPr/>
          </p:nvCxnSpPr>
          <p:spPr bwMode="auto">
            <a:xfrm>
              <a:off x="9010571" y="237883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F93DE46-6F4A-4848-A1BB-FC5782F9804E}"/>
                </a:ext>
              </a:extLst>
            </p:cNvPr>
            <p:cNvSpPr txBox="1"/>
            <p:nvPr/>
          </p:nvSpPr>
          <p:spPr>
            <a:xfrm>
              <a:off x="9967581" y="2222642"/>
              <a:ext cx="1532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D1AE9E44-9676-40A0-AAFD-AF77A2F4F646}"/>
              </a:ext>
            </a:extLst>
          </p:cNvPr>
          <p:cNvGrpSpPr/>
          <p:nvPr/>
        </p:nvGrpSpPr>
        <p:grpSpPr>
          <a:xfrm>
            <a:off x="9010571" y="2477437"/>
            <a:ext cx="2308598" cy="523220"/>
            <a:chOff x="9010571" y="2601649"/>
            <a:chExt cx="2308598" cy="523220"/>
          </a:xfrm>
        </p:grpSpPr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5635D06-F8D1-486F-A9EC-CC407A143F70}"/>
                </a:ext>
              </a:extLst>
            </p:cNvPr>
            <p:cNvCxnSpPr/>
            <p:nvPr/>
          </p:nvCxnSpPr>
          <p:spPr bwMode="auto">
            <a:xfrm>
              <a:off x="9010571" y="2863259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91C13C0-969A-47E3-BF98-91D505284562}"/>
                </a:ext>
              </a:extLst>
            </p:cNvPr>
            <p:cNvSpPr txBox="1"/>
            <p:nvPr/>
          </p:nvSpPr>
          <p:spPr>
            <a:xfrm>
              <a:off x="9967581" y="2601649"/>
              <a:ext cx="1351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 + ONOS + 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MEC-UE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D0955C34-141C-45DC-850B-4EF8FED415F1}"/>
              </a:ext>
            </a:extLst>
          </p:cNvPr>
          <p:cNvGrpSpPr/>
          <p:nvPr/>
        </p:nvGrpSpPr>
        <p:grpSpPr>
          <a:xfrm>
            <a:off x="9010571" y="3754580"/>
            <a:ext cx="1895087" cy="307777"/>
            <a:chOff x="9010571" y="3777632"/>
            <a:chExt cx="1895087" cy="307777"/>
          </a:xfrm>
        </p:grpSpPr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3FA0E87-AE49-444A-BFE9-E7246C3D0ABC}"/>
                </a:ext>
              </a:extLst>
            </p:cNvPr>
            <p:cNvCxnSpPr/>
            <p:nvPr/>
          </p:nvCxnSpPr>
          <p:spPr bwMode="auto">
            <a:xfrm>
              <a:off x="9010571" y="393382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3E3D7038-D93A-4487-AD5D-8D3B3B7C5F91}"/>
                </a:ext>
              </a:extLst>
            </p:cNvPr>
            <p:cNvSpPr txBox="1"/>
            <p:nvPr/>
          </p:nvSpPr>
          <p:spPr>
            <a:xfrm>
              <a:off x="9967581" y="3777632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Flow Rule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A18C2F89-4664-449E-A01A-E42B7F5A087F}"/>
              </a:ext>
            </a:extLst>
          </p:cNvPr>
          <p:cNvGrpSpPr/>
          <p:nvPr/>
        </p:nvGrpSpPr>
        <p:grpSpPr>
          <a:xfrm>
            <a:off x="9148645" y="4285430"/>
            <a:ext cx="2186362" cy="307777"/>
            <a:chOff x="9148645" y="4257683"/>
            <a:chExt cx="2186362" cy="30777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938A148E-476F-4B5A-ABFF-F83308EA8267}"/>
                </a:ext>
              </a:extLst>
            </p:cNvPr>
            <p:cNvSpPr/>
            <p:nvPr/>
          </p:nvSpPr>
          <p:spPr bwMode="auto">
            <a:xfrm>
              <a:off x="9148645" y="4344861"/>
              <a:ext cx="450288" cy="189102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6EE2E059-0511-49CB-B548-CF127F15B403}"/>
                </a:ext>
              </a:extLst>
            </p:cNvPr>
            <p:cNvSpPr txBox="1"/>
            <p:nvPr/>
          </p:nvSpPr>
          <p:spPr>
            <a:xfrm>
              <a:off x="9967581" y="4257683"/>
              <a:ext cx="1367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3" name="群組 262">
            <a:extLst>
              <a:ext uri="{FF2B5EF4-FFF2-40B4-BE49-F238E27FC236}">
                <a16:creationId xmlns:a16="http://schemas.microsoft.com/office/drawing/2014/main" id="{2A19479D-5D7B-42AE-834C-C7FC73CFF834}"/>
              </a:ext>
            </a:extLst>
          </p:cNvPr>
          <p:cNvGrpSpPr/>
          <p:nvPr/>
        </p:nvGrpSpPr>
        <p:grpSpPr>
          <a:xfrm>
            <a:off x="9148645" y="4816278"/>
            <a:ext cx="1726300" cy="307777"/>
            <a:chOff x="9148645" y="4816278"/>
            <a:chExt cx="1726300" cy="307777"/>
          </a:xfrm>
        </p:grpSpPr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D938D46A-C88C-45D6-BA3B-C8B9989D7B75}"/>
                </a:ext>
              </a:extLst>
            </p:cNvPr>
            <p:cNvSpPr/>
            <p:nvPr/>
          </p:nvSpPr>
          <p:spPr bwMode="auto">
            <a:xfrm>
              <a:off x="9148645" y="4903456"/>
              <a:ext cx="450288" cy="189102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18" name="文字方塊 517">
              <a:extLst>
                <a:ext uri="{FF2B5EF4-FFF2-40B4-BE49-F238E27FC236}">
                  <a16:creationId xmlns:a16="http://schemas.microsoft.com/office/drawing/2014/main" id="{64A8AE0F-4351-436C-A1C5-0BEA1D4A8D93}"/>
                </a:ext>
              </a:extLst>
            </p:cNvPr>
            <p:cNvSpPr txBox="1"/>
            <p:nvPr/>
          </p:nvSpPr>
          <p:spPr>
            <a:xfrm>
              <a:off x="9967581" y="4816278"/>
              <a:ext cx="907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525" name="文字方塊 524">
            <a:extLst>
              <a:ext uri="{FF2B5EF4-FFF2-40B4-BE49-F238E27FC236}">
                <a16:creationId xmlns:a16="http://schemas.microsoft.com/office/drawing/2014/main" id="{BCCFA377-0C84-40E3-B13E-7F8AD77F8BDD}"/>
              </a:ext>
            </a:extLst>
          </p:cNvPr>
          <p:cNvSpPr txBox="1"/>
          <p:nvPr/>
        </p:nvSpPr>
        <p:spPr>
          <a:xfrm>
            <a:off x="9962577" y="14263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Legend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pic>
        <p:nvPicPr>
          <p:cNvPr id="698" name="圖片 697">
            <a:extLst>
              <a:ext uri="{FF2B5EF4-FFF2-40B4-BE49-F238E27FC236}">
                <a16:creationId xmlns:a16="http://schemas.microsoft.com/office/drawing/2014/main" id="{BFA43D3F-6EAC-44DA-B367-B363BBE0BD9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8016937" y="4816556"/>
            <a:ext cx="782972" cy="782972"/>
          </a:xfrm>
          <a:prstGeom prst="rect">
            <a:avLst/>
          </a:prstGeom>
        </p:spPr>
      </p:pic>
      <p:sp>
        <p:nvSpPr>
          <p:cNvPr id="701" name="文字方塊 700">
            <a:extLst>
              <a:ext uri="{FF2B5EF4-FFF2-40B4-BE49-F238E27FC236}">
                <a16:creationId xmlns:a16="http://schemas.microsoft.com/office/drawing/2014/main" id="{BC19A99A-3EEF-4B8B-80F7-56C26B49AE05}"/>
              </a:ext>
            </a:extLst>
          </p:cNvPr>
          <p:cNvSpPr txBox="1"/>
          <p:nvPr/>
        </p:nvSpPr>
        <p:spPr>
          <a:xfrm>
            <a:off x="1722430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172.18.100.1/24</a:t>
            </a:r>
            <a:endParaRPr lang="zh-TW" altLang="en-US" sz="1200" dirty="0"/>
          </a:p>
        </p:txBody>
      </p:sp>
      <p:sp>
        <p:nvSpPr>
          <p:cNvPr id="702" name="文字方塊 701">
            <a:extLst>
              <a:ext uri="{FF2B5EF4-FFF2-40B4-BE49-F238E27FC236}">
                <a16:creationId xmlns:a16="http://schemas.microsoft.com/office/drawing/2014/main" id="{0C6EFCE4-38A8-4D6D-8E89-D2ABB369FA66}"/>
              </a:ext>
            </a:extLst>
          </p:cNvPr>
          <p:cNvSpPr txBox="1"/>
          <p:nvPr/>
        </p:nvSpPr>
        <p:spPr>
          <a:xfrm>
            <a:off x="4723468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172.18.100.2/24</a:t>
            </a:r>
            <a:endParaRPr lang="zh-TW" altLang="en-US" sz="1200" dirty="0"/>
          </a:p>
        </p:txBody>
      </p:sp>
      <p:sp>
        <p:nvSpPr>
          <p:cNvPr id="703" name="文字方塊 702">
            <a:extLst>
              <a:ext uri="{FF2B5EF4-FFF2-40B4-BE49-F238E27FC236}">
                <a16:creationId xmlns:a16="http://schemas.microsoft.com/office/drawing/2014/main" id="{5A81ED57-68E7-4CFD-BBC2-3D6E20316E95}"/>
              </a:ext>
            </a:extLst>
          </p:cNvPr>
          <p:cNvSpPr txBox="1"/>
          <p:nvPr/>
        </p:nvSpPr>
        <p:spPr>
          <a:xfrm>
            <a:off x="7677339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172.18.100.3/24</a:t>
            </a:r>
            <a:endParaRPr lang="zh-TW" altLang="en-US" sz="1200" dirty="0"/>
          </a:p>
        </p:txBody>
      </p: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48876" y="6206125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172.18.100.1/24</a:t>
            </a:r>
            <a:endParaRPr lang="zh-TW" altLang="en-US" sz="1200" dirty="0"/>
          </a:p>
        </p:txBody>
      </p:sp>
      <p:sp>
        <p:nvSpPr>
          <p:cNvPr id="705" name="文字方塊 704">
            <a:extLst>
              <a:ext uri="{FF2B5EF4-FFF2-40B4-BE49-F238E27FC236}">
                <a16:creationId xmlns:a16="http://schemas.microsoft.com/office/drawing/2014/main" id="{62A41296-AE12-4241-A0CA-2881220E999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792859" y="6206125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172.18.100.2/24</a:t>
            </a:r>
            <a:endParaRPr lang="zh-TW" altLang="en-US" sz="1200" dirty="0"/>
          </a:p>
        </p:txBody>
      </p:sp>
      <p:sp>
        <p:nvSpPr>
          <p:cNvPr id="706" name="文字方塊 705">
            <a:extLst>
              <a:ext uri="{FF2B5EF4-FFF2-40B4-BE49-F238E27FC236}">
                <a16:creationId xmlns:a16="http://schemas.microsoft.com/office/drawing/2014/main" id="{576044F3-AFE5-46D3-8797-C5FD98BAECB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572072" y="6206125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172.18.100.3/24</a:t>
            </a:r>
            <a:endParaRPr lang="zh-TW" altLang="en-US" sz="1200" dirty="0"/>
          </a:p>
        </p:txBody>
      </p:sp>
      <p:cxnSp>
        <p:nvCxnSpPr>
          <p:cNvPr id="204" name="接點: 肘形 203">
            <a:extLst>
              <a:ext uri="{FF2B5EF4-FFF2-40B4-BE49-F238E27FC236}">
                <a16:creationId xmlns:a16="http://schemas.microsoft.com/office/drawing/2014/main" id="{C3C28407-06E3-40A8-9865-C5EF89CF3B1F}"/>
              </a:ext>
            </a:extLst>
          </p:cNvPr>
          <p:cNvCxnSpPr>
            <a:cxnSpLocks/>
            <a:endCxn id="595" idx="0"/>
          </p:cNvCxnSpPr>
          <p:nvPr/>
        </p:nvCxnSpPr>
        <p:spPr bwMode="auto">
          <a:xfrm rot="16200000" flipH="1">
            <a:off x="3608512" y="4073739"/>
            <a:ext cx="745273" cy="4771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90FB7337-B5A6-47CE-95D7-EFAC47982F0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880347" y="673100"/>
            <a:ext cx="980185" cy="28242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14" name="接點: 肘形 413">
            <a:extLst>
              <a:ext uri="{FF2B5EF4-FFF2-40B4-BE49-F238E27FC236}">
                <a16:creationId xmlns:a16="http://schemas.microsoft.com/office/drawing/2014/main" id="{AC12ACC2-65E8-4507-AE90-F0393E473112}"/>
              </a:ext>
            </a:extLst>
          </p:cNvPr>
          <p:cNvCxnSpPr>
            <a:cxnSpLocks/>
            <a:stCxn id="446" idx="2"/>
            <a:endCxn id="474" idx="0"/>
          </p:cNvCxnSpPr>
          <p:nvPr/>
        </p:nvCxnSpPr>
        <p:spPr bwMode="auto">
          <a:xfrm rot="16200000" flipH="1">
            <a:off x="893172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5" name="接點: 肘形 414">
            <a:extLst>
              <a:ext uri="{FF2B5EF4-FFF2-40B4-BE49-F238E27FC236}">
                <a16:creationId xmlns:a16="http://schemas.microsoft.com/office/drawing/2014/main" id="{4C92ECC9-1B06-42FF-8F98-BD1F4112B631}"/>
              </a:ext>
            </a:extLst>
          </p:cNvPr>
          <p:cNvCxnSpPr>
            <a:cxnSpLocks/>
            <a:stCxn id="448" idx="2"/>
            <a:endCxn id="476" idx="0"/>
          </p:cNvCxnSpPr>
          <p:nvPr/>
        </p:nvCxnSpPr>
        <p:spPr bwMode="auto">
          <a:xfrm rot="5400000">
            <a:off x="1948266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33" name="群組 432">
            <a:extLst>
              <a:ext uri="{FF2B5EF4-FFF2-40B4-BE49-F238E27FC236}">
                <a16:creationId xmlns:a16="http://schemas.microsoft.com/office/drawing/2014/main" id="{2BA7083C-FCF6-4F74-A5D5-11320624433D}"/>
              </a:ext>
            </a:extLst>
          </p:cNvPr>
          <p:cNvGrpSpPr/>
          <p:nvPr/>
        </p:nvGrpSpPr>
        <p:grpSpPr>
          <a:xfrm>
            <a:off x="1231401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472" name="群組 471">
              <a:extLst>
                <a:ext uri="{FF2B5EF4-FFF2-40B4-BE49-F238E27FC236}">
                  <a16:creationId xmlns:a16="http://schemas.microsoft.com/office/drawing/2014/main" id="{6F18F5B9-977B-4725-B43B-E8FA22923C7D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76B31DF2-C38F-44A7-A47C-BBD2F4EFC925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D037EF92-26A5-42A8-B6C5-9A1921D37050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70E4BA50-0306-44FB-A996-0C848CDCA855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89BB0056-0A35-4ED6-BE68-F436106FFB64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7AF825BE-7712-43F8-A8DC-EC637DAE9E04}"/>
              </a:ext>
            </a:extLst>
          </p:cNvPr>
          <p:cNvCxnSpPr>
            <a:cxnSpLocks/>
            <a:stCxn id="447" idx="2"/>
            <a:endCxn id="473" idx="0"/>
          </p:cNvCxnSpPr>
          <p:nvPr/>
        </p:nvCxnSpPr>
        <p:spPr bwMode="auto">
          <a:xfrm flipH="1">
            <a:off x="1552567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5" name="接點: 肘形 434">
            <a:extLst>
              <a:ext uri="{FF2B5EF4-FFF2-40B4-BE49-F238E27FC236}">
                <a16:creationId xmlns:a16="http://schemas.microsoft.com/office/drawing/2014/main" id="{8B2FC7C8-4E4E-4C8B-8117-6666A77C981A}"/>
              </a:ext>
            </a:extLst>
          </p:cNvPr>
          <p:cNvCxnSpPr>
            <a:cxnSpLocks/>
            <a:stCxn id="473" idx="2"/>
            <a:endCxn id="460" idx="0"/>
          </p:cNvCxnSpPr>
          <p:nvPr/>
        </p:nvCxnSpPr>
        <p:spPr bwMode="auto">
          <a:xfrm rot="16200000" flipH="1">
            <a:off x="1632193" y="2164230"/>
            <a:ext cx="278058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6" name="接點: 肘形 435">
            <a:extLst>
              <a:ext uri="{FF2B5EF4-FFF2-40B4-BE49-F238E27FC236}">
                <a16:creationId xmlns:a16="http://schemas.microsoft.com/office/drawing/2014/main" id="{CDF76DCA-126F-47F6-B677-462C1EF7E081}"/>
              </a:ext>
            </a:extLst>
          </p:cNvPr>
          <p:cNvCxnSpPr>
            <a:cxnSpLocks/>
            <a:stCxn id="456" idx="2"/>
            <a:endCxn id="8" idx="0"/>
          </p:cNvCxnSpPr>
          <p:nvPr/>
        </p:nvCxnSpPr>
        <p:spPr bwMode="auto">
          <a:xfrm rot="5400000">
            <a:off x="981561" y="3315089"/>
            <a:ext cx="541619" cy="7075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8" name="接點: 肘形 437">
            <a:extLst>
              <a:ext uri="{FF2B5EF4-FFF2-40B4-BE49-F238E27FC236}">
                <a16:creationId xmlns:a16="http://schemas.microsoft.com/office/drawing/2014/main" id="{E88EF7B5-6277-4CC9-B436-6085384583FE}"/>
              </a:ext>
            </a:extLst>
          </p:cNvPr>
          <p:cNvCxnSpPr>
            <a:cxnSpLocks/>
            <a:stCxn id="457" idx="2"/>
            <a:endCxn id="215" idx="0"/>
          </p:cNvCxnSpPr>
          <p:nvPr/>
        </p:nvCxnSpPr>
        <p:spPr bwMode="auto">
          <a:xfrm rot="5400000">
            <a:off x="2149103" y="3451628"/>
            <a:ext cx="278057" cy="17093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DF902A23-D01E-45DE-8C63-66E8A8D1DEFE}"/>
              </a:ext>
            </a:extLst>
          </p:cNvPr>
          <p:cNvGrpSpPr/>
          <p:nvPr/>
        </p:nvGrpSpPr>
        <p:grpSpPr>
          <a:xfrm>
            <a:off x="324727" y="2507552"/>
            <a:ext cx="2432591" cy="904875"/>
            <a:chOff x="3168711" y="2462244"/>
            <a:chExt cx="2432591" cy="904875"/>
          </a:xfrm>
        </p:grpSpPr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FD737A92-B3B9-4265-9A77-DEC37B8C4AC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 bwMode="auto">
            <a:xfrm>
              <a:off x="4066419" y="2914681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3CF93CAB-6609-4BC3-81D4-91586762644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auto">
            <a:xfrm>
              <a:off x="4833860" y="2914681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451" name="群組 450">
              <a:extLst>
                <a:ext uri="{FF2B5EF4-FFF2-40B4-BE49-F238E27FC236}">
                  <a16:creationId xmlns:a16="http://schemas.microsoft.com/office/drawing/2014/main" id="{163BEBAE-C83F-4517-953F-4306B8A3D2A2}"/>
                </a:ext>
              </a:extLst>
            </p:cNvPr>
            <p:cNvGrpSpPr/>
            <p:nvPr/>
          </p:nvGrpSpPr>
          <p:grpSpPr>
            <a:xfrm>
              <a:off x="4066419" y="2476606"/>
              <a:ext cx="1534883" cy="438075"/>
              <a:chOff x="4066419" y="2476606"/>
              <a:chExt cx="1534883" cy="438075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BED72DE9-7D2E-499A-AC12-8B4BBCA13229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21FDA92F-B71B-4EC5-AF47-C15F659E0B5B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51241495-C278-4239-8F05-BE56F699C35D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52" name="直線接點 451">
              <a:extLst>
                <a:ext uri="{FF2B5EF4-FFF2-40B4-BE49-F238E27FC236}">
                  <a16:creationId xmlns:a16="http://schemas.microsoft.com/office/drawing/2014/main" id="{BEE0FE28-2461-4F51-AB27-16AA8C351D6D}"/>
                </a:ext>
              </a:extLst>
            </p:cNvPr>
            <p:cNvCxnSpPr>
              <a:cxnSpLocks/>
              <a:stCxn id="449" idx="1"/>
              <a:endCxn id="468" idx="3"/>
            </p:cNvCxnSpPr>
            <p:nvPr/>
          </p:nvCxnSpPr>
          <p:spPr bwMode="auto">
            <a:xfrm flipH="1">
              <a:off x="3804367" y="3133719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3" name="直線接點 452">
              <a:extLst>
                <a:ext uri="{FF2B5EF4-FFF2-40B4-BE49-F238E27FC236}">
                  <a16:creationId xmlns:a16="http://schemas.microsoft.com/office/drawing/2014/main" id="{FA4C0FCA-5096-496C-8FC3-357A978574DF}"/>
                </a:ext>
              </a:extLst>
            </p:cNvPr>
            <p:cNvCxnSpPr>
              <a:cxnSpLocks/>
              <a:endCxn id="467" idx="3"/>
            </p:cNvCxnSpPr>
            <p:nvPr/>
          </p:nvCxnSpPr>
          <p:spPr bwMode="auto">
            <a:xfrm flipH="1">
              <a:off x="3804367" y="2695644"/>
              <a:ext cx="26205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54" name="群組 453">
              <a:extLst>
                <a:ext uri="{FF2B5EF4-FFF2-40B4-BE49-F238E27FC236}">
                  <a16:creationId xmlns:a16="http://schemas.microsoft.com/office/drawing/2014/main" id="{6CC4ADEA-F7F4-4DD7-A73B-2DAC22D36F03}"/>
                </a:ext>
              </a:extLst>
            </p:cNvPr>
            <p:cNvGrpSpPr/>
            <p:nvPr/>
          </p:nvGrpSpPr>
          <p:grpSpPr>
            <a:xfrm>
              <a:off x="3180755" y="2476606"/>
              <a:ext cx="623612" cy="876151"/>
              <a:chOff x="3160372" y="2467598"/>
              <a:chExt cx="623612" cy="876151"/>
            </a:xfrm>
          </p:grpSpPr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A1210769-F886-4632-91A9-573D17CF0A21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3160372" y="2467598"/>
                <a:ext cx="623612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28931CE1-0C99-410C-8D77-A21D7E6DEB2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3160372" y="2905673"/>
                <a:ext cx="623612" cy="43807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pic>
          <p:nvPicPr>
            <p:cNvPr id="455" name="圖片 454">
              <a:extLst>
                <a:ext uri="{FF2B5EF4-FFF2-40B4-BE49-F238E27FC236}">
                  <a16:creationId xmlns:a16="http://schemas.microsoft.com/office/drawing/2014/main" id="{D985A098-76F6-4113-AC73-0E31C925E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3168711" y="2462244"/>
              <a:ext cx="647700" cy="904875"/>
            </a:xfrm>
            <a:prstGeom prst="rect">
              <a:avLst/>
            </a:prstGeom>
          </p:spPr>
        </p:pic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04221643-B372-444B-ACEA-409BD2616B78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auto">
            <a:xfrm>
              <a:off x="4066418" y="2914681"/>
              <a:ext cx="767441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99BCEA46-5158-4565-A898-41D6BD724D4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 bwMode="auto">
            <a:xfrm>
              <a:off x="4833859" y="2914681"/>
              <a:ext cx="76744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458" name="群組 457">
              <a:extLst>
                <a:ext uri="{FF2B5EF4-FFF2-40B4-BE49-F238E27FC236}">
                  <a16:creationId xmlns:a16="http://schemas.microsoft.com/office/drawing/2014/main" id="{015671A6-0CA2-4741-B092-F8667E0076A5}"/>
                </a:ext>
              </a:extLst>
            </p:cNvPr>
            <p:cNvGrpSpPr/>
            <p:nvPr/>
          </p:nvGrpSpPr>
          <p:grpSpPr>
            <a:xfrm>
              <a:off x="4066418" y="2476606"/>
              <a:ext cx="1534883" cy="438075"/>
              <a:chOff x="4066419" y="2476606"/>
              <a:chExt cx="1534883" cy="438075"/>
            </a:xfrm>
          </p:grpSpPr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96FF0B6F-6B96-451F-99A2-93C469F4BB8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066419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3F460CF2-68C1-4607-B4C2-748282EDB8F1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578047" y="2476606"/>
                <a:ext cx="511627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9F253850-252B-4F3A-98D8-8CB20745626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5089674" y="2476606"/>
                <a:ext cx="511628" cy="4380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459" name="群組 458">
              <a:extLst>
                <a:ext uri="{FF2B5EF4-FFF2-40B4-BE49-F238E27FC236}">
                  <a16:creationId xmlns:a16="http://schemas.microsoft.com/office/drawing/2014/main" id="{AD371FA2-EAFC-4756-AC38-83EAD1066AB2}"/>
                </a:ext>
              </a:extLst>
            </p:cNvPr>
            <p:cNvGrpSpPr/>
            <p:nvPr/>
          </p:nvGrpSpPr>
          <p:grpSpPr>
            <a:xfrm>
              <a:off x="4066418" y="2476605"/>
              <a:ext cx="1534884" cy="876152"/>
              <a:chOff x="4066418" y="2476605"/>
              <a:chExt cx="1534884" cy="876152"/>
            </a:xfrm>
          </p:grpSpPr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04948D28-2A2A-47F7-A2CF-FAF1D33A43B4}"/>
                  </a:ext>
                </a:extLst>
              </p:cNvPr>
              <p:cNvSpPr/>
              <p:nvPr/>
            </p:nvSpPr>
            <p:spPr bwMode="auto">
              <a:xfrm>
                <a:off x="4066419" y="2476606"/>
                <a:ext cx="1534883" cy="876151"/>
              </a:xfrm>
              <a:prstGeom prst="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OVS-DPDK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461" name="接點: 弧形 460">
                <a:extLst>
                  <a:ext uri="{FF2B5EF4-FFF2-40B4-BE49-F238E27FC236}">
                    <a16:creationId xmlns:a16="http://schemas.microsoft.com/office/drawing/2014/main" id="{C038CBE9-4C31-4E4B-B417-00F8379610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587645" y="2722821"/>
                <a:ext cx="876151" cy="383720"/>
              </a:xfrm>
              <a:prstGeom prst="curvedConnector5">
                <a:avLst>
                  <a:gd name="adj1" fmla="val 22885"/>
                  <a:gd name="adj2" fmla="val 100089"/>
                  <a:gd name="adj3" fmla="val 98913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2" name="接點: 弧形 461">
                <a:extLst>
                  <a:ext uri="{FF2B5EF4-FFF2-40B4-BE49-F238E27FC236}">
                    <a16:creationId xmlns:a16="http://schemas.microsoft.com/office/drawing/2014/main" id="{943DE128-412C-4B41-B4DB-02059828B1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 flipV="1">
                <a:off x="4340622" y="2202405"/>
                <a:ext cx="219038" cy="767440"/>
              </a:xfrm>
              <a:prstGeom prst="curvedConnector4">
                <a:avLst>
                  <a:gd name="adj1" fmla="val 100017"/>
                  <a:gd name="adj2" fmla="val 66667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3" name="接點: 弧形 462">
                <a:extLst>
                  <a:ext uri="{FF2B5EF4-FFF2-40B4-BE49-F238E27FC236}">
                    <a16:creationId xmlns:a16="http://schemas.microsoft.com/office/drawing/2014/main" id="{17275319-CD32-4ACA-A7F1-0E05CCD6F98E}"/>
                  </a:ext>
                </a:extLst>
              </p:cNvPr>
              <p:cNvCxnSpPr/>
              <p:nvPr/>
            </p:nvCxnSpPr>
            <p:spPr bwMode="auto">
              <a:xfrm rot="10800000" flipH="1" flipV="1">
                <a:off x="4066418" y="3133719"/>
                <a:ext cx="383721" cy="219038"/>
              </a:xfrm>
              <a:prstGeom prst="curvedConnector4">
                <a:avLst>
                  <a:gd name="adj1" fmla="val -4965"/>
                  <a:gd name="adj2" fmla="val -18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B6EC95F1-3EFD-4E44-924F-7DED74B226E8}"/>
              </a:ext>
            </a:extLst>
          </p:cNvPr>
          <p:cNvGrpSpPr/>
          <p:nvPr/>
        </p:nvGrpSpPr>
        <p:grpSpPr>
          <a:xfrm>
            <a:off x="347816" y="822183"/>
            <a:ext cx="2409502" cy="923871"/>
            <a:chOff x="3191800" y="822183"/>
            <a:chExt cx="2409502" cy="923871"/>
          </a:xfrm>
        </p:grpSpPr>
        <p:grpSp>
          <p:nvGrpSpPr>
            <p:cNvPr id="441" name="群組 440">
              <a:extLst>
                <a:ext uri="{FF2B5EF4-FFF2-40B4-BE49-F238E27FC236}">
                  <a16:creationId xmlns:a16="http://schemas.microsoft.com/office/drawing/2014/main" id="{17DE3591-3829-48BF-B3A9-3814D9DEA922}"/>
                </a:ext>
              </a:extLst>
            </p:cNvPr>
            <p:cNvGrpSpPr/>
            <p:nvPr/>
          </p:nvGrpSpPr>
          <p:grpSpPr>
            <a:xfrm>
              <a:off x="3191800" y="1511948"/>
              <a:ext cx="2409502" cy="234106"/>
              <a:chOff x="277829" y="1635839"/>
              <a:chExt cx="2625772" cy="255119"/>
            </a:xfrm>
          </p:grpSpPr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9E656249-27B4-4851-9CA8-9EC452051DE2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BEAC56F0-0DDF-49BF-911A-9B5DF8693529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48A0D533-B1D1-4F19-A425-AEED90B1684F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442" name="群組 441">
              <a:extLst>
                <a:ext uri="{FF2B5EF4-FFF2-40B4-BE49-F238E27FC236}">
                  <a16:creationId xmlns:a16="http://schemas.microsoft.com/office/drawing/2014/main" id="{2825754B-FECC-47BA-A1B1-97BD882F6BFE}"/>
                </a:ext>
              </a:extLst>
            </p:cNvPr>
            <p:cNvGrpSpPr/>
            <p:nvPr/>
          </p:nvGrpSpPr>
          <p:grpSpPr>
            <a:xfrm>
              <a:off x="3191800" y="822183"/>
              <a:ext cx="616017" cy="689447"/>
              <a:chOff x="2062051" y="2473851"/>
              <a:chExt cx="616017" cy="689447"/>
            </a:xfrm>
          </p:grpSpPr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BF4015C3-92F7-4DF6-ADE2-51B7D99468A3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062051" y="2473851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ACL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F0F726F6-E582-4591-B86A-BED3740ED757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062051" y="2703667"/>
                <a:ext cx="616017" cy="22981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NAT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1B23ED07-EFB9-4A68-AF6F-42F09884DEB1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062051" y="2933482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P-ARP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</p:grpSp>
      <p:cxnSp>
        <p:nvCxnSpPr>
          <p:cNvPr id="572" name="接點: 肘形 571">
            <a:extLst>
              <a:ext uri="{FF2B5EF4-FFF2-40B4-BE49-F238E27FC236}">
                <a16:creationId xmlns:a16="http://schemas.microsoft.com/office/drawing/2014/main" id="{56721530-186B-4A94-ABE8-D3B3024C1C45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590118" y="3248149"/>
            <a:ext cx="1059124" cy="24421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6" name="接點: 肘形 575">
            <a:extLst>
              <a:ext uri="{FF2B5EF4-FFF2-40B4-BE49-F238E27FC236}">
                <a16:creationId xmlns:a16="http://schemas.microsoft.com/office/drawing/2014/main" id="{7A17A566-6932-457F-ADC9-8C3A5C8C60D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561075" y="3828868"/>
            <a:ext cx="849889" cy="107152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4" name="接點: 肘形 693">
            <a:extLst>
              <a:ext uri="{FF2B5EF4-FFF2-40B4-BE49-F238E27FC236}">
                <a16:creationId xmlns:a16="http://schemas.microsoft.com/office/drawing/2014/main" id="{C5615D94-705A-473C-8A38-02858405AFAB}"/>
              </a:ext>
            </a:extLst>
          </p:cNvPr>
          <p:cNvCxnSpPr>
            <a:cxnSpLocks/>
            <a:stCxn id="144" idx="2"/>
          </p:cNvCxnSpPr>
          <p:nvPr/>
        </p:nvCxnSpPr>
        <p:spPr bwMode="auto">
          <a:xfrm rot="16200000" flipH="1">
            <a:off x="2348718" y="3797514"/>
            <a:ext cx="849890" cy="113422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5" name="接點: 肘形 694">
            <a:extLst>
              <a:ext uri="{FF2B5EF4-FFF2-40B4-BE49-F238E27FC236}">
                <a16:creationId xmlns:a16="http://schemas.microsoft.com/office/drawing/2014/main" id="{6AE00D29-85A7-4951-8BD6-DC610B0AB1CC}"/>
              </a:ext>
            </a:extLst>
          </p:cNvPr>
          <p:cNvCxnSpPr>
            <a:cxnSpLocks/>
            <a:endCxn id="596" idx="0"/>
          </p:cNvCxnSpPr>
          <p:nvPr/>
        </p:nvCxnSpPr>
        <p:spPr bwMode="auto">
          <a:xfrm rot="5400000">
            <a:off x="4438285" y="4072707"/>
            <a:ext cx="745273" cy="4792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6" name="接點: 肘形 695">
            <a:extLst>
              <a:ext uri="{FF2B5EF4-FFF2-40B4-BE49-F238E27FC236}">
                <a16:creationId xmlns:a16="http://schemas.microsoft.com/office/drawing/2014/main" id="{1681859A-C8E6-427C-97DC-360DA202E3F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110440" y="3279503"/>
            <a:ext cx="1059125" cy="23794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26223FA2-F07F-4E10-A82A-D64EFE3F535F}"/>
              </a:ext>
            </a:extLst>
          </p:cNvPr>
          <p:cNvGrpSpPr/>
          <p:nvPr/>
        </p:nvGrpSpPr>
        <p:grpSpPr>
          <a:xfrm>
            <a:off x="3340777" y="4684956"/>
            <a:ext cx="2109482" cy="627703"/>
            <a:chOff x="3340777" y="4684956"/>
            <a:chExt cx="2109482" cy="627703"/>
          </a:xfrm>
        </p:grpSpPr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363680E6-1CF0-490F-8949-BB2A5CFA061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4043938" y="4684956"/>
              <a:ext cx="351580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96" name="矩形 595">
              <a:extLst>
                <a:ext uri="{FF2B5EF4-FFF2-40B4-BE49-F238E27FC236}">
                  <a16:creationId xmlns:a16="http://schemas.microsoft.com/office/drawing/2014/main" id="{878C213A-0C77-4516-9903-63CE8EC25C9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4395518" y="4684956"/>
              <a:ext cx="351581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01" name="矩形 600">
              <a:extLst>
                <a:ext uri="{FF2B5EF4-FFF2-40B4-BE49-F238E27FC236}">
                  <a16:creationId xmlns:a16="http://schemas.microsoft.com/office/drawing/2014/main" id="{8DB56CE2-71FA-4738-B6DB-9A245C97E7B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4043938" y="4894190"/>
              <a:ext cx="351580" cy="2092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02" name="矩形 601">
              <a:extLst>
                <a:ext uri="{FF2B5EF4-FFF2-40B4-BE49-F238E27FC236}">
                  <a16:creationId xmlns:a16="http://schemas.microsoft.com/office/drawing/2014/main" id="{03574B32-FD9F-43DD-9E01-B26CE3FD056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4395518" y="4894190"/>
              <a:ext cx="351581" cy="2092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699" name="群組 698">
              <a:extLst>
                <a:ext uri="{FF2B5EF4-FFF2-40B4-BE49-F238E27FC236}">
                  <a16:creationId xmlns:a16="http://schemas.microsoft.com/office/drawing/2014/main" id="{C98156B5-1039-4F1A-9858-9F75F2195035}"/>
                </a:ext>
              </a:extLst>
            </p:cNvPr>
            <p:cNvGrpSpPr/>
            <p:nvPr/>
          </p:nvGrpSpPr>
          <p:grpSpPr>
            <a:xfrm>
              <a:off x="3340777" y="4684956"/>
              <a:ext cx="703161" cy="627703"/>
              <a:chOff x="3340777" y="4684956"/>
              <a:chExt cx="703161" cy="627703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1BCB80F6-6128-47F8-AF49-E0CA0136DDE6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3340777" y="4684956"/>
                <a:ext cx="70316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EF265EF0-7826-4D46-8C5A-DB0DF7647270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340777" y="4894190"/>
                <a:ext cx="703161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BB4C70A7-8127-4C6D-BB81-078E65FA4617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340777" y="5103425"/>
                <a:ext cx="70316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201" name="群組 200">
              <a:extLst>
                <a:ext uri="{FF2B5EF4-FFF2-40B4-BE49-F238E27FC236}">
                  <a16:creationId xmlns:a16="http://schemas.microsoft.com/office/drawing/2014/main" id="{E01472AD-A1FD-46AB-BF9D-94E2ECA1B2DD}"/>
                </a:ext>
              </a:extLst>
            </p:cNvPr>
            <p:cNvGrpSpPr/>
            <p:nvPr/>
          </p:nvGrpSpPr>
          <p:grpSpPr>
            <a:xfrm>
              <a:off x="4747099" y="4684956"/>
              <a:ext cx="703160" cy="627703"/>
              <a:chOff x="4747099" y="4684956"/>
              <a:chExt cx="703160" cy="627703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ADD629AA-77E2-4408-8648-CFBF54D25A33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747099" y="4684956"/>
                <a:ext cx="703160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59E35C97-527C-4B65-894A-127058396144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747099" y="4894190"/>
                <a:ext cx="703160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A9CB39A4-D37F-4F9C-81AF-336ED1800B43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747099" y="5103425"/>
                <a:ext cx="703160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7C52A87-02AF-426F-916B-BA643EAD07E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4043938" y="5103425"/>
              <a:ext cx="703161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56" name="矩形 255">
            <a:extLst>
              <a:ext uri="{FF2B5EF4-FFF2-40B4-BE49-F238E27FC236}">
                <a16:creationId xmlns:a16="http://schemas.microsoft.com/office/drawing/2014/main" id="{8E66678E-9536-4743-A0A5-26E5E968094E}"/>
              </a:ext>
            </a:extLst>
          </p:cNvPr>
          <p:cNvSpPr/>
          <p:nvPr/>
        </p:nvSpPr>
        <p:spPr bwMode="auto">
          <a:xfrm>
            <a:off x="3342842" y="4684957"/>
            <a:ext cx="2105354" cy="627702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 switch / Router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B8A88639-B8AB-43DA-A9C8-149538162682}"/>
              </a:ext>
            </a:extLst>
          </p:cNvPr>
          <p:cNvGrpSpPr/>
          <p:nvPr/>
        </p:nvGrpSpPr>
        <p:grpSpPr>
          <a:xfrm>
            <a:off x="9010571" y="3223730"/>
            <a:ext cx="2677353" cy="307777"/>
            <a:chOff x="9010571" y="3322735"/>
            <a:chExt cx="2677353" cy="307777"/>
          </a:xfrm>
        </p:grpSpPr>
        <p:cxnSp>
          <p:nvCxnSpPr>
            <p:cNvPr id="768" name="直線接點 767">
              <a:extLst>
                <a:ext uri="{FF2B5EF4-FFF2-40B4-BE49-F238E27FC236}">
                  <a16:creationId xmlns:a16="http://schemas.microsoft.com/office/drawing/2014/main" id="{4AE1CD7E-91BA-48BA-866D-D71F30E3E2D5}"/>
                </a:ext>
              </a:extLst>
            </p:cNvPr>
            <p:cNvCxnSpPr/>
            <p:nvPr/>
          </p:nvCxnSpPr>
          <p:spPr bwMode="auto">
            <a:xfrm>
              <a:off x="9010571" y="3478923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FF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9" name="文字方塊 768">
              <a:extLst>
                <a:ext uri="{FF2B5EF4-FFF2-40B4-BE49-F238E27FC236}">
                  <a16:creationId xmlns:a16="http://schemas.microsoft.com/office/drawing/2014/main" id="{53498A0C-D43D-4328-BB06-2679465798EC}"/>
                </a:ext>
              </a:extLst>
            </p:cNvPr>
            <p:cNvSpPr txBox="1"/>
            <p:nvPr/>
          </p:nvSpPr>
          <p:spPr>
            <a:xfrm>
              <a:off x="9967581" y="3322735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MEC-Internet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4" name="文字方塊 773">
            <a:extLst>
              <a:ext uri="{FF2B5EF4-FFF2-40B4-BE49-F238E27FC236}">
                <a16:creationId xmlns:a16="http://schemas.microsoft.com/office/drawing/2014/main" id="{8DE1BBC1-A012-49E3-B7E5-5A29E2D28F9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7973850" y="5599528"/>
            <a:ext cx="86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ISP1_GW</a:t>
            </a:r>
            <a:endParaRPr lang="zh-TW" altLang="en-US" sz="12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81E3273E-2DFE-43FD-B142-F13C9934E03D}"/>
              </a:ext>
            </a:extLst>
          </p:cNvPr>
          <p:cNvSpPr/>
          <p:nvPr/>
        </p:nvSpPr>
        <p:spPr bwMode="auto">
          <a:xfrm>
            <a:off x="1916334" y="3676122"/>
            <a:ext cx="572662" cy="26356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086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23.3591"/>
  <p:tag name="RMOST" val="585.0104"/>
  <p:tag name="TMOST" val="362.7813"/>
  <p:tag name="BMOST" val="424.432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9.9664"/>
  <p:tag name="RMOST" val="588.4032"/>
  <p:tag name="TMOST" val="424.4326"/>
  <p:tag name="BMOST" val="446.243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0.4987"/>
  <p:tag name="RMOST" val="584.3586"/>
  <p:tag name="TMOST" val="233.07"/>
  <p:tag name="BMOST" val="306.9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99.0735"/>
  <p:tag name="RMOST" val="595.7838"/>
  <p:tag name="TMOST" val="306.93"/>
  <p:tag name="BMOST" val="343.28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8.4333"/>
  <p:tag name="RMOST" val="166.0654"/>
  <p:tag name="TMOST" val="453.8671"/>
  <p:tag name="BMOST" val="488.671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21.2047"/>
  <p:tag name="RMOST" val="608.8368"/>
  <p:tag name="TMOST" val="453.8671"/>
  <p:tag name="BMOST" val="488.671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4.71465"/>
  <p:tag name="RMOST" val="169.7841"/>
  <p:tag name="TMOST" val="488.6713"/>
  <p:tag name="BMOST" val="510.482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7.486"/>
  <p:tag name="RMOST" val="612.5554"/>
  <p:tag name="TMOST" val="488.6713"/>
  <p:tag name="BMOST" val="510.482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5.33921"/>
  <p:tag name="RMOST" val="159.1595"/>
  <p:tag name="TMOST" val="310.2112"/>
  <p:tag name="BMOST" val="384.031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1.8007"/>
  <p:tag name="RMOST" val="388.874"/>
  <p:tag name="TMOST" val="267.5642"/>
  <p:tag name="BMOST" val="282.642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20.1093"/>
  <p:tag name="RMOST" val="440.9662"/>
  <p:tag name="TMOST" val="198.5759"/>
  <p:tag name="BMOST" val="267.56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96.25465"/>
  <p:tag name="RMOST" val="156.6831"/>
  <p:tag name="TMOST" val="233.07"/>
  <p:tag name="BMOST" val="267.564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7.38709"/>
  <p:tag name="RMOST" val="84.67346"/>
  <p:tag name="TMOST" val="119.051"/>
  <p:tag name="BMOST" val="137.484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.70354"/>
  <p:tag name="RMOST" val="79.20882"/>
  <p:tag name="TMOST" val="82.8596"/>
  <p:tag name="BMOST" val="119.05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56.6831"/>
  <p:tag name="RMOST" val="217.1116"/>
  <p:tag name="TMOST" val="233.07"/>
  <p:tag name="BMOST" val="267.564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1.8007"/>
  <p:tag name="RMOST" val="388.874"/>
  <p:tag name="TMOST" val="267.5642"/>
  <p:tag name="BMOST" val="282.642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96.25465"/>
  <p:tag name="RMOST" val="136.5403"/>
  <p:tag name="TMOST" val="198.5759"/>
  <p:tag name="BMOST" val="233.0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20.1093"/>
  <p:tag name="RMOST" val="440.9662"/>
  <p:tag name="TMOST" val="198.5759"/>
  <p:tag name="BMOST" val="267.564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7.38709"/>
  <p:tag name="RMOST" val="84.67346"/>
  <p:tag name="TMOST" val="119.051"/>
  <p:tag name="BMOST" val="137.484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.70354"/>
  <p:tag name="RMOST" val="79.20882"/>
  <p:tag name="TMOST" val="82.8596"/>
  <p:tag name="BMOST" val="119.05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1.8007"/>
  <p:tag name="RMOST" val="388.874"/>
  <p:tag name="TMOST" val="267.5642"/>
  <p:tag name="BMOST" val="282.642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20.1093"/>
  <p:tag name="RMOST" val="440.9662"/>
  <p:tag name="TMOST" val="198.5759"/>
  <p:tag name="BMOST" val="267.564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7.38709"/>
  <p:tag name="RMOST" val="84.67346"/>
  <p:tag name="TMOST" val="119.051"/>
  <p:tag name="BMOST" val="137.484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.70354"/>
  <p:tag name="RMOST" val="79.20882"/>
  <p:tag name="TMOST" val="82.8596"/>
  <p:tag name="BMOST" val="119.05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1.2549"/>
  <p:tag name="RMOST" val="692.9063"/>
  <p:tag name="TMOST" val="379.2564"/>
  <p:tag name="BMOST" val="440.907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27.8622"/>
  <p:tag name="RMOST" val="696.299"/>
  <p:tag name="TMOST" val="440.9077"/>
  <p:tag name="BMOST" val="462.7187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8.4333"/>
  <p:tag name="RMOST" val="166.0654"/>
  <p:tag name="TMOST" val="453.8671"/>
  <p:tag name="BMOST" val="488.671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21.2047"/>
  <p:tag name="RMOST" val="608.8368"/>
  <p:tag name="TMOST" val="453.8671"/>
  <p:tag name="BMOST" val="488.671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1.2549"/>
  <p:tag name="RMOST" val="692.9063"/>
  <p:tag name="TMOST" val="379.2564"/>
  <p:tag name="BMOST" val="440.907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4.71465"/>
  <p:tag name="RMOST" val="169.7841"/>
  <p:tag name="TMOST" val="488.6713"/>
  <p:tag name="BMOST" val="510.482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7.486"/>
  <p:tag name="RMOST" val="612.5554"/>
  <p:tag name="TMOST" val="488.6713"/>
  <p:tag name="BMOST" val="510.48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27.8622"/>
  <p:tag name="RMOST" val="696.299"/>
  <p:tag name="TMOST" val="440.9077"/>
  <p:tag name="BMOST" val="462.718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8.4333"/>
  <p:tag name="RMOST" val="166.0654"/>
  <p:tag name="TMOST" val="453.8671"/>
  <p:tag name="BMOST" val="488.67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96.25465"/>
  <p:tag name="RMOST" val="156.6831"/>
  <p:tag name="TMOST" val="233.07"/>
  <p:tag name="BMOST" val="267.564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8.72551"/>
  <p:tag name="RMOST" val="82.78386"/>
  <p:tag name="TMOST" val="310.2113"/>
  <p:tag name="BMOST" val="334.2697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.26"/>
  <p:tag name="RMOST" val="122.2494"/>
  <p:tag name="TMOST" val="53"/>
  <p:tag name="BMOST" val="310.211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8.4333"/>
  <p:tag name="RMOST" val="166.0654"/>
  <p:tag name="TMOST" val="453.8671"/>
  <p:tag name="BMOST" val="488.671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21.2047"/>
  <p:tag name="RMOST" val="608.8368"/>
  <p:tag name="TMOST" val="453.8671"/>
  <p:tag name="BMOST" val="488.671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1.2549"/>
  <p:tag name="RMOST" val="692.9063"/>
  <p:tag name="TMOST" val="379.2564"/>
  <p:tag name="BMOST" val="440.907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4.71465"/>
  <p:tag name="RMOST" val="169.7841"/>
  <p:tag name="TMOST" val="488.6713"/>
  <p:tag name="BMOST" val="510.48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56.6831"/>
  <p:tag name="RMOST" val="217.1116"/>
  <p:tag name="TMOST" val="233.07"/>
  <p:tag name="BMOST" val="267.564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7.486"/>
  <p:tag name="RMOST" val="612.5554"/>
  <p:tag name="TMOST" val="488.6713"/>
  <p:tag name="BMOST" val="510.482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27.8622"/>
  <p:tag name="RMOST" val="696.299"/>
  <p:tag name="TMOST" val="440.9077"/>
  <p:tag name="BMOST" val="462.7187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8.72551"/>
  <p:tag name="RMOST" val="82.78386"/>
  <p:tag name="TMOST" val="310.2113"/>
  <p:tag name="BMOST" val="334.2697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8.72551"/>
  <p:tag name="RMOST" val="82.78386"/>
  <p:tag name="TMOST" val="310.2113"/>
  <p:tag name="BMOST" val="334.2697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8.72551"/>
  <p:tag name="RMOST" val="82.78386"/>
  <p:tag name="TMOST" val="310.2113"/>
  <p:tag name="BMOST" val="334.2697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308.7827"/>
  <p:tag name="RMOST" val="353.5644"/>
  <p:tag name="TMOST" val="198.5759"/>
  <p:tag name="BMOST" val="233.0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353.5644"/>
  <p:tag name="RMOST" val="398.346"/>
  <p:tag name="TMOST" val="198.5759"/>
  <p:tag name="BMOST" val="233.0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96.25465"/>
  <p:tag name="RMOST" val="136.5403"/>
  <p:tag name="TMOST" val="198.5759"/>
  <p:tag name="BMOST" val="233.07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398.3461"/>
  <p:tag name="RMOST" val="443.1277"/>
  <p:tag name="TMOST" val="233.07"/>
  <p:tag name="BMOST" val="267.564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04.8959"/>
  <p:tag name="RMOST" val="428.9543"/>
  <p:tag name="TMOST" val="267.5642"/>
  <p:tag name="BMOST" val="291.6225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63.9261"/>
  <p:tag name="RMOST" val="387.9844"/>
  <p:tag name="TMOST" val="174.5176"/>
  <p:tag name="BMOST" val="198.575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84.7243"/>
  <p:tag name="RMOST" val="308.7827"/>
  <p:tag name="TMOST" val="203.7938"/>
  <p:tag name="BMOST" val="227.85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04.8959"/>
  <p:tag name="RMOST" val="428.9543"/>
  <p:tag name="TMOST" val="267.5642"/>
  <p:tag name="BMOST" val="291.6225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04.8959"/>
  <p:tag name="RMOST" val="428.9543"/>
  <p:tag name="TMOST" val="267.5642"/>
  <p:tag name="BMOST" val="291.622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84.7243"/>
  <p:tag name="RMOST" val="308.7827"/>
  <p:tag name="TMOST" val="203.7938"/>
  <p:tag name="BMOST" val="227.852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8.72551"/>
  <p:tag name="RMOST" val="82.78386"/>
  <p:tag name="TMOST" val="310.2113"/>
  <p:tag name="BMOST" val="334.2697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.26"/>
  <p:tag name="RMOST" val="122.2494"/>
  <p:tag name="TMOST" val="53"/>
  <p:tag name="BMOST" val="310.211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8.4333"/>
  <p:tag name="RMOST" val="166.0654"/>
  <p:tag name="TMOST" val="453.8671"/>
  <p:tag name="BMOST" val="488.6713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21.2047"/>
  <p:tag name="RMOST" val="608.8368"/>
  <p:tag name="TMOST" val="453.8671"/>
  <p:tag name="BMOST" val="488.67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1.2549"/>
  <p:tag name="RMOST" val="692.9063"/>
  <p:tag name="TMOST" val="379.2564"/>
  <p:tag name="BMOST" val="440.9077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4.71465"/>
  <p:tag name="RMOST" val="169.7841"/>
  <p:tag name="TMOST" val="488.6713"/>
  <p:tag name="BMOST" val="510.482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7.486"/>
  <p:tag name="RMOST" val="612.5554"/>
  <p:tag name="TMOST" val="488.6713"/>
  <p:tag name="BMOST" val="510.482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27.8622"/>
  <p:tag name="RMOST" val="696.299"/>
  <p:tag name="TMOST" val="440.9077"/>
  <p:tag name="BMOST" val="462.7187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96.25465"/>
  <p:tag name="RMOST" val="156.6831"/>
  <p:tag name="TMOST" val="233.07"/>
  <p:tag name="BMOST" val="267.564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56.6831"/>
  <p:tag name="RMOST" val="217.1116"/>
  <p:tag name="TMOST" val="233.07"/>
  <p:tag name="BMOST" val="267.56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4.71465"/>
  <p:tag name="RMOST" val="169.7841"/>
  <p:tag name="TMOST" val="488.6713"/>
  <p:tag name="BMOST" val="510.48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96.25465"/>
  <p:tag name="RMOST" val="136.5403"/>
  <p:tag name="TMOST" val="198.5759"/>
  <p:tag name="BMOST" val="233.0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0.2202"/>
  <p:tag name="RMOST" val="134.2785"/>
  <p:tag name="TMOST" val="310.2113"/>
  <p:tag name="BMOST" val="334.269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98349</TotalTime>
  <Words>354</Words>
  <Application>Microsoft Office PowerPoint</Application>
  <PresentationFormat>寬螢幕</PresentationFormat>
  <Paragraphs>232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林峻賢</cp:lastModifiedBy>
  <cp:revision>2264</cp:revision>
  <cp:lastPrinted>2016-10-16T18:03:02Z</cp:lastPrinted>
  <dcterms:created xsi:type="dcterms:W3CDTF">2009-05-04T15:50:16Z</dcterms:created>
  <dcterms:modified xsi:type="dcterms:W3CDTF">2024-03-10T15:47:38Z</dcterms:modified>
</cp:coreProperties>
</file>