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341" r:id="rId4"/>
    <p:sldId id="324" r:id="rId5"/>
    <p:sldId id="322" r:id="rId6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6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  <a:srgbClr val="FF66FF"/>
    <a:srgbClr val="3333FF"/>
    <a:srgbClr val="B2B2B2"/>
    <a:srgbClr val="808080"/>
    <a:srgbClr val="3366FF"/>
    <a:srgbClr val="6699FF"/>
    <a:srgbClr val="00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3928" autoAdjust="0"/>
  </p:normalViewPr>
  <p:slideViewPr>
    <p:cSldViewPr snapToGrid="0">
      <p:cViewPr>
        <p:scale>
          <a:sx n="100" d="100"/>
          <a:sy n="100" d="100"/>
        </p:scale>
        <p:origin x="900" y="114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1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02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7.xml"/><Relationship Id="rId117" Type="http://schemas.openxmlformats.org/officeDocument/2006/relationships/tags" Target="../tags/tag118.xml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63" Type="http://schemas.openxmlformats.org/officeDocument/2006/relationships/tags" Target="../tags/tag64.xml"/><Relationship Id="rId68" Type="http://schemas.openxmlformats.org/officeDocument/2006/relationships/tags" Target="../tags/tag69.xml"/><Relationship Id="rId84" Type="http://schemas.openxmlformats.org/officeDocument/2006/relationships/tags" Target="../tags/tag85.xml"/><Relationship Id="rId89" Type="http://schemas.openxmlformats.org/officeDocument/2006/relationships/tags" Target="../tags/tag90.xml"/><Relationship Id="rId112" Type="http://schemas.openxmlformats.org/officeDocument/2006/relationships/tags" Target="../tags/tag113.xml"/><Relationship Id="rId16" Type="http://schemas.openxmlformats.org/officeDocument/2006/relationships/tags" Target="../tags/tag17.xml"/><Relationship Id="rId107" Type="http://schemas.openxmlformats.org/officeDocument/2006/relationships/tags" Target="../tags/tag108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74" Type="http://schemas.openxmlformats.org/officeDocument/2006/relationships/tags" Target="../tags/tag75.xml"/><Relationship Id="rId79" Type="http://schemas.openxmlformats.org/officeDocument/2006/relationships/tags" Target="../tags/tag80.xml"/><Relationship Id="rId102" Type="http://schemas.openxmlformats.org/officeDocument/2006/relationships/tags" Target="../tags/tag103.xml"/><Relationship Id="rId123" Type="http://schemas.openxmlformats.org/officeDocument/2006/relationships/tags" Target="../tags/tag124.xml"/><Relationship Id="rId128" Type="http://schemas.openxmlformats.org/officeDocument/2006/relationships/image" Target="../media/image3.png"/><Relationship Id="rId5" Type="http://schemas.openxmlformats.org/officeDocument/2006/relationships/tags" Target="../tags/tag6.xml"/><Relationship Id="rId90" Type="http://schemas.openxmlformats.org/officeDocument/2006/relationships/tags" Target="../tags/tag91.xml"/><Relationship Id="rId95" Type="http://schemas.openxmlformats.org/officeDocument/2006/relationships/tags" Target="../tags/tag96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64" Type="http://schemas.openxmlformats.org/officeDocument/2006/relationships/tags" Target="../tags/tag65.xml"/><Relationship Id="rId69" Type="http://schemas.openxmlformats.org/officeDocument/2006/relationships/tags" Target="../tags/tag70.xml"/><Relationship Id="rId113" Type="http://schemas.openxmlformats.org/officeDocument/2006/relationships/tags" Target="../tags/tag114.xml"/><Relationship Id="rId118" Type="http://schemas.openxmlformats.org/officeDocument/2006/relationships/tags" Target="../tags/tag119.xml"/><Relationship Id="rId80" Type="http://schemas.openxmlformats.org/officeDocument/2006/relationships/tags" Target="../tags/tag81.xml"/><Relationship Id="rId85" Type="http://schemas.openxmlformats.org/officeDocument/2006/relationships/tags" Target="../tags/tag86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59" Type="http://schemas.openxmlformats.org/officeDocument/2006/relationships/tags" Target="../tags/tag60.xml"/><Relationship Id="rId103" Type="http://schemas.openxmlformats.org/officeDocument/2006/relationships/tags" Target="../tags/tag104.xml"/><Relationship Id="rId108" Type="http://schemas.openxmlformats.org/officeDocument/2006/relationships/tags" Target="../tags/tag109.xml"/><Relationship Id="rId124" Type="http://schemas.openxmlformats.org/officeDocument/2006/relationships/tags" Target="../tags/tag125.xml"/><Relationship Id="rId54" Type="http://schemas.openxmlformats.org/officeDocument/2006/relationships/tags" Target="../tags/tag55.xml"/><Relationship Id="rId70" Type="http://schemas.openxmlformats.org/officeDocument/2006/relationships/tags" Target="../tags/tag71.xml"/><Relationship Id="rId75" Type="http://schemas.openxmlformats.org/officeDocument/2006/relationships/tags" Target="../tags/tag76.xml"/><Relationship Id="rId91" Type="http://schemas.openxmlformats.org/officeDocument/2006/relationships/tags" Target="../tags/tag92.xml"/><Relationship Id="rId96" Type="http://schemas.openxmlformats.org/officeDocument/2006/relationships/tags" Target="../tags/tag9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49" Type="http://schemas.openxmlformats.org/officeDocument/2006/relationships/tags" Target="../tags/tag50.xml"/><Relationship Id="rId114" Type="http://schemas.openxmlformats.org/officeDocument/2006/relationships/tags" Target="../tags/tag115.xml"/><Relationship Id="rId119" Type="http://schemas.openxmlformats.org/officeDocument/2006/relationships/tags" Target="../tags/tag120.xml"/><Relationship Id="rId44" Type="http://schemas.openxmlformats.org/officeDocument/2006/relationships/tags" Target="../tags/tag45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81" Type="http://schemas.openxmlformats.org/officeDocument/2006/relationships/tags" Target="../tags/tag82.xml"/><Relationship Id="rId86" Type="http://schemas.openxmlformats.org/officeDocument/2006/relationships/tags" Target="../tags/tag87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109" Type="http://schemas.openxmlformats.org/officeDocument/2006/relationships/tags" Target="../tags/tag110.xml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tags" Target="../tags/tag98.xml"/><Relationship Id="rId104" Type="http://schemas.openxmlformats.org/officeDocument/2006/relationships/tags" Target="../tags/tag105.xml"/><Relationship Id="rId120" Type="http://schemas.openxmlformats.org/officeDocument/2006/relationships/tags" Target="../tags/tag121.xml"/><Relationship Id="rId125" Type="http://schemas.openxmlformats.org/officeDocument/2006/relationships/slideLayout" Target="../slideLayouts/slideLayout2.xml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4" Type="http://schemas.openxmlformats.org/officeDocument/2006/relationships/tags" Target="../tags/tag25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110" Type="http://schemas.openxmlformats.org/officeDocument/2006/relationships/tags" Target="../tags/tag111.xml"/><Relationship Id="rId115" Type="http://schemas.openxmlformats.org/officeDocument/2006/relationships/tags" Target="../tags/tag116.xml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100" Type="http://schemas.openxmlformats.org/officeDocument/2006/relationships/tags" Target="../tags/tag101.xml"/><Relationship Id="rId105" Type="http://schemas.openxmlformats.org/officeDocument/2006/relationships/tags" Target="../tags/tag106.xml"/><Relationship Id="rId126" Type="http://schemas.openxmlformats.org/officeDocument/2006/relationships/notesSlide" Target="../notesSlides/notesSlide1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Relationship Id="rId98" Type="http://schemas.openxmlformats.org/officeDocument/2006/relationships/tags" Target="../tags/tag99.xml"/><Relationship Id="rId121" Type="http://schemas.openxmlformats.org/officeDocument/2006/relationships/tags" Target="../tags/tag122.xml"/><Relationship Id="rId3" Type="http://schemas.openxmlformats.org/officeDocument/2006/relationships/tags" Target="../tags/tag4.xml"/><Relationship Id="rId25" Type="http://schemas.openxmlformats.org/officeDocument/2006/relationships/tags" Target="../tags/tag26.xml"/><Relationship Id="rId46" Type="http://schemas.openxmlformats.org/officeDocument/2006/relationships/tags" Target="../tags/tag47.xml"/><Relationship Id="rId67" Type="http://schemas.openxmlformats.org/officeDocument/2006/relationships/tags" Target="../tags/tag68.xml"/><Relationship Id="rId116" Type="http://schemas.openxmlformats.org/officeDocument/2006/relationships/tags" Target="../tags/tag117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62" Type="http://schemas.openxmlformats.org/officeDocument/2006/relationships/tags" Target="../tags/tag63.xml"/><Relationship Id="rId83" Type="http://schemas.openxmlformats.org/officeDocument/2006/relationships/tags" Target="../tags/tag84.xml"/><Relationship Id="rId88" Type="http://schemas.openxmlformats.org/officeDocument/2006/relationships/tags" Target="../tags/tag89.xml"/><Relationship Id="rId111" Type="http://schemas.openxmlformats.org/officeDocument/2006/relationships/tags" Target="../tags/tag112.xml"/><Relationship Id="rId15" Type="http://schemas.openxmlformats.org/officeDocument/2006/relationships/tags" Target="../tags/tag16.xml"/><Relationship Id="rId36" Type="http://schemas.openxmlformats.org/officeDocument/2006/relationships/tags" Target="../tags/tag37.xml"/><Relationship Id="rId57" Type="http://schemas.openxmlformats.org/officeDocument/2006/relationships/tags" Target="../tags/tag58.xml"/><Relationship Id="rId106" Type="http://schemas.openxmlformats.org/officeDocument/2006/relationships/tags" Target="../tags/tag107.xml"/><Relationship Id="rId127" Type="http://schemas.openxmlformats.org/officeDocument/2006/relationships/image" Target="../media/image2.jpg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52" Type="http://schemas.openxmlformats.org/officeDocument/2006/relationships/tags" Target="../tags/tag53.xml"/><Relationship Id="rId73" Type="http://schemas.openxmlformats.org/officeDocument/2006/relationships/tags" Target="../tags/tag74.xml"/><Relationship Id="rId78" Type="http://schemas.openxmlformats.org/officeDocument/2006/relationships/tags" Target="../tags/tag79.xml"/><Relationship Id="rId94" Type="http://schemas.openxmlformats.org/officeDocument/2006/relationships/tags" Target="../tags/tag95.xml"/><Relationship Id="rId99" Type="http://schemas.openxmlformats.org/officeDocument/2006/relationships/tags" Target="../tags/tag100.xml"/><Relationship Id="rId101" Type="http://schemas.openxmlformats.org/officeDocument/2006/relationships/tags" Target="../tags/tag102.xml"/><Relationship Id="rId122" Type="http://schemas.openxmlformats.org/officeDocument/2006/relationships/tags" Target="../tags/tag123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152.xml"/><Relationship Id="rId21" Type="http://schemas.openxmlformats.org/officeDocument/2006/relationships/tags" Target="../tags/tag147.xml"/><Relationship Id="rId42" Type="http://schemas.openxmlformats.org/officeDocument/2006/relationships/tags" Target="../tags/tag168.xml"/><Relationship Id="rId47" Type="http://schemas.openxmlformats.org/officeDocument/2006/relationships/tags" Target="../tags/tag173.xml"/><Relationship Id="rId63" Type="http://schemas.openxmlformats.org/officeDocument/2006/relationships/tags" Target="../tags/tag189.xml"/><Relationship Id="rId68" Type="http://schemas.openxmlformats.org/officeDocument/2006/relationships/tags" Target="../tags/tag194.xml"/><Relationship Id="rId16" Type="http://schemas.openxmlformats.org/officeDocument/2006/relationships/tags" Target="../tags/tag142.xml"/><Relationship Id="rId11" Type="http://schemas.openxmlformats.org/officeDocument/2006/relationships/tags" Target="../tags/tag137.xml"/><Relationship Id="rId24" Type="http://schemas.openxmlformats.org/officeDocument/2006/relationships/tags" Target="../tags/tag150.xml"/><Relationship Id="rId32" Type="http://schemas.openxmlformats.org/officeDocument/2006/relationships/tags" Target="../tags/tag158.xml"/><Relationship Id="rId37" Type="http://schemas.openxmlformats.org/officeDocument/2006/relationships/tags" Target="../tags/tag163.xml"/><Relationship Id="rId40" Type="http://schemas.openxmlformats.org/officeDocument/2006/relationships/tags" Target="../tags/tag166.xml"/><Relationship Id="rId45" Type="http://schemas.openxmlformats.org/officeDocument/2006/relationships/tags" Target="../tags/tag171.xml"/><Relationship Id="rId53" Type="http://schemas.openxmlformats.org/officeDocument/2006/relationships/tags" Target="../tags/tag179.xml"/><Relationship Id="rId58" Type="http://schemas.openxmlformats.org/officeDocument/2006/relationships/tags" Target="../tags/tag184.xml"/><Relationship Id="rId66" Type="http://schemas.openxmlformats.org/officeDocument/2006/relationships/tags" Target="../tags/tag192.xml"/><Relationship Id="rId74" Type="http://schemas.openxmlformats.org/officeDocument/2006/relationships/tags" Target="../tags/tag200.xml"/><Relationship Id="rId5" Type="http://schemas.openxmlformats.org/officeDocument/2006/relationships/tags" Target="../tags/tag131.xml"/><Relationship Id="rId61" Type="http://schemas.openxmlformats.org/officeDocument/2006/relationships/tags" Target="../tags/tag187.xml"/><Relationship Id="rId19" Type="http://schemas.openxmlformats.org/officeDocument/2006/relationships/tags" Target="../tags/tag145.xml"/><Relationship Id="rId14" Type="http://schemas.openxmlformats.org/officeDocument/2006/relationships/tags" Target="../tags/tag140.xml"/><Relationship Id="rId22" Type="http://schemas.openxmlformats.org/officeDocument/2006/relationships/tags" Target="../tags/tag148.xml"/><Relationship Id="rId27" Type="http://schemas.openxmlformats.org/officeDocument/2006/relationships/tags" Target="../tags/tag153.xml"/><Relationship Id="rId30" Type="http://schemas.openxmlformats.org/officeDocument/2006/relationships/tags" Target="../tags/tag156.xml"/><Relationship Id="rId35" Type="http://schemas.openxmlformats.org/officeDocument/2006/relationships/tags" Target="../tags/tag161.xml"/><Relationship Id="rId43" Type="http://schemas.openxmlformats.org/officeDocument/2006/relationships/tags" Target="../tags/tag169.xml"/><Relationship Id="rId48" Type="http://schemas.openxmlformats.org/officeDocument/2006/relationships/tags" Target="../tags/tag174.xml"/><Relationship Id="rId56" Type="http://schemas.openxmlformats.org/officeDocument/2006/relationships/tags" Target="../tags/tag182.xml"/><Relationship Id="rId64" Type="http://schemas.openxmlformats.org/officeDocument/2006/relationships/tags" Target="../tags/tag190.xml"/><Relationship Id="rId69" Type="http://schemas.openxmlformats.org/officeDocument/2006/relationships/tags" Target="../tags/tag195.xml"/><Relationship Id="rId77" Type="http://schemas.openxmlformats.org/officeDocument/2006/relationships/notesSlide" Target="../notesSlides/notesSlide2.xml"/><Relationship Id="rId8" Type="http://schemas.openxmlformats.org/officeDocument/2006/relationships/tags" Target="../tags/tag134.xml"/><Relationship Id="rId51" Type="http://schemas.openxmlformats.org/officeDocument/2006/relationships/tags" Target="../tags/tag177.xml"/><Relationship Id="rId72" Type="http://schemas.openxmlformats.org/officeDocument/2006/relationships/tags" Target="../tags/tag198.xml"/><Relationship Id="rId3" Type="http://schemas.openxmlformats.org/officeDocument/2006/relationships/tags" Target="../tags/tag129.xml"/><Relationship Id="rId12" Type="http://schemas.openxmlformats.org/officeDocument/2006/relationships/tags" Target="../tags/tag138.xml"/><Relationship Id="rId17" Type="http://schemas.openxmlformats.org/officeDocument/2006/relationships/tags" Target="../tags/tag143.xml"/><Relationship Id="rId25" Type="http://schemas.openxmlformats.org/officeDocument/2006/relationships/tags" Target="../tags/tag151.xml"/><Relationship Id="rId33" Type="http://schemas.openxmlformats.org/officeDocument/2006/relationships/tags" Target="../tags/tag159.xml"/><Relationship Id="rId38" Type="http://schemas.openxmlformats.org/officeDocument/2006/relationships/tags" Target="../tags/tag164.xml"/><Relationship Id="rId46" Type="http://schemas.openxmlformats.org/officeDocument/2006/relationships/tags" Target="../tags/tag172.xml"/><Relationship Id="rId59" Type="http://schemas.openxmlformats.org/officeDocument/2006/relationships/tags" Target="../tags/tag185.xml"/><Relationship Id="rId67" Type="http://schemas.openxmlformats.org/officeDocument/2006/relationships/tags" Target="../tags/tag193.xml"/><Relationship Id="rId20" Type="http://schemas.openxmlformats.org/officeDocument/2006/relationships/tags" Target="../tags/tag146.xml"/><Relationship Id="rId41" Type="http://schemas.openxmlformats.org/officeDocument/2006/relationships/tags" Target="../tags/tag167.xml"/><Relationship Id="rId54" Type="http://schemas.openxmlformats.org/officeDocument/2006/relationships/tags" Target="../tags/tag180.xml"/><Relationship Id="rId62" Type="http://schemas.openxmlformats.org/officeDocument/2006/relationships/tags" Target="../tags/tag188.xml"/><Relationship Id="rId70" Type="http://schemas.openxmlformats.org/officeDocument/2006/relationships/tags" Target="../tags/tag196.xml"/><Relationship Id="rId75" Type="http://schemas.openxmlformats.org/officeDocument/2006/relationships/tags" Target="../tags/tag201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5" Type="http://schemas.openxmlformats.org/officeDocument/2006/relationships/tags" Target="../tags/tag141.xml"/><Relationship Id="rId23" Type="http://schemas.openxmlformats.org/officeDocument/2006/relationships/tags" Target="../tags/tag149.xml"/><Relationship Id="rId28" Type="http://schemas.openxmlformats.org/officeDocument/2006/relationships/tags" Target="../tags/tag154.xml"/><Relationship Id="rId36" Type="http://schemas.openxmlformats.org/officeDocument/2006/relationships/tags" Target="../tags/tag162.xml"/><Relationship Id="rId49" Type="http://schemas.openxmlformats.org/officeDocument/2006/relationships/tags" Target="../tags/tag175.xml"/><Relationship Id="rId57" Type="http://schemas.openxmlformats.org/officeDocument/2006/relationships/tags" Target="../tags/tag183.xml"/><Relationship Id="rId10" Type="http://schemas.openxmlformats.org/officeDocument/2006/relationships/tags" Target="../tags/tag136.xml"/><Relationship Id="rId31" Type="http://schemas.openxmlformats.org/officeDocument/2006/relationships/tags" Target="../tags/tag157.xml"/><Relationship Id="rId44" Type="http://schemas.openxmlformats.org/officeDocument/2006/relationships/tags" Target="../tags/tag170.xml"/><Relationship Id="rId52" Type="http://schemas.openxmlformats.org/officeDocument/2006/relationships/tags" Target="../tags/tag178.xml"/><Relationship Id="rId60" Type="http://schemas.openxmlformats.org/officeDocument/2006/relationships/tags" Target="../tags/tag186.xml"/><Relationship Id="rId65" Type="http://schemas.openxmlformats.org/officeDocument/2006/relationships/tags" Target="../tags/tag191.xml"/><Relationship Id="rId73" Type="http://schemas.openxmlformats.org/officeDocument/2006/relationships/tags" Target="../tags/tag199.xml"/><Relationship Id="rId78" Type="http://schemas.openxmlformats.org/officeDocument/2006/relationships/image" Target="../media/image2.jpg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3" Type="http://schemas.openxmlformats.org/officeDocument/2006/relationships/tags" Target="../tags/tag139.xml"/><Relationship Id="rId18" Type="http://schemas.openxmlformats.org/officeDocument/2006/relationships/tags" Target="../tags/tag144.xml"/><Relationship Id="rId39" Type="http://schemas.openxmlformats.org/officeDocument/2006/relationships/tags" Target="../tags/tag165.xml"/><Relationship Id="rId34" Type="http://schemas.openxmlformats.org/officeDocument/2006/relationships/tags" Target="../tags/tag160.xml"/><Relationship Id="rId50" Type="http://schemas.openxmlformats.org/officeDocument/2006/relationships/tags" Target="../tags/tag176.xml"/><Relationship Id="rId55" Type="http://schemas.openxmlformats.org/officeDocument/2006/relationships/tags" Target="../tags/tag181.xml"/><Relationship Id="rId76" Type="http://schemas.openxmlformats.org/officeDocument/2006/relationships/slideLayout" Target="../slideLayouts/slideLayout2.xml"/><Relationship Id="rId7" Type="http://schemas.openxmlformats.org/officeDocument/2006/relationships/tags" Target="../tags/tag133.xml"/><Relationship Id="rId71" Type="http://schemas.openxmlformats.org/officeDocument/2006/relationships/tags" Target="../tags/tag197.xml"/><Relationship Id="rId2" Type="http://schemas.openxmlformats.org/officeDocument/2006/relationships/tags" Target="../tags/tag128.xml"/><Relationship Id="rId29" Type="http://schemas.openxmlformats.org/officeDocument/2006/relationships/tags" Target="../tags/tag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20240314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6022E8B-D90B-44E7-B56B-18324DE9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Reply to </a:t>
            </a:r>
            <a:r>
              <a:rPr lang="en-US" altLang="zh-TW" dirty="0" err="1"/>
              <a:t>FiberLogic</a:t>
            </a:r>
            <a:r>
              <a:rPr lang="en-US" altLang="zh-TW" dirty="0"/>
              <a:t> email.</a:t>
            </a:r>
          </a:p>
          <a:p>
            <a:r>
              <a:rPr lang="en-US" altLang="zh-TW" dirty="0"/>
              <a:t>Survey VXLAN, and do some simple practice.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6E939B-9E2E-4AD2-9410-21AAC7A73B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FD448C2-D1D2-44D6-967D-A317652D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35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雲朵形 61">
            <a:extLst>
              <a:ext uri="{FF2B5EF4-FFF2-40B4-BE49-F238E27FC236}">
                <a16:creationId xmlns:a16="http://schemas.microsoft.com/office/drawing/2014/main" id="{33380182-5F27-488E-ABB3-EE0F344CBFC0}"/>
              </a:ext>
            </a:extLst>
          </p:cNvPr>
          <p:cNvSpPr/>
          <p:nvPr/>
        </p:nvSpPr>
        <p:spPr>
          <a:xfrm>
            <a:off x="6449778" y="2730615"/>
            <a:ext cx="2600408" cy="2810234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z="1000" smtClean="0"/>
              <a:pPr/>
              <a:t>3</a:t>
            </a:fld>
            <a:endParaRPr lang="en-US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817DE3-54F9-4C0B-BCA3-D0687F4D0B1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543102" y="5892893"/>
            <a:ext cx="992008" cy="393988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F21731-FAB8-4EAB-AF84-D0370D57E8D1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078087" y="5892893"/>
            <a:ext cx="992008" cy="393988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051C38C-42BB-4501-BF1C-FE037E927FB0}"/>
              </a:ext>
            </a:extLst>
          </p:cNvPr>
          <p:cNvCxnSpPr>
            <a:cxnSpLocks/>
            <a:stCxn id="17" idx="0"/>
            <a:endCxn id="203" idx="2"/>
          </p:cNvCxnSpPr>
          <p:nvPr/>
        </p:nvCxnSpPr>
        <p:spPr bwMode="auto">
          <a:xfrm flipH="1" flipV="1">
            <a:off x="4573172" y="5490490"/>
            <a:ext cx="919" cy="40240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E5394E59-E8A1-41FE-9989-FD1AAB04041C}"/>
              </a:ext>
            </a:extLst>
          </p:cNvPr>
          <p:cNvCxnSpPr>
            <a:cxnSpLocks/>
            <a:stCxn id="5" idx="0"/>
            <a:endCxn id="697" idx="2"/>
          </p:cNvCxnSpPr>
          <p:nvPr/>
        </p:nvCxnSpPr>
        <p:spPr bwMode="auto">
          <a:xfrm rot="5400000" flipH="1" flipV="1">
            <a:off x="2791557" y="4738041"/>
            <a:ext cx="402403" cy="19073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1886122-981B-47B2-99E2-FC5AD0959DF7}"/>
              </a:ext>
            </a:extLst>
          </p:cNvPr>
          <p:cNvCxnSpPr>
            <a:cxnSpLocks/>
          </p:cNvCxnSpPr>
          <p:nvPr/>
        </p:nvCxnSpPr>
        <p:spPr bwMode="auto">
          <a:xfrm>
            <a:off x="5511475" y="5210739"/>
            <a:ext cx="8305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4" name="文字方塊 703">
            <a:extLst>
              <a:ext uri="{FF2B5EF4-FFF2-40B4-BE49-F238E27FC236}">
                <a16:creationId xmlns:a16="http://schemas.microsoft.com/office/drawing/2014/main" id="{987DB13E-713F-4137-901E-599A5118635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01007" y="6286881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000" dirty="0"/>
              <a:t>172.18.55.1/24</a:t>
            </a:r>
            <a:endParaRPr lang="zh-TW" altLang="en-US" sz="1000" dirty="0"/>
          </a:p>
        </p:txBody>
      </p:sp>
      <p:sp>
        <p:nvSpPr>
          <p:cNvPr id="705" name="文字方塊 704">
            <a:extLst>
              <a:ext uri="{FF2B5EF4-FFF2-40B4-BE49-F238E27FC236}">
                <a16:creationId xmlns:a16="http://schemas.microsoft.com/office/drawing/2014/main" id="{62A41296-AE12-4241-A0CA-2881220E999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035991" y="6286881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000" dirty="0"/>
              <a:t>172.18.55.2/24</a:t>
            </a:r>
            <a:endParaRPr lang="zh-TW" altLang="en-US" sz="1000" dirty="0"/>
          </a:p>
        </p:txBody>
      </p:sp>
      <p:cxnSp>
        <p:nvCxnSpPr>
          <p:cNvPr id="204" name="接點: 肘形 203">
            <a:extLst>
              <a:ext uri="{FF2B5EF4-FFF2-40B4-BE49-F238E27FC236}">
                <a16:creationId xmlns:a16="http://schemas.microsoft.com/office/drawing/2014/main" id="{C3C28407-06E3-40A8-9865-C5EF89CF3B1F}"/>
              </a:ext>
            </a:extLst>
          </p:cNvPr>
          <p:cNvCxnSpPr>
            <a:cxnSpLocks/>
            <a:endCxn id="595" idx="0"/>
          </p:cNvCxnSpPr>
          <p:nvPr/>
        </p:nvCxnSpPr>
        <p:spPr bwMode="auto">
          <a:xfrm rot="16200000" flipH="1">
            <a:off x="3871673" y="4386179"/>
            <a:ext cx="664299" cy="4253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2" name="接點: 肘形 571">
            <a:extLst>
              <a:ext uri="{FF2B5EF4-FFF2-40B4-BE49-F238E27FC236}">
                <a16:creationId xmlns:a16="http://schemas.microsoft.com/office/drawing/2014/main" id="{56721530-186B-4A94-ABE8-D3B3024C1C45}"/>
              </a:ext>
            </a:extLst>
          </p:cNvPr>
          <p:cNvCxnSpPr>
            <a:cxnSpLocks/>
            <a:stCxn id="143" idx="2"/>
            <a:endCxn id="697" idx="1"/>
          </p:cNvCxnSpPr>
          <p:nvPr/>
        </p:nvCxnSpPr>
        <p:spPr bwMode="auto">
          <a:xfrm rot="16200000" flipH="1">
            <a:off x="1979328" y="3743539"/>
            <a:ext cx="1130552" cy="217684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4" name="接點: 肘形 693">
            <a:extLst>
              <a:ext uri="{FF2B5EF4-FFF2-40B4-BE49-F238E27FC236}">
                <a16:creationId xmlns:a16="http://schemas.microsoft.com/office/drawing/2014/main" id="{C5615D94-705A-473C-8A38-02858405AFAB}"/>
              </a:ext>
            </a:extLst>
          </p:cNvPr>
          <p:cNvCxnSpPr>
            <a:cxnSpLocks/>
            <a:stCxn id="215" idx="2"/>
          </p:cNvCxnSpPr>
          <p:nvPr/>
        </p:nvCxnSpPr>
        <p:spPr bwMode="auto">
          <a:xfrm rot="16200000" flipH="1">
            <a:off x="2748757" y="4139965"/>
            <a:ext cx="757549" cy="10109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5" name="接點: 肘形 694">
            <a:extLst>
              <a:ext uri="{FF2B5EF4-FFF2-40B4-BE49-F238E27FC236}">
                <a16:creationId xmlns:a16="http://schemas.microsoft.com/office/drawing/2014/main" id="{6AE00D29-85A7-4951-8BD6-DC610B0AB1CC}"/>
              </a:ext>
            </a:extLst>
          </p:cNvPr>
          <p:cNvCxnSpPr>
            <a:cxnSpLocks/>
            <a:endCxn id="596" idx="0"/>
          </p:cNvCxnSpPr>
          <p:nvPr/>
        </p:nvCxnSpPr>
        <p:spPr bwMode="auto">
          <a:xfrm rot="5400000">
            <a:off x="4611291" y="4385259"/>
            <a:ext cx="664299" cy="4271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5" name="矩形 594">
            <a:extLst>
              <a:ext uri="{FF2B5EF4-FFF2-40B4-BE49-F238E27FC236}">
                <a16:creationId xmlns:a16="http://schemas.microsoft.com/office/drawing/2014/main" id="{363680E6-1CF0-490F-8949-BB2A5CFA0616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4259790" y="4930987"/>
            <a:ext cx="313381" cy="18650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96" name="矩形 595">
            <a:extLst>
              <a:ext uri="{FF2B5EF4-FFF2-40B4-BE49-F238E27FC236}">
                <a16:creationId xmlns:a16="http://schemas.microsoft.com/office/drawing/2014/main" id="{878C213A-0C77-4516-9903-63CE8EC25C9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4573171" y="4930987"/>
            <a:ext cx="313382" cy="18650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1" name="矩形 600">
            <a:extLst>
              <a:ext uri="{FF2B5EF4-FFF2-40B4-BE49-F238E27FC236}">
                <a16:creationId xmlns:a16="http://schemas.microsoft.com/office/drawing/2014/main" id="{8DB56CE2-71FA-4738-B6DB-9A245C97E7B0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259790" y="5117488"/>
            <a:ext cx="313381" cy="18650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2" name="矩形 601">
            <a:extLst>
              <a:ext uri="{FF2B5EF4-FFF2-40B4-BE49-F238E27FC236}">
                <a16:creationId xmlns:a16="http://schemas.microsoft.com/office/drawing/2014/main" id="{03574B32-FD9F-43DD-9E01-B26CE3FD056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4573171" y="5117488"/>
            <a:ext cx="313382" cy="18650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1BCB80F6-6128-47F8-AF49-E0CA0136DDE6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633027" y="4930987"/>
            <a:ext cx="626763" cy="18650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EF265EF0-7826-4D46-8C5A-DB0DF7647270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633027" y="5117488"/>
            <a:ext cx="626763" cy="18650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97" name="矩形 696">
            <a:extLst>
              <a:ext uri="{FF2B5EF4-FFF2-40B4-BE49-F238E27FC236}">
                <a16:creationId xmlns:a16="http://schemas.microsoft.com/office/drawing/2014/main" id="{BB4C70A7-8127-4C6D-BB81-078E65FA4617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3633027" y="5303989"/>
            <a:ext cx="626763" cy="18650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ADD629AA-77E2-4408-8648-CFBF54D25A33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886552" y="4930987"/>
            <a:ext cx="626762" cy="18650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59E35C97-527C-4B65-894A-127058396144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886552" y="5117488"/>
            <a:ext cx="626762" cy="18650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A9CB39A4-D37F-4F9C-81AF-336ED1800B43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886552" y="5303989"/>
            <a:ext cx="626762" cy="18650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87C52A87-02AF-426F-916B-BA643EAD07EF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4259790" y="5303989"/>
            <a:ext cx="626763" cy="18650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38361CA-4741-40BB-8359-714D971FC65C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1320007" y="4266689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0FF0255A-9892-4163-960A-ED732819DA52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0245865" y="5892893"/>
            <a:ext cx="992008" cy="393988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04" name="直線接點 303">
            <a:extLst>
              <a:ext uri="{FF2B5EF4-FFF2-40B4-BE49-F238E27FC236}">
                <a16:creationId xmlns:a16="http://schemas.microsoft.com/office/drawing/2014/main" id="{090DFD60-2BAC-4319-8B51-4322CFA920EC}"/>
              </a:ext>
            </a:extLst>
          </p:cNvPr>
          <p:cNvCxnSpPr>
            <a:cxnSpLocks/>
            <a:stCxn id="303" idx="0"/>
            <a:endCxn id="481" idx="2"/>
          </p:cNvCxnSpPr>
          <p:nvPr/>
        </p:nvCxnSpPr>
        <p:spPr bwMode="auto">
          <a:xfrm flipH="1" flipV="1">
            <a:off x="10158024" y="4266688"/>
            <a:ext cx="583845" cy="16262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" name="文字方塊 304">
            <a:extLst>
              <a:ext uri="{FF2B5EF4-FFF2-40B4-BE49-F238E27FC236}">
                <a16:creationId xmlns:a16="http://schemas.microsoft.com/office/drawing/2014/main" id="{081F9BA5-2F76-4281-8FEF-61B2A96D20E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203769" y="6286881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000" dirty="0"/>
              <a:t>172.18.55.3/24</a:t>
            </a:r>
            <a:endParaRPr lang="zh-TW" altLang="en-US" sz="1000" dirty="0"/>
          </a:p>
        </p:txBody>
      </p:sp>
      <p:cxnSp>
        <p:nvCxnSpPr>
          <p:cNvPr id="394" name="直線接點 393">
            <a:extLst>
              <a:ext uri="{FF2B5EF4-FFF2-40B4-BE49-F238E27FC236}">
                <a16:creationId xmlns:a16="http://schemas.microsoft.com/office/drawing/2014/main" id="{0BC8010F-7237-4874-B5D6-D7B7C6DFF9E5}"/>
              </a:ext>
            </a:extLst>
          </p:cNvPr>
          <p:cNvCxnSpPr>
            <a:cxnSpLocks/>
            <a:stCxn id="287" idx="2"/>
            <a:endCxn id="258" idx="0"/>
          </p:cNvCxnSpPr>
          <p:nvPr/>
        </p:nvCxnSpPr>
        <p:spPr bwMode="auto">
          <a:xfrm flipH="1">
            <a:off x="6825549" y="4034272"/>
            <a:ext cx="831511" cy="8275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9" name="矩形 398">
            <a:extLst>
              <a:ext uri="{FF2B5EF4-FFF2-40B4-BE49-F238E27FC236}">
                <a16:creationId xmlns:a16="http://schemas.microsoft.com/office/drawing/2014/main" id="{B72858DF-A10F-4D4A-9539-5D3B8D6120A1}"/>
              </a:ext>
            </a:extLst>
          </p:cNvPr>
          <p:cNvSpPr/>
          <p:nvPr/>
        </p:nvSpPr>
        <p:spPr bwMode="auto">
          <a:xfrm>
            <a:off x="3634868" y="4930988"/>
            <a:ext cx="1876607" cy="559502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SDN Switch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68F44FB-BB6B-4682-B36F-8979951C6E8D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873252" y="1355019"/>
            <a:ext cx="1165855" cy="291166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4B59610-DF04-4F56-AAA3-706766D57FF8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2039107" y="1355019"/>
            <a:ext cx="1165854" cy="291166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64" name="矩形 763">
            <a:extLst>
              <a:ext uri="{FF2B5EF4-FFF2-40B4-BE49-F238E27FC236}">
                <a16:creationId xmlns:a16="http://schemas.microsoft.com/office/drawing/2014/main" id="{DB23BC0E-E3D7-47D5-B091-E64FB9F9527E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873252" y="1355019"/>
            <a:ext cx="2331708" cy="29116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90FB7337-B5A6-47CE-95D7-EFAC47982F06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634757" y="1355019"/>
            <a:ext cx="570203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14" name="接點: 肘形 413">
            <a:extLst>
              <a:ext uri="{FF2B5EF4-FFF2-40B4-BE49-F238E27FC236}">
                <a16:creationId xmlns:a16="http://schemas.microsoft.com/office/drawing/2014/main" id="{AC12ACC2-65E8-4507-AE90-F0393E473112}"/>
              </a:ext>
            </a:extLst>
          </p:cNvPr>
          <p:cNvCxnSpPr>
            <a:cxnSpLocks/>
            <a:stCxn id="446" idx="2"/>
            <a:endCxn id="474" idx="0"/>
          </p:cNvCxnSpPr>
          <p:nvPr/>
        </p:nvCxnSpPr>
        <p:spPr bwMode="auto">
          <a:xfrm rot="16200000" flipH="1">
            <a:off x="1451355" y="2149538"/>
            <a:ext cx="235045" cy="5587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5" name="接點: 肘形 414">
            <a:extLst>
              <a:ext uri="{FF2B5EF4-FFF2-40B4-BE49-F238E27FC236}">
                <a16:creationId xmlns:a16="http://schemas.microsoft.com/office/drawing/2014/main" id="{4C92ECC9-1B06-42FF-8F98-BD1F4112B631}"/>
              </a:ext>
            </a:extLst>
          </p:cNvPr>
          <p:cNvCxnSpPr>
            <a:cxnSpLocks/>
            <a:stCxn id="448" idx="2"/>
            <a:endCxn id="476" idx="0"/>
          </p:cNvCxnSpPr>
          <p:nvPr/>
        </p:nvCxnSpPr>
        <p:spPr bwMode="auto">
          <a:xfrm rot="5400000">
            <a:off x="2391813" y="2149538"/>
            <a:ext cx="235045" cy="5587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4" name="矩形 473">
            <a:extLst>
              <a:ext uri="{FF2B5EF4-FFF2-40B4-BE49-F238E27FC236}">
                <a16:creationId xmlns:a16="http://schemas.microsoft.com/office/drawing/2014/main" id="{76B31DF2-C38F-44A7-A47C-BBD2F4EFC925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1752835" y="2546442"/>
            <a:ext cx="190847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D037EF92-26A5-42A8-B6C5-9A1921D37050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1943682" y="2546442"/>
            <a:ext cx="190848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76" name="矩形 475">
            <a:extLst>
              <a:ext uri="{FF2B5EF4-FFF2-40B4-BE49-F238E27FC236}">
                <a16:creationId xmlns:a16="http://schemas.microsoft.com/office/drawing/2014/main" id="{70E4BA50-0306-44FB-A996-0C848CDCA855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2134530" y="2546442"/>
            <a:ext cx="190847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89BB0056-0A35-4ED6-BE68-F436106FFB64}"/>
              </a:ext>
            </a:extLst>
          </p:cNvPr>
          <p:cNvSpPr/>
          <p:nvPr/>
        </p:nvSpPr>
        <p:spPr bwMode="auto">
          <a:xfrm>
            <a:off x="1752835" y="2546442"/>
            <a:ext cx="572542" cy="20867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Host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7AF825BE-7712-43F8-A8DC-EC637DAE9E04}"/>
              </a:ext>
            </a:extLst>
          </p:cNvPr>
          <p:cNvCxnSpPr>
            <a:cxnSpLocks/>
            <a:stCxn id="447" idx="2"/>
            <a:endCxn id="473" idx="0"/>
          </p:cNvCxnSpPr>
          <p:nvPr/>
        </p:nvCxnSpPr>
        <p:spPr bwMode="auto">
          <a:xfrm flipH="1">
            <a:off x="2039107" y="2311397"/>
            <a:ext cx="1" cy="2350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5" name="接點: 肘形 434">
            <a:extLst>
              <a:ext uri="{FF2B5EF4-FFF2-40B4-BE49-F238E27FC236}">
                <a16:creationId xmlns:a16="http://schemas.microsoft.com/office/drawing/2014/main" id="{8B2FC7C8-4E4E-4C8B-8117-6666A77C981A}"/>
              </a:ext>
            </a:extLst>
          </p:cNvPr>
          <p:cNvCxnSpPr>
            <a:cxnSpLocks/>
            <a:stCxn id="473" idx="2"/>
          </p:cNvCxnSpPr>
          <p:nvPr/>
        </p:nvCxnSpPr>
        <p:spPr bwMode="auto">
          <a:xfrm rot="16200000" flipH="1">
            <a:off x="2110081" y="2684138"/>
            <a:ext cx="247847" cy="3897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6" name="接點: 肘形 435">
            <a:extLst>
              <a:ext uri="{FF2B5EF4-FFF2-40B4-BE49-F238E27FC236}">
                <a16:creationId xmlns:a16="http://schemas.microsoft.com/office/drawing/2014/main" id="{CDF76DCA-126F-47F6-B677-462C1EF7E081}"/>
              </a:ext>
            </a:extLst>
          </p:cNvPr>
          <p:cNvCxnSpPr>
            <a:cxnSpLocks/>
            <a:stCxn id="456" idx="2"/>
            <a:endCxn id="213" idx="0"/>
          </p:cNvCxnSpPr>
          <p:nvPr/>
        </p:nvCxnSpPr>
        <p:spPr bwMode="auto">
          <a:xfrm rot="5400000">
            <a:off x="1530140" y="3709956"/>
            <a:ext cx="482772" cy="6306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8" name="接點: 肘形 437">
            <a:extLst>
              <a:ext uri="{FF2B5EF4-FFF2-40B4-BE49-F238E27FC236}">
                <a16:creationId xmlns:a16="http://schemas.microsoft.com/office/drawing/2014/main" id="{E88EF7B5-6277-4CC9-B436-6085384583FE}"/>
              </a:ext>
            </a:extLst>
          </p:cNvPr>
          <p:cNvCxnSpPr>
            <a:cxnSpLocks/>
            <a:stCxn id="457" idx="2"/>
            <a:endCxn id="215" idx="0"/>
          </p:cNvCxnSpPr>
          <p:nvPr/>
        </p:nvCxnSpPr>
        <p:spPr bwMode="auto">
          <a:xfrm rot="5400000">
            <a:off x="2572560" y="3833391"/>
            <a:ext cx="247846" cy="1488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2" name="直線接點 451">
            <a:extLst>
              <a:ext uri="{FF2B5EF4-FFF2-40B4-BE49-F238E27FC236}">
                <a16:creationId xmlns:a16="http://schemas.microsoft.com/office/drawing/2014/main" id="{BEE0FE28-2461-4F51-AB27-16AA8C351D6D}"/>
              </a:ext>
            </a:extLst>
          </p:cNvPr>
          <p:cNvCxnSpPr>
            <a:cxnSpLocks/>
            <a:stCxn id="449" idx="1"/>
            <a:endCxn id="468" idx="3"/>
          </p:cNvCxnSpPr>
          <p:nvPr/>
        </p:nvCxnSpPr>
        <p:spPr bwMode="auto">
          <a:xfrm flipH="1">
            <a:off x="1511263" y="3588677"/>
            <a:ext cx="2335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3" name="直線接點 452">
            <a:extLst>
              <a:ext uri="{FF2B5EF4-FFF2-40B4-BE49-F238E27FC236}">
                <a16:creationId xmlns:a16="http://schemas.microsoft.com/office/drawing/2014/main" id="{FA4C0FCA-5096-496C-8FC3-357A978574DF}"/>
              </a:ext>
            </a:extLst>
          </p:cNvPr>
          <p:cNvCxnSpPr>
            <a:cxnSpLocks/>
            <a:endCxn id="467" idx="3"/>
          </p:cNvCxnSpPr>
          <p:nvPr/>
        </p:nvCxnSpPr>
        <p:spPr bwMode="auto">
          <a:xfrm flipH="1">
            <a:off x="1511263" y="3198199"/>
            <a:ext cx="2335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7" name="矩形 466">
            <a:extLst>
              <a:ext uri="{FF2B5EF4-FFF2-40B4-BE49-F238E27FC236}">
                <a16:creationId xmlns:a16="http://schemas.microsoft.com/office/drawing/2014/main" id="{A1210769-F886-4632-91A9-573D17CF0A21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955407" y="3002959"/>
            <a:ext cx="555857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28931CE1-0C99-410C-8D77-A21D7E6DEB27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955407" y="3393437"/>
            <a:ext cx="555857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9E656249-27B4-4851-9CA8-9EC452051DE2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965252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BEAC56F0-0DDF-49BF-911A-9B5DF8693529}"/>
              </a:ext>
            </a:extLst>
          </p:cNvPr>
          <p:cNvSpPr/>
          <p:nvPr/>
        </p:nvSpPr>
        <p:spPr bwMode="auto">
          <a:xfrm>
            <a:off x="1714862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48A0D533-B1D1-4F19-A425-AEED90B1684F}"/>
              </a:ext>
            </a:extLst>
          </p:cNvPr>
          <p:cNvSpPr/>
          <p:nvPr/>
        </p:nvSpPr>
        <p:spPr bwMode="auto">
          <a:xfrm>
            <a:off x="2464471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1D91E207-8814-4E51-9E3D-72FD4C02EDD7}"/>
              </a:ext>
            </a:extLst>
          </p:cNvPr>
          <p:cNvSpPr/>
          <p:nvPr/>
        </p:nvSpPr>
        <p:spPr bwMode="auto">
          <a:xfrm>
            <a:off x="2366812" y="4031763"/>
            <a:ext cx="510442" cy="234926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1BBF889F-F947-4DC7-A1F6-E30218A60E39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1950700" y="3783917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3B8ED400-2FA3-4F49-A85A-76286EC9D17C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2634758" y="3783917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62412AC-3E8D-43C1-BD8E-1B9C644653AF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2292729" y="2730615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5A6E9F6B-53F7-4281-93D2-B6F0AF8734CA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1472499" y="3062026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3EAEFCDC-63CB-4030-B941-431367FDFBCE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1472499" y="3452505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37D1FE-74BD-4084-9AC4-33233A6D761A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2330753" y="2806663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97424810-F23E-4D9D-8F48-BA3B30BE5EA3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672782" y="3783917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6391BB73-0C56-4A63-A789-1F81DB7F6D1D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988724" y="3783917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1C410CBD-3D65-434B-9E9B-E46D5C4988A7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548546" y="3490529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695B2D9-E91A-49C5-9D32-8EEED89E188E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548546" y="3100050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FD737A92-B3B9-4265-9A77-DEC37B8C4AC7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744843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3CF93CAB-6609-4BC3-81D4-915867626449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2428902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BED72DE9-7D2E-499A-AC12-8B4BBCA13229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1744843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70" name="矩形 469">
            <a:extLst>
              <a:ext uri="{FF2B5EF4-FFF2-40B4-BE49-F238E27FC236}">
                <a16:creationId xmlns:a16="http://schemas.microsoft.com/office/drawing/2014/main" id="{21FDA92F-B71B-4EC5-AF47-C15F659E0B5B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2200883" y="3002959"/>
            <a:ext cx="456039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51241495-C278-4239-8F05-BE56F699C35D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2656921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04221643-B372-444B-ACEA-409BD2616B78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1744843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99BCEA46-5158-4565-A898-41D6BD724D4F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2428901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64" name="矩形 463">
            <a:extLst>
              <a:ext uri="{FF2B5EF4-FFF2-40B4-BE49-F238E27FC236}">
                <a16:creationId xmlns:a16="http://schemas.microsoft.com/office/drawing/2014/main" id="{96FF0B6F-6B96-451F-99A2-93C469F4BB87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1744843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65" name="矩形 464">
            <a:extLst>
              <a:ext uri="{FF2B5EF4-FFF2-40B4-BE49-F238E27FC236}">
                <a16:creationId xmlns:a16="http://schemas.microsoft.com/office/drawing/2014/main" id="{3F460CF2-68C1-4607-B4C2-748282EDB8F1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>
            <a:off x="2200882" y="3002959"/>
            <a:ext cx="456039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66" name="矩形 465">
            <a:extLst>
              <a:ext uri="{FF2B5EF4-FFF2-40B4-BE49-F238E27FC236}">
                <a16:creationId xmlns:a16="http://schemas.microsoft.com/office/drawing/2014/main" id="{9F253850-252B-4F3A-98D8-8CB20745626A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>
            <a:off x="2656921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63A8EE86-7CF9-40F0-83E5-CA0BAF6DF3E5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1744843" y="3002959"/>
            <a:ext cx="1368118" cy="780957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62" name="接點: 弧形 461">
            <a:extLst>
              <a:ext uri="{FF2B5EF4-FFF2-40B4-BE49-F238E27FC236}">
                <a16:creationId xmlns:a16="http://schemas.microsoft.com/office/drawing/2014/main" id="{943DE128-412C-4B41-B4DB-02059828B184}"/>
              </a:ext>
            </a:extLst>
          </p:cNvPr>
          <p:cNvCxnSpPr>
            <a:cxnSpLocks/>
            <a:stCxn id="11" idx="2"/>
            <a:endCxn id="231" idx="3"/>
          </p:cNvCxnSpPr>
          <p:nvPr/>
        </p:nvCxnSpPr>
        <p:spPr bwMode="auto">
          <a:xfrm rot="5400000">
            <a:off x="1989254" y="2758550"/>
            <a:ext cx="195239" cy="68405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3" name="接點: 弧形 462">
            <a:extLst>
              <a:ext uri="{FF2B5EF4-FFF2-40B4-BE49-F238E27FC236}">
                <a16:creationId xmlns:a16="http://schemas.microsoft.com/office/drawing/2014/main" id="{17275319-CD32-4ACA-A7F1-0E05CCD6F98E}"/>
              </a:ext>
            </a:extLst>
          </p:cNvPr>
          <p:cNvCxnSpPr>
            <a:stCxn id="230" idx="3"/>
            <a:endCxn id="229" idx="0"/>
          </p:cNvCxnSpPr>
          <p:nvPr/>
        </p:nvCxnSpPr>
        <p:spPr bwMode="auto">
          <a:xfrm>
            <a:off x="1744843" y="3588678"/>
            <a:ext cx="342030" cy="19523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EDAA4299-2A59-40C7-9326-7633FE272922}"/>
              </a:ext>
            </a:extLst>
          </p:cNvPr>
          <p:cNvCxnSpPr>
            <a:stCxn id="231" idx="3"/>
            <a:endCxn id="228" idx="0"/>
          </p:cNvCxnSpPr>
          <p:nvPr/>
        </p:nvCxnSpPr>
        <p:spPr bwMode="auto">
          <a:xfrm>
            <a:off x="1744843" y="3198199"/>
            <a:ext cx="1026088" cy="585718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1A8691DC-BF1E-4965-8997-4261C535850D}"/>
              </a:ext>
            </a:extLst>
          </p:cNvPr>
          <p:cNvCxnSpPr>
            <a:stCxn id="11" idx="2"/>
            <a:endCxn id="228" idx="0"/>
          </p:cNvCxnSpPr>
          <p:nvPr/>
        </p:nvCxnSpPr>
        <p:spPr>
          <a:xfrm rot="16200000" flipH="1">
            <a:off x="2209438" y="3222423"/>
            <a:ext cx="780957" cy="342029"/>
          </a:xfrm>
          <a:prstGeom prst="curvedConnector3">
            <a:avLst>
              <a:gd name="adj1" fmla="val 1524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2" name="直線接點 261">
            <a:extLst>
              <a:ext uri="{FF2B5EF4-FFF2-40B4-BE49-F238E27FC236}">
                <a16:creationId xmlns:a16="http://schemas.microsoft.com/office/drawing/2014/main" id="{7229E2B8-AFFE-423F-8FFF-07CCF2B975FF}"/>
              </a:ext>
            </a:extLst>
          </p:cNvPr>
          <p:cNvCxnSpPr>
            <a:cxnSpLocks/>
            <a:stCxn id="287" idx="2"/>
            <a:endCxn id="698" idx="0"/>
          </p:cNvCxnSpPr>
          <p:nvPr/>
        </p:nvCxnSpPr>
        <p:spPr bwMode="auto">
          <a:xfrm>
            <a:off x="7657060" y="4034272"/>
            <a:ext cx="831514" cy="8275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58" name="圖片 257">
            <a:extLst>
              <a:ext uri="{FF2B5EF4-FFF2-40B4-BE49-F238E27FC236}">
                <a16:creationId xmlns:a16="http://schemas.microsoft.com/office/drawing/2014/main" id="{4B95B3AB-79C0-4DBE-8335-4915A18C306E}"/>
              </a:ext>
            </a:extLst>
          </p:cNvPr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127"/>
          <a:stretch>
            <a:fillRect/>
          </a:stretch>
        </p:blipFill>
        <p:spPr>
          <a:xfrm>
            <a:off x="6476598" y="4861788"/>
            <a:ext cx="697902" cy="697902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AC78BC9E-43BF-4D70-AC63-9D94F40D4824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510399" y="5559690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/>
              <a:t>ISP GW1</a:t>
            </a:r>
            <a:endParaRPr lang="zh-TW" altLang="en-US" sz="1000" dirty="0"/>
          </a:p>
        </p:txBody>
      </p:sp>
      <p:pic>
        <p:nvPicPr>
          <p:cNvPr id="698" name="圖片 697">
            <a:extLst>
              <a:ext uri="{FF2B5EF4-FFF2-40B4-BE49-F238E27FC236}">
                <a16:creationId xmlns:a16="http://schemas.microsoft.com/office/drawing/2014/main" id="{BFA43D3F-6EAC-44DA-B367-B363BBE0BD9B}"/>
              </a:ext>
            </a:extLst>
          </p:cNvPr>
          <p:cNvPicPr>
            <a:picLocks noChangeAspect="1"/>
          </p:cNvPicPr>
          <p:nvPr>
            <p:custDataLst>
              <p:tags r:id="rId53"/>
            </p:custDataLst>
          </p:nvPr>
        </p:nvPicPr>
        <p:blipFill>
          <a:blip r:embed="rId127"/>
          <a:stretch>
            <a:fillRect/>
          </a:stretch>
        </p:blipFill>
        <p:spPr>
          <a:xfrm>
            <a:off x="8139623" y="4861788"/>
            <a:ext cx="697902" cy="697902"/>
          </a:xfrm>
          <a:prstGeom prst="rect">
            <a:avLst/>
          </a:prstGeom>
        </p:spPr>
      </p:pic>
      <p:sp>
        <p:nvSpPr>
          <p:cNvPr id="286" name="文字方塊 285">
            <a:extLst>
              <a:ext uri="{FF2B5EF4-FFF2-40B4-BE49-F238E27FC236}">
                <a16:creationId xmlns:a16="http://schemas.microsoft.com/office/drawing/2014/main" id="{5DD4EEC6-CAA7-4BEE-8398-BD50F042F95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8173423" y="5559690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ISP GW2</a:t>
            </a:r>
            <a:endParaRPr lang="zh-TW" altLang="en-US" sz="1000" dirty="0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2D9EB0DF-BFD6-40AF-9CC1-9DBB17A34EE3}"/>
              </a:ext>
            </a:extLst>
          </p:cNvPr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22" y="3176373"/>
            <a:ext cx="611678" cy="611678"/>
          </a:xfrm>
          <a:prstGeom prst="rect">
            <a:avLst/>
          </a:prstGeom>
        </p:spPr>
      </p:pic>
      <p:sp>
        <p:nvSpPr>
          <p:cNvPr id="287" name="文字方塊 286">
            <a:extLst>
              <a:ext uri="{FF2B5EF4-FFF2-40B4-BE49-F238E27FC236}">
                <a16:creationId xmlns:a16="http://schemas.microsoft.com/office/drawing/2014/main" id="{85AA168E-D837-41CC-A538-F05EC1AC4267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7073406" y="3788051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Google DNS Server</a:t>
            </a:r>
            <a:endParaRPr lang="zh-TW" altLang="en-US" sz="1000" dirty="0"/>
          </a:p>
        </p:txBody>
      </p:sp>
      <p:cxnSp>
        <p:nvCxnSpPr>
          <p:cNvPr id="288" name="直線接點 287">
            <a:extLst>
              <a:ext uri="{FF2B5EF4-FFF2-40B4-BE49-F238E27FC236}">
                <a16:creationId xmlns:a16="http://schemas.microsoft.com/office/drawing/2014/main" id="{47D0A26F-5E12-43CE-8222-C85A4AE61654}"/>
              </a:ext>
            </a:extLst>
          </p:cNvPr>
          <p:cNvCxnSpPr>
            <a:cxnSpLocks/>
            <a:stCxn id="698" idx="1"/>
            <a:endCxn id="258" idx="3"/>
          </p:cNvCxnSpPr>
          <p:nvPr/>
        </p:nvCxnSpPr>
        <p:spPr bwMode="auto">
          <a:xfrm flipH="1">
            <a:off x="7174500" y="5210739"/>
            <a:ext cx="9651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2" name="矩形 321">
            <a:extLst>
              <a:ext uri="{FF2B5EF4-FFF2-40B4-BE49-F238E27FC236}">
                <a16:creationId xmlns:a16="http://schemas.microsoft.com/office/drawing/2014/main" id="{2339C4D0-0D5E-4A02-A5D5-804349DFEE5E}"/>
              </a:ext>
            </a:extLst>
          </p:cNvPr>
          <p:cNvSpPr/>
          <p:nvPr>
            <p:custDataLst>
              <p:tags r:id="rId57"/>
            </p:custDataLst>
          </p:nvPr>
        </p:nvSpPr>
        <p:spPr bwMode="auto">
          <a:xfrm>
            <a:off x="3407317" y="1355019"/>
            <a:ext cx="1165855" cy="291166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ADDA9A38-DB49-43E7-8DD5-9D03D68B0C2E}"/>
              </a:ext>
            </a:extLst>
          </p:cNvPr>
          <p:cNvSpPr/>
          <p:nvPr>
            <p:custDataLst>
              <p:tags r:id="rId58"/>
            </p:custDataLst>
          </p:nvPr>
        </p:nvSpPr>
        <p:spPr bwMode="auto">
          <a:xfrm>
            <a:off x="4573172" y="1355019"/>
            <a:ext cx="1165854" cy="291166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5CC77B0E-8A37-411A-8E0B-5806C52493EE}"/>
              </a:ext>
            </a:extLst>
          </p:cNvPr>
          <p:cNvSpPr/>
          <p:nvPr>
            <p:custDataLst>
              <p:tags r:id="rId59"/>
            </p:custDataLst>
          </p:nvPr>
        </p:nvSpPr>
        <p:spPr bwMode="auto">
          <a:xfrm>
            <a:off x="3407317" y="1355019"/>
            <a:ext cx="2331708" cy="29116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58" name="文字方塊 357">
            <a:extLst>
              <a:ext uri="{FF2B5EF4-FFF2-40B4-BE49-F238E27FC236}">
                <a16:creationId xmlns:a16="http://schemas.microsoft.com/office/drawing/2014/main" id="{2D127B9B-2020-44CC-B40F-F64491E3CE71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168822" y="1355019"/>
            <a:ext cx="570203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59" name="接點: 肘形 358">
            <a:extLst>
              <a:ext uri="{FF2B5EF4-FFF2-40B4-BE49-F238E27FC236}">
                <a16:creationId xmlns:a16="http://schemas.microsoft.com/office/drawing/2014/main" id="{58F4FE06-3AB4-47E9-A12E-1D8D1CB773E0}"/>
              </a:ext>
            </a:extLst>
          </p:cNvPr>
          <p:cNvCxnSpPr>
            <a:cxnSpLocks/>
            <a:stCxn id="431" idx="2"/>
            <a:endCxn id="477" idx="0"/>
          </p:cNvCxnSpPr>
          <p:nvPr/>
        </p:nvCxnSpPr>
        <p:spPr bwMode="auto">
          <a:xfrm rot="16200000" flipH="1">
            <a:off x="3985420" y="2149538"/>
            <a:ext cx="235045" cy="5587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0" name="接點: 肘形 359">
            <a:extLst>
              <a:ext uri="{FF2B5EF4-FFF2-40B4-BE49-F238E27FC236}">
                <a16:creationId xmlns:a16="http://schemas.microsoft.com/office/drawing/2014/main" id="{A806AADF-1702-4654-9233-2A7192880760}"/>
              </a:ext>
            </a:extLst>
          </p:cNvPr>
          <p:cNvCxnSpPr>
            <a:cxnSpLocks/>
            <a:stCxn id="437" idx="2"/>
            <a:endCxn id="479" idx="0"/>
          </p:cNvCxnSpPr>
          <p:nvPr/>
        </p:nvCxnSpPr>
        <p:spPr bwMode="auto">
          <a:xfrm rot="5400000">
            <a:off x="4925878" y="2149538"/>
            <a:ext cx="235045" cy="5587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7" name="矩形 476">
            <a:extLst>
              <a:ext uri="{FF2B5EF4-FFF2-40B4-BE49-F238E27FC236}">
                <a16:creationId xmlns:a16="http://schemas.microsoft.com/office/drawing/2014/main" id="{CD870F5F-C1F8-4C74-B65D-1409F0D92A93}"/>
              </a:ext>
            </a:extLst>
          </p:cNvPr>
          <p:cNvSpPr/>
          <p:nvPr>
            <p:custDataLst>
              <p:tags r:id="rId61"/>
            </p:custDataLst>
          </p:nvPr>
        </p:nvSpPr>
        <p:spPr bwMode="auto">
          <a:xfrm>
            <a:off x="4286900" y="2546442"/>
            <a:ext cx="190847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78" name="矩形 477">
            <a:extLst>
              <a:ext uri="{FF2B5EF4-FFF2-40B4-BE49-F238E27FC236}">
                <a16:creationId xmlns:a16="http://schemas.microsoft.com/office/drawing/2014/main" id="{FDB9D789-36A2-4758-8970-A015426392AB}"/>
              </a:ext>
            </a:extLst>
          </p:cNvPr>
          <p:cNvSpPr/>
          <p:nvPr>
            <p:custDataLst>
              <p:tags r:id="rId62"/>
            </p:custDataLst>
          </p:nvPr>
        </p:nvSpPr>
        <p:spPr bwMode="auto">
          <a:xfrm>
            <a:off x="4477747" y="2546442"/>
            <a:ext cx="190848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5B8A65F9-9565-4B8D-BD7E-99D8F93C74C0}"/>
              </a:ext>
            </a:extLst>
          </p:cNvPr>
          <p:cNvSpPr/>
          <p:nvPr>
            <p:custDataLst>
              <p:tags r:id="rId63"/>
            </p:custDataLst>
          </p:nvPr>
        </p:nvSpPr>
        <p:spPr bwMode="auto">
          <a:xfrm>
            <a:off x="4668595" y="2546442"/>
            <a:ext cx="190847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60" name="矩形 459">
            <a:extLst>
              <a:ext uri="{FF2B5EF4-FFF2-40B4-BE49-F238E27FC236}">
                <a16:creationId xmlns:a16="http://schemas.microsoft.com/office/drawing/2014/main" id="{C60F2AAC-6274-4743-81FA-460D17C6ADDC}"/>
              </a:ext>
            </a:extLst>
          </p:cNvPr>
          <p:cNvSpPr/>
          <p:nvPr/>
        </p:nvSpPr>
        <p:spPr bwMode="auto">
          <a:xfrm>
            <a:off x="4286900" y="2546442"/>
            <a:ext cx="572542" cy="20867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Host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66" name="直線接點 365">
            <a:extLst>
              <a:ext uri="{FF2B5EF4-FFF2-40B4-BE49-F238E27FC236}">
                <a16:creationId xmlns:a16="http://schemas.microsoft.com/office/drawing/2014/main" id="{90951964-6C70-4038-9F44-E678E820108B}"/>
              </a:ext>
            </a:extLst>
          </p:cNvPr>
          <p:cNvCxnSpPr>
            <a:cxnSpLocks/>
            <a:stCxn id="432" idx="2"/>
            <a:endCxn id="460" idx="0"/>
          </p:cNvCxnSpPr>
          <p:nvPr/>
        </p:nvCxnSpPr>
        <p:spPr bwMode="auto">
          <a:xfrm flipH="1">
            <a:off x="4573172" y="2311397"/>
            <a:ext cx="1" cy="2350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7" name="接點: 肘形 366">
            <a:extLst>
              <a:ext uri="{FF2B5EF4-FFF2-40B4-BE49-F238E27FC236}">
                <a16:creationId xmlns:a16="http://schemas.microsoft.com/office/drawing/2014/main" id="{3D44F54B-A2FE-464C-8281-E70A03AE423D}"/>
              </a:ext>
            </a:extLst>
          </p:cNvPr>
          <p:cNvCxnSpPr>
            <a:cxnSpLocks/>
            <a:stCxn id="460" idx="2"/>
          </p:cNvCxnSpPr>
          <p:nvPr/>
        </p:nvCxnSpPr>
        <p:spPr bwMode="auto">
          <a:xfrm rot="16200000" flipH="1">
            <a:off x="4644146" y="2684138"/>
            <a:ext cx="247847" cy="3897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8" name="接點: 肘形 367">
            <a:extLst>
              <a:ext uri="{FF2B5EF4-FFF2-40B4-BE49-F238E27FC236}">
                <a16:creationId xmlns:a16="http://schemas.microsoft.com/office/drawing/2014/main" id="{CA482E28-6F66-418A-9C2C-60D30EC44593}"/>
              </a:ext>
            </a:extLst>
          </p:cNvPr>
          <p:cNvCxnSpPr>
            <a:cxnSpLocks/>
            <a:stCxn id="411" idx="2"/>
          </p:cNvCxnSpPr>
          <p:nvPr/>
        </p:nvCxnSpPr>
        <p:spPr bwMode="auto">
          <a:xfrm rot="5400000">
            <a:off x="4064205" y="3709956"/>
            <a:ext cx="482772" cy="6306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9" name="接點: 肘形 368">
            <a:extLst>
              <a:ext uri="{FF2B5EF4-FFF2-40B4-BE49-F238E27FC236}">
                <a16:creationId xmlns:a16="http://schemas.microsoft.com/office/drawing/2014/main" id="{B31DEAEC-4AEB-4F92-941F-737F29068AE0}"/>
              </a:ext>
            </a:extLst>
          </p:cNvPr>
          <p:cNvCxnSpPr>
            <a:cxnSpLocks/>
            <a:stCxn id="412" idx="2"/>
            <a:endCxn id="391" idx="0"/>
          </p:cNvCxnSpPr>
          <p:nvPr/>
        </p:nvCxnSpPr>
        <p:spPr bwMode="auto">
          <a:xfrm rot="5400000">
            <a:off x="5106625" y="3833391"/>
            <a:ext cx="247846" cy="1488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0" name="直線接點 369">
            <a:extLst>
              <a:ext uri="{FF2B5EF4-FFF2-40B4-BE49-F238E27FC236}">
                <a16:creationId xmlns:a16="http://schemas.microsoft.com/office/drawing/2014/main" id="{36035A51-6CBA-4ECE-8B35-E68120AFEE13}"/>
              </a:ext>
            </a:extLst>
          </p:cNvPr>
          <p:cNvCxnSpPr>
            <a:cxnSpLocks/>
            <a:stCxn id="408" idx="1"/>
            <a:endCxn id="458" idx="3"/>
          </p:cNvCxnSpPr>
          <p:nvPr/>
        </p:nvCxnSpPr>
        <p:spPr bwMode="auto">
          <a:xfrm flipH="1">
            <a:off x="4045328" y="3588677"/>
            <a:ext cx="2335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7" name="直線接點 376">
            <a:extLst>
              <a:ext uri="{FF2B5EF4-FFF2-40B4-BE49-F238E27FC236}">
                <a16:creationId xmlns:a16="http://schemas.microsoft.com/office/drawing/2014/main" id="{C110AB8D-B22D-4F31-A00F-96C8538C6FB2}"/>
              </a:ext>
            </a:extLst>
          </p:cNvPr>
          <p:cNvCxnSpPr>
            <a:cxnSpLocks/>
            <a:endCxn id="439" idx="3"/>
          </p:cNvCxnSpPr>
          <p:nvPr/>
        </p:nvCxnSpPr>
        <p:spPr bwMode="auto">
          <a:xfrm flipH="1">
            <a:off x="4045328" y="3198199"/>
            <a:ext cx="2335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9" name="矩形 438">
            <a:extLst>
              <a:ext uri="{FF2B5EF4-FFF2-40B4-BE49-F238E27FC236}">
                <a16:creationId xmlns:a16="http://schemas.microsoft.com/office/drawing/2014/main" id="{2877A0EC-3C0E-45C3-9ED5-DF33394533E7}"/>
              </a:ext>
            </a:extLst>
          </p:cNvPr>
          <p:cNvSpPr/>
          <p:nvPr>
            <p:custDataLst>
              <p:tags r:id="rId64"/>
            </p:custDataLst>
          </p:nvPr>
        </p:nvSpPr>
        <p:spPr bwMode="auto">
          <a:xfrm>
            <a:off x="3489472" y="3002959"/>
            <a:ext cx="555857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8" name="矩形 457">
            <a:extLst>
              <a:ext uri="{FF2B5EF4-FFF2-40B4-BE49-F238E27FC236}">
                <a16:creationId xmlns:a16="http://schemas.microsoft.com/office/drawing/2014/main" id="{D44BC6EA-A046-4F89-9614-85533DD29637}"/>
              </a:ext>
            </a:extLst>
          </p:cNvPr>
          <p:cNvSpPr/>
          <p:nvPr>
            <p:custDataLst>
              <p:tags r:id="rId65"/>
            </p:custDataLst>
          </p:nvPr>
        </p:nvSpPr>
        <p:spPr bwMode="auto">
          <a:xfrm>
            <a:off x="3489472" y="3393437"/>
            <a:ext cx="555857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1" name="矩形 430">
            <a:extLst>
              <a:ext uri="{FF2B5EF4-FFF2-40B4-BE49-F238E27FC236}">
                <a16:creationId xmlns:a16="http://schemas.microsoft.com/office/drawing/2014/main" id="{603060F8-4723-49CD-84C3-38E28A8E5518}"/>
              </a:ext>
            </a:extLst>
          </p:cNvPr>
          <p:cNvSpPr/>
          <p:nvPr>
            <p:custDataLst>
              <p:tags r:id="rId66"/>
            </p:custDataLst>
          </p:nvPr>
        </p:nvSpPr>
        <p:spPr bwMode="auto">
          <a:xfrm>
            <a:off x="3499317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2" name="矩形 431">
            <a:extLst>
              <a:ext uri="{FF2B5EF4-FFF2-40B4-BE49-F238E27FC236}">
                <a16:creationId xmlns:a16="http://schemas.microsoft.com/office/drawing/2014/main" id="{5C13825A-9B3B-4E4B-9535-143EC47F711B}"/>
              </a:ext>
            </a:extLst>
          </p:cNvPr>
          <p:cNvSpPr/>
          <p:nvPr/>
        </p:nvSpPr>
        <p:spPr bwMode="auto">
          <a:xfrm>
            <a:off x="4248927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7" name="矩形 436">
            <a:extLst>
              <a:ext uri="{FF2B5EF4-FFF2-40B4-BE49-F238E27FC236}">
                <a16:creationId xmlns:a16="http://schemas.microsoft.com/office/drawing/2014/main" id="{D8FE2B0D-1DA6-4FC8-943D-DE6FED809389}"/>
              </a:ext>
            </a:extLst>
          </p:cNvPr>
          <p:cNvSpPr/>
          <p:nvPr/>
        </p:nvSpPr>
        <p:spPr bwMode="auto">
          <a:xfrm>
            <a:off x="4998536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D9324FE2-5E10-4EC8-8384-81519C0D8CB7}"/>
              </a:ext>
            </a:extLst>
          </p:cNvPr>
          <p:cNvSpPr/>
          <p:nvPr/>
        </p:nvSpPr>
        <p:spPr bwMode="auto">
          <a:xfrm>
            <a:off x="4900877" y="4031763"/>
            <a:ext cx="510442" cy="234926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2E956591-01C2-48A6-9746-54CEF309B23E}"/>
              </a:ext>
            </a:extLst>
          </p:cNvPr>
          <p:cNvSpPr/>
          <p:nvPr>
            <p:custDataLst>
              <p:tags r:id="rId67"/>
            </p:custDataLst>
          </p:nvPr>
        </p:nvSpPr>
        <p:spPr bwMode="auto">
          <a:xfrm>
            <a:off x="4484765" y="3783917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99DA7603-5A74-440D-AC87-1BC20C2636B6}"/>
              </a:ext>
            </a:extLst>
          </p:cNvPr>
          <p:cNvSpPr/>
          <p:nvPr>
            <p:custDataLst>
              <p:tags r:id="rId68"/>
            </p:custDataLst>
          </p:nvPr>
        </p:nvSpPr>
        <p:spPr bwMode="auto">
          <a:xfrm>
            <a:off x="5168823" y="3783917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7" name="矩形 396">
            <a:extLst>
              <a:ext uri="{FF2B5EF4-FFF2-40B4-BE49-F238E27FC236}">
                <a16:creationId xmlns:a16="http://schemas.microsoft.com/office/drawing/2014/main" id="{6BCEE600-ECB7-45CA-92C6-17A805A06578}"/>
              </a:ext>
            </a:extLst>
          </p:cNvPr>
          <p:cNvSpPr/>
          <p:nvPr>
            <p:custDataLst>
              <p:tags r:id="rId69"/>
            </p:custDataLst>
          </p:nvPr>
        </p:nvSpPr>
        <p:spPr bwMode="auto">
          <a:xfrm>
            <a:off x="4826794" y="2730615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7BB12E42-6995-4999-8702-5940D203CAD0}"/>
              </a:ext>
            </a:extLst>
          </p:cNvPr>
          <p:cNvSpPr/>
          <p:nvPr>
            <p:custDataLst>
              <p:tags r:id="rId70"/>
            </p:custDataLst>
          </p:nvPr>
        </p:nvSpPr>
        <p:spPr bwMode="auto">
          <a:xfrm>
            <a:off x="4006564" y="3062026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8028EE81-3EE8-4467-A2B6-F0E5D2E0B825}"/>
              </a:ext>
            </a:extLst>
          </p:cNvPr>
          <p:cNvSpPr/>
          <p:nvPr>
            <p:custDataLst>
              <p:tags r:id="rId71"/>
            </p:custDataLst>
          </p:nvPr>
        </p:nvSpPr>
        <p:spPr bwMode="auto">
          <a:xfrm>
            <a:off x="4006564" y="3452505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399C48AD-2EF7-4DF9-827B-B8F702232CEE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4864818" y="2806663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1E0515C7-DB94-4E39-9CA5-6675C3F867A7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5206847" y="3783917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C20F3BA4-FBE8-4563-B305-249D246CFCEE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4522789" y="3783917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406" name="矩形 405">
            <a:extLst>
              <a:ext uri="{FF2B5EF4-FFF2-40B4-BE49-F238E27FC236}">
                <a16:creationId xmlns:a16="http://schemas.microsoft.com/office/drawing/2014/main" id="{35263A13-C0D7-48DB-8D7B-A5EF962AA2CB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4082611" y="3490529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35E03A1F-35B7-49C1-B037-AA63E0EF04D5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4082611" y="3100050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408" name="矩形 407">
            <a:extLst>
              <a:ext uri="{FF2B5EF4-FFF2-40B4-BE49-F238E27FC236}">
                <a16:creationId xmlns:a16="http://schemas.microsoft.com/office/drawing/2014/main" id="{00E28340-5BB5-422F-9CED-F878891474A0}"/>
              </a:ext>
            </a:extLst>
          </p:cNvPr>
          <p:cNvSpPr/>
          <p:nvPr>
            <p:custDataLst>
              <p:tags r:id="rId77"/>
            </p:custDataLst>
          </p:nvPr>
        </p:nvSpPr>
        <p:spPr bwMode="auto">
          <a:xfrm>
            <a:off x="4278908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06992073-5B16-42D3-A047-12AD208E380D}"/>
              </a:ext>
            </a:extLst>
          </p:cNvPr>
          <p:cNvSpPr/>
          <p:nvPr>
            <p:custDataLst>
              <p:tags r:id="rId78"/>
            </p:custDataLst>
          </p:nvPr>
        </p:nvSpPr>
        <p:spPr bwMode="auto">
          <a:xfrm>
            <a:off x="4962967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id="{29182A78-B677-49FE-AC5E-460831AF6C5B}"/>
              </a:ext>
            </a:extLst>
          </p:cNvPr>
          <p:cNvSpPr/>
          <p:nvPr>
            <p:custDataLst>
              <p:tags r:id="rId79"/>
            </p:custDataLst>
          </p:nvPr>
        </p:nvSpPr>
        <p:spPr bwMode="auto">
          <a:xfrm>
            <a:off x="4278908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24" name="矩形 423">
            <a:extLst>
              <a:ext uri="{FF2B5EF4-FFF2-40B4-BE49-F238E27FC236}">
                <a16:creationId xmlns:a16="http://schemas.microsoft.com/office/drawing/2014/main" id="{65D6115F-C482-4E52-B3DB-91891AAA0E45}"/>
              </a:ext>
            </a:extLst>
          </p:cNvPr>
          <p:cNvSpPr/>
          <p:nvPr>
            <p:custDataLst>
              <p:tags r:id="rId80"/>
            </p:custDataLst>
          </p:nvPr>
        </p:nvSpPr>
        <p:spPr bwMode="auto">
          <a:xfrm>
            <a:off x="4734948" y="3002959"/>
            <a:ext cx="456039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25" name="矩形 424">
            <a:extLst>
              <a:ext uri="{FF2B5EF4-FFF2-40B4-BE49-F238E27FC236}">
                <a16:creationId xmlns:a16="http://schemas.microsoft.com/office/drawing/2014/main" id="{A83DF9C0-C0DF-45B8-979A-BD0CD22A4C72}"/>
              </a:ext>
            </a:extLst>
          </p:cNvPr>
          <p:cNvSpPr/>
          <p:nvPr>
            <p:custDataLst>
              <p:tags r:id="rId81"/>
            </p:custDataLst>
          </p:nvPr>
        </p:nvSpPr>
        <p:spPr bwMode="auto">
          <a:xfrm>
            <a:off x="5190986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9A556F71-C3A6-4486-A06E-04D97088BED2}"/>
              </a:ext>
            </a:extLst>
          </p:cNvPr>
          <p:cNvSpPr/>
          <p:nvPr>
            <p:custDataLst>
              <p:tags r:id="rId82"/>
            </p:custDataLst>
          </p:nvPr>
        </p:nvSpPr>
        <p:spPr bwMode="auto">
          <a:xfrm>
            <a:off x="4278908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AC87AA1B-5B36-4985-9AA7-D1DC7B9B9181}"/>
              </a:ext>
            </a:extLst>
          </p:cNvPr>
          <p:cNvSpPr/>
          <p:nvPr>
            <p:custDataLst>
              <p:tags r:id="rId83"/>
            </p:custDataLst>
          </p:nvPr>
        </p:nvSpPr>
        <p:spPr bwMode="auto">
          <a:xfrm>
            <a:off x="4962966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3" name="矩形 412">
            <a:extLst>
              <a:ext uri="{FF2B5EF4-FFF2-40B4-BE49-F238E27FC236}">
                <a16:creationId xmlns:a16="http://schemas.microsoft.com/office/drawing/2014/main" id="{5264B456-2647-4059-A715-3438AE5461CD}"/>
              </a:ext>
            </a:extLst>
          </p:cNvPr>
          <p:cNvSpPr/>
          <p:nvPr>
            <p:custDataLst>
              <p:tags r:id="rId84"/>
            </p:custDataLst>
          </p:nvPr>
        </p:nvSpPr>
        <p:spPr bwMode="auto">
          <a:xfrm>
            <a:off x="4278908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325859B1-D137-49E9-BD69-0D8978AFD9F3}"/>
              </a:ext>
            </a:extLst>
          </p:cNvPr>
          <p:cNvSpPr/>
          <p:nvPr>
            <p:custDataLst>
              <p:tags r:id="rId85"/>
            </p:custDataLst>
          </p:nvPr>
        </p:nvSpPr>
        <p:spPr bwMode="auto">
          <a:xfrm>
            <a:off x="4734947" y="3002959"/>
            <a:ext cx="456039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7" name="矩形 416">
            <a:extLst>
              <a:ext uri="{FF2B5EF4-FFF2-40B4-BE49-F238E27FC236}">
                <a16:creationId xmlns:a16="http://schemas.microsoft.com/office/drawing/2014/main" id="{1AFC90C2-F3DB-4E2E-A363-75D83731CB4E}"/>
              </a:ext>
            </a:extLst>
          </p:cNvPr>
          <p:cNvSpPr/>
          <p:nvPr>
            <p:custDataLst>
              <p:tags r:id="rId86"/>
            </p:custDataLst>
          </p:nvPr>
        </p:nvSpPr>
        <p:spPr bwMode="auto">
          <a:xfrm>
            <a:off x="5190986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8" name="矩形 417">
            <a:extLst>
              <a:ext uri="{FF2B5EF4-FFF2-40B4-BE49-F238E27FC236}">
                <a16:creationId xmlns:a16="http://schemas.microsoft.com/office/drawing/2014/main" id="{22D2404D-0212-432F-97B2-A6FA8D15952C}"/>
              </a:ext>
            </a:extLst>
          </p:cNvPr>
          <p:cNvSpPr/>
          <p:nvPr>
            <p:custDataLst>
              <p:tags r:id="rId87"/>
            </p:custDataLst>
          </p:nvPr>
        </p:nvSpPr>
        <p:spPr bwMode="auto">
          <a:xfrm>
            <a:off x="4278908" y="3002959"/>
            <a:ext cx="1368118" cy="780957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19" name="接點: 弧形 418">
            <a:extLst>
              <a:ext uri="{FF2B5EF4-FFF2-40B4-BE49-F238E27FC236}">
                <a16:creationId xmlns:a16="http://schemas.microsoft.com/office/drawing/2014/main" id="{3F7D6FC9-035E-4B1E-994F-D585474704D9}"/>
              </a:ext>
            </a:extLst>
          </p:cNvPr>
          <p:cNvCxnSpPr>
            <a:cxnSpLocks/>
            <a:stCxn id="402" idx="2"/>
            <a:endCxn id="407" idx="3"/>
          </p:cNvCxnSpPr>
          <p:nvPr/>
        </p:nvCxnSpPr>
        <p:spPr bwMode="auto">
          <a:xfrm rot="5400000">
            <a:off x="4523319" y="2758550"/>
            <a:ext cx="195239" cy="68405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0" name="接點: 弧形 419">
            <a:extLst>
              <a:ext uri="{FF2B5EF4-FFF2-40B4-BE49-F238E27FC236}">
                <a16:creationId xmlns:a16="http://schemas.microsoft.com/office/drawing/2014/main" id="{B381E8D0-875A-4BF3-8A9C-5DF8DAAD3DFC}"/>
              </a:ext>
            </a:extLst>
          </p:cNvPr>
          <p:cNvCxnSpPr>
            <a:stCxn id="406" idx="3"/>
            <a:endCxn id="405" idx="0"/>
          </p:cNvCxnSpPr>
          <p:nvPr/>
        </p:nvCxnSpPr>
        <p:spPr bwMode="auto">
          <a:xfrm>
            <a:off x="4278908" y="3588678"/>
            <a:ext cx="342030" cy="19523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1" name="接點: 弧形 420">
            <a:extLst>
              <a:ext uri="{FF2B5EF4-FFF2-40B4-BE49-F238E27FC236}">
                <a16:creationId xmlns:a16="http://schemas.microsoft.com/office/drawing/2014/main" id="{1473E204-E067-4634-9830-40A7606A6A3B}"/>
              </a:ext>
            </a:extLst>
          </p:cNvPr>
          <p:cNvCxnSpPr>
            <a:stCxn id="407" idx="3"/>
            <a:endCxn id="403" idx="0"/>
          </p:cNvCxnSpPr>
          <p:nvPr/>
        </p:nvCxnSpPr>
        <p:spPr bwMode="auto">
          <a:xfrm>
            <a:off x="4278908" y="3198199"/>
            <a:ext cx="1026088" cy="585718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2" name="接點: 弧形 421">
            <a:extLst>
              <a:ext uri="{FF2B5EF4-FFF2-40B4-BE49-F238E27FC236}">
                <a16:creationId xmlns:a16="http://schemas.microsoft.com/office/drawing/2014/main" id="{13DC52DD-08B2-4F82-8C69-676EE18942B8}"/>
              </a:ext>
            </a:extLst>
          </p:cNvPr>
          <p:cNvCxnSpPr>
            <a:stCxn id="402" idx="2"/>
            <a:endCxn id="403" idx="0"/>
          </p:cNvCxnSpPr>
          <p:nvPr/>
        </p:nvCxnSpPr>
        <p:spPr>
          <a:xfrm rot="16200000" flipH="1">
            <a:off x="4743503" y="3222423"/>
            <a:ext cx="780957" cy="342029"/>
          </a:xfrm>
          <a:prstGeom prst="curvedConnector3">
            <a:avLst>
              <a:gd name="adj1" fmla="val 1524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1" name="矩形 480">
            <a:extLst>
              <a:ext uri="{FF2B5EF4-FFF2-40B4-BE49-F238E27FC236}">
                <a16:creationId xmlns:a16="http://schemas.microsoft.com/office/drawing/2014/main" id="{2DB31D0B-B6AE-4241-BCC0-FAFC2E4D1B1F}"/>
              </a:ext>
            </a:extLst>
          </p:cNvPr>
          <p:cNvSpPr/>
          <p:nvPr>
            <p:custDataLst>
              <p:tags r:id="rId88"/>
            </p:custDataLst>
          </p:nvPr>
        </p:nvSpPr>
        <p:spPr bwMode="auto">
          <a:xfrm>
            <a:off x="9575096" y="1355019"/>
            <a:ext cx="1165855" cy="291166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B186C870-778C-4670-B81B-7D0DC219051A}"/>
              </a:ext>
            </a:extLst>
          </p:cNvPr>
          <p:cNvSpPr/>
          <p:nvPr>
            <p:custDataLst>
              <p:tags r:id="rId89"/>
            </p:custDataLst>
          </p:nvPr>
        </p:nvSpPr>
        <p:spPr bwMode="auto">
          <a:xfrm>
            <a:off x="10740951" y="1355019"/>
            <a:ext cx="1165854" cy="291166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FAD25F5F-1C0A-468F-8289-DD9765516DCA}"/>
              </a:ext>
            </a:extLst>
          </p:cNvPr>
          <p:cNvSpPr/>
          <p:nvPr>
            <p:custDataLst>
              <p:tags r:id="rId90"/>
            </p:custDataLst>
          </p:nvPr>
        </p:nvSpPr>
        <p:spPr bwMode="auto">
          <a:xfrm>
            <a:off x="9575096" y="1355019"/>
            <a:ext cx="2331708" cy="29116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84" name="文字方塊 483">
            <a:extLst>
              <a:ext uri="{FF2B5EF4-FFF2-40B4-BE49-F238E27FC236}">
                <a16:creationId xmlns:a16="http://schemas.microsoft.com/office/drawing/2014/main" id="{95FD319A-335C-4B8E-BE26-F4D0D4C54B61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1336601" y="1355019"/>
            <a:ext cx="570203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3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85" name="接點: 肘形 484">
            <a:extLst>
              <a:ext uri="{FF2B5EF4-FFF2-40B4-BE49-F238E27FC236}">
                <a16:creationId xmlns:a16="http://schemas.microsoft.com/office/drawing/2014/main" id="{5B9DDB5C-EA34-4148-BB52-6B84480DE4CA}"/>
              </a:ext>
            </a:extLst>
          </p:cNvPr>
          <p:cNvCxnSpPr>
            <a:cxnSpLocks/>
            <a:stCxn id="530" idx="2"/>
            <a:endCxn id="537" idx="0"/>
          </p:cNvCxnSpPr>
          <p:nvPr/>
        </p:nvCxnSpPr>
        <p:spPr bwMode="auto">
          <a:xfrm rot="16200000" flipH="1">
            <a:off x="10153199" y="2149538"/>
            <a:ext cx="235045" cy="5587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6" name="接點: 肘形 485">
            <a:extLst>
              <a:ext uri="{FF2B5EF4-FFF2-40B4-BE49-F238E27FC236}">
                <a16:creationId xmlns:a16="http://schemas.microsoft.com/office/drawing/2014/main" id="{FDBA01F9-938B-406B-AF65-315A4EDA6E63}"/>
              </a:ext>
            </a:extLst>
          </p:cNvPr>
          <p:cNvCxnSpPr>
            <a:cxnSpLocks/>
            <a:stCxn id="532" idx="2"/>
            <a:endCxn id="539" idx="0"/>
          </p:cNvCxnSpPr>
          <p:nvPr/>
        </p:nvCxnSpPr>
        <p:spPr bwMode="auto">
          <a:xfrm rot="5400000">
            <a:off x="11093657" y="2149538"/>
            <a:ext cx="235045" cy="5587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7" name="矩形 536">
            <a:extLst>
              <a:ext uri="{FF2B5EF4-FFF2-40B4-BE49-F238E27FC236}">
                <a16:creationId xmlns:a16="http://schemas.microsoft.com/office/drawing/2014/main" id="{A5BCFE06-B045-43D2-B9E4-61B24578CEB6}"/>
              </a:ext>
            </a:extLst>
          </p:cNvPr>
          <p:cNvSpPr/>
          <p:nvPr>
            <p:custDataLst>
              <p:tags r:id="rId92"/>
            </p:custDataLst>
          </p:nvPr>
        </p:nvSpPr>
        <p:spPr bwMode="auto">
          <a:xfrm>
            <a:off x="10454679" y="2546442"/>
            <a:ext cx="190847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8" name="矩形 537">
            <a:extLst>
              <a:ext uri="{FF2B5EF4-FFF2-40B4-BE49-F238E27FC236}">
                <a16:creationId xmlns:a16="http://schemas.microsoft.com/office/drawing/2014/main" id="{F4437433-F4E0-44DF-A789-EC43250A1E81}"/>
              </a:ext>
            </a:extLst>
          </p:cNvPr>
          <p:cNvSpPr/>
          <p:nvPr>
            <p:custDataLst>
              <p:tags r:id="rId93"/>
            </p:custDataLst>
          </p:nvPr>
        </p:nvSpPr>
        <p:spPr bwMode="auto">
          <a:xfrm>
            <a:off x="10645526" y="2546442"/>
            <a:ext cx="190848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9" name="矩形 538">
            <a:extLst>
              <a:ext uri="{FF2B5EF4-FFF2-40B4-BE49-F238E27FC236}">
                <a16:creationId xmlns:a16="http://schemas.microsoft.com/office/drawing/2014/main" id="{F8DFC772-5F01-43B2-A656-E44F8E33FB86}"/>
              </a:ext>
            </a:extLst>
          </p:cNvPr>
          <p:cNvSpPr/>
          <p:nvPr>
            <p:custDataLst>
              <p:tags r:id="rId94"/>
            </p:custDataLst>
          </p:nvPr>
        </p:nvSpPr>
        <p:spPr bwMode="auto">
          <a:xfrm>
            <a:off x="10836374" y="2546442"/>
            <a:ext cx="190847" cy="20867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6" name="矩形 535">
            <a:extLst>
              <a:ext uri="{FF2B5EF4-FFF2-40B4-BE49-F238E27FC236}">
                <a16:creationId xmlns:a16="http://schemas.microsoft.com/office/drawing/2014/main" id="{1F701BA1-FDAC-41F0-9560-7429C247788B}"/>
              </a:ext>
            </a:extLst>
          </p:cNvPr>
          <p:cNvSpPr/>
          <p:nvPr/>
        </p:nvSpPr>
        <p:spPr bwMode="auto">
          <a:xfrm>
            <a:off x="10454679" y="2546442"/>
            <a:ext cx="572542" cy="20867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Host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88" name="直線接點 487">
            <a:extLst>
              <a:ext uri="{FF2B5EF4-FFF2-40B4-BE49-F238E27FC236}">
                <a16:creationId xmlns:a16="http://schemas.microsoft.com/office/drawing/2014/main" id="{F40689D1-6F8D-44CF-884C-8CCC0C2FE585}"/>
              </a:ext>
            </a:extLst>
          </p:cNvPr>
          <p:cNvCxnSpPr>
            <a:cxnSpLocks/>
            <a:stCxn id="531" idx="2"/>
            <a:endCxn id="536" idx="0"/>
          </p:cNvCxnSpPr>
          <p:nvPr/>
        </p:nvCxnSpPr>
        <p:spPr bwMode="auto">
          <a:xfrm flipH="1">
            <a:off x="10740951" y="2311397"/>
            <a:ext cx="1" cy="2350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9" name="接點: 肘形 488">
            <a:extLst>
              <a:ext uri="{FF2B5EF4-FFF2-40B4-BE49-F238E27FC236}">
                <a16:creationId xmlns:a16="http://schemas.microsoft.com/office/drawing/2014/main" id="{F78923EB-394B-49DB-AB6C-20D250EE6B53}"/>
              </a:ext>
            </a:extLst>
          </p:cNvPr>
          <p:cNvCxnSpPr>
            <a:cxnSpLocks/>
            <a:stCxn id="536" idx="2"/>
          </p:cNvCxnSpPr>
          <p:nvPr/>
        </p:nvCxnSpPr>
        <p:spPr bwMode="auto">
          <a:xfrm rot="16200000" flipH="1">
            <a:off x="10811925" y="2684138"/>
            <a:ext cx="247847" cy="3897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0" name="接點: 肘形 489">
            <a:extLst>
              <a:ext uri="{FF2B5EF4-FFF2-40B4-BE49-F238E27FC236}">
                <a16:creationId xmlns:a16="http://schemas.microsoft.com/office/drawing/2014/main" id="{C94F10F9-55F1-4344-ADC9-982B53E5A60E}"/>
              </a:ext>
            </a:extLst>
          </p:cNvPr>
          <p:cNvCxnSpPr>
            <a:cxnSpLocks/>
            <a:stCxn id="512" idx="2"/>
          </p:cNvCxnSpPr>
          <p:nvPr/>
        </p:nvCxnSpPr>
        <p:spPr bwMode="auto">
          <a:xfrm rot="5400000">
            <a:off x="10231984" y="3709956"/>
            <a:ext cx="482772" cy="6306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1" name="接點: 肘形 490">
            <a:extLst>
              <a:ext uri="{FF2B5EF4-FFF2-40B4-BE49-F238E27FC236}">
                <a16:creationId xmlns:a16="http://schemas.microsoft.com/office/drawing/2014/main" id="{78EE892F-C134-4B9E-A659-EE8F3BD39F96}"/>
              </a:ext>
            </a:extLst>
          </p:cNvPr>
          <p:cNvCxnSpPr>
            <a:cxnSpLocks/>
            <a:stCxn id="513" idx="2"/>
            <a:endCxn id="497" idx="0"/>
          </p:cNvCxnSpPr>
          <p:nvPr/>
        </p:nvCxnSpPr>
        <p:spPr bwMode="auto">
          <a:xfrm rot="5400000">
            <a:off x="11274404" y="3833391"/>
            <a:ext cx="247846" cy="1488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2" name="直線接點 491">
            <a:extLst>
              <a:ext uri="{FF2B5EF4-FFF2-40B4-BE49-F238E27FC236}">
                <a16:creationId xmlns:a16="http://schemas.microsoft.com/office/drawing/2014/main" id="{F5370434-CC40-4431-B94B-77BBA7749E31}"/>
              </a:ext>
            </a:extLst>
          </p:cNvPr>
          <p:cNvCxnSpPr>
            <a:cxnSpLocks/>
            <a:stCxn id="509" idx="1"/>
            <a:endCxn id="534" idx="3"/>
          </p:cNvCxnSpPr>
          <p:nvPr/>
        </p:nvCxnSpPr>
        <p:spPr bwMode="auto">
          <a:xfrm flipH="1">
            <a:off x="10213107" y="3588677"/>
            <a:ext cx="2335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3" name="直線接點 492">
            <a:extLst>
              <a:ext uri="{FF2B5EF4-FFF2-40B4-BE49-F238E27FC236}">
                <a16:creationId xmlns:a16="http://schemas.microsoft.com/office/drawing/2014/main" id="{C3A56C9B-81C8-40E8-9DD3-D6DD66E488AD}"/>
              </a:ext>
            </a:extLst>
          </p:cNvPr>
          <p:cNvCxnSpPr>
            <a:cxnSpLocks/>
            <a:endCxn id="533" idx="3"/>
          </p:cNvCxnSpPr>
          <p:nvPr/>
        </p:nvCxnSpPr>
        <p:spPr bwMode="auto">
          <a:xfrm flipH="1">
            <a:off x="10213107" y="3198199"/>
            <a:ext cx="2335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3" name="矩形 532">
            <a:extLst>
              <a:ext uri="{FF2B5EF4-FFF2-40B4-BE49-F238E27FC236}">
                <a16:creationId xmlns:a16="http://schemas.microsoft.com/office/drawing/2014/main" id="{8383B012-658D-43E7-B803-C6919A14E0C8}"/>
              </a:ext>
            </a:extLst>
          </p:cNvPr>
          <p:cNvSpPr/>
          <p:nvPr>
            <p:custDataLst>
              <p:tags r:id="rId95"/>
            </p:custDataLst>
          </p:nvPr>
        </p:nvSpPr>
        <p:spPr bwMode="auto">
          <a:xfrm>
            <a:off x="9657251" y="3002959"/>
            <a:ext cx="555857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4" name="矩形 533">
            <a:extLst>
              <a:ext uri="{FF2B5EF4-FFF2-40B4-BE49-F238E27FC236}">
                <a16:creationId xmlns:a16="http://schemas.microsoft.com/office/drawing/2014/main" id="{ECC35B3C-4FD1-49EB-BE60-BDF36A101246}"/>
              </a:ext>
            </a:extLst>
          </p:cNvPr>
          <p:cNvSpPr/>
          <p:nvPr>
            <p:custDataLst>
              <p:tags r:id="rId96"/>
            </p:custDataLst>
          </p:nvPr>
        </p:nvSpPr>
        <p:spPr bwMode="auto">
          <a:xfrm>
            <a:off x="9657251" y="3393437"/>
            <a:ext cx="555857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0" name="矩形 529">
            <a:extLst>
              <a:ext uri="{FF2B5EF4-FFF2-40B4-BE49-F238E27FC236}">
                <a16:creationId xmlns:a16="http://schemas.microsoft.com/office/drawing/2014/main" id="{B5A4E745-5A4B-431D-BA43-2B9A4950424C}"/>
              </a:ext>
            </a:extLst>
          </p:cNvPr>
          <p:cNvSpPr/>
          <p:nvPr>
            <p:custDataLst>
              <p:tags r:id="rId97"/>
            </p:custDataLst>
          </p:nvPr>
        </p:nvSpPr>
        <p:spPr bwMode="auto">
          <a:xfrm>
            <a:off x="9667096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1" name="矩形 530">
            <a:extLst>
              <a:ext uri="{FF2B5EF4-FFF2-40B4-BE49-F238E27FC236}">
                <a16:creationId xmlns:a16="http://schemas.microsoft.com/office/drawing/2014/main" id="{9297ABF5-A743-485C-AEF3-429FDF8EFFDB}"/>
              </a:ext>
            </a:extLst>
          </p:cNvPr>
          <p:cNvSpPr/>
          <p:nvPr/>
        </p:nvSpPr>
        <p:spPr bwMode="auto">
          <a:xfrm>
            <a:off x="10416706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32" name="矩形 531">
            <a:extLst>
              <a:ext uri="{FF2B5EF4-FFF2-40B4-BE49-F238E27FC236}">
                <a16:creationId xmlns:a16="http://schemas.microsoft.com/office/drawing/2014/main" id="{0EE2250D-86A2-4298-AAD7-7B84E813C5AD}"/>
              </a:ext>
            </a:extLst>
          </p:cNvPr>
          <p:cNvSpPr/>
          <p:nvPr/>
        </p:nvSpPr>
        <p:spPr bwMode="auto">
          <a:xfrm>
            <a:off x="11166315" y="2102726"/>
            <a:ext cx="648491" cy="20867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A2C5C063-4A1B-44A2-924B-C5A93ED9EC3A}"/>
              </a:ext>
            </a:extLst>
          </p:cNvPr>
          <p:cNvSpPr/>
          <p:nvPr/>
        </p:nvSpPr>
        <p:spPr bwMode="auto">
          <a:xfrm>
            <a:off x="11068656" y="4031763"/>
            <a:ext cx="510442" cy="234926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98" name="矩形 497">
            <a:extLst>
              <a:ext uri="{FF2B5EF4-FFF2-40B4-BE49-F238E27FC236}">
                <a16:creationId xmlns:a16="http://schemas.microsoft.com/office/drawing/2014/main" id="{44C75FA4-E993-48B1-8AA2-C2C8108EB243}"/>
              </a:ext>
            </a:extLst>
          </p:cNvPr>
          <p:cNvSpPr/>
          <p:nvPr>
            <p:custDataLst>
              <p:tags r:id="rId98"/>
            </p:custDataLst>
          </p:nvPr>
        </p:nvSpPr>
        <p:spPr bwMode="auto">
          <a:xfrm>
            <a:off x="10652544" y="3783917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99" name="矩形 498">
            <a:extLst>
              <a:ext uri="{FF2B5EF4-FFF2-40B4-BE49-F238E27FC236}">
                <a16:creationId xmlns:a16="http://schemas.microsoft.com/office/drawing/2014/main" id="{60F3A648-7A93-4263-9E6A-137FEFF3FC34}"/>
              </a:ext>
            </a:extLst>
          </p:cNvPr>
          <p:cNvSpPr/>
          <p:nvPr>
            <p:custDataLst>
              <p:tags r:id="rId99"/>
            </p:custDataLst>
          </p:nvPr>
        </p:nvSpPr>
        <p:spPr bwMode="auto">
          <a:xfrm>
            <a:off x="11336602" y="3783917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00" name="矩形 499">
            <a:extLst>
              <a:ext uri="{FF2B5EF4-FFF2-40B4-BE49-F238E27FC236}">
                <a16:creationId xmlns:a16="http://schemas.microsoft.com/office/drawing/2014/main" id="{34EE40CC-B09A-4DEE-B829-6CCC2678810E}"/>
              </a:ext>
            </a:extLst>
          </p:cNvPr>
          <p:cNvSpPr/>
          <p:nvPr>
            <p:custDataLst>
              <p:tags r:id="rId100"/>
            </p:custDataLst>
          </p:nvPr>
        </p:nvSpPr>
        <p:spPr bwMode="auto">
          <a:xfrm>
            <a:off x="10994573" y="2730615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01" name="矩形 500">
            <a:extLst>
              <a:ext uri="{FF2B5EF4-FFF2-40B4-BE49-F238E27FC236}">
                <a16:creationId xmlns:a16="http://schemas.microsoft.com/office/drawing/2014/main" id="{C0F3DA32-7490-495D-8236-E0138D80D78A}"/>
              </a:ext>
            </a:extLst>
          </p:cNvPr>
          <p:cNvSpPr/>
          <p:nvPr>
            <p:custDataLst>
              <p:tags r:id="rId101"/>
            </p:custDataLst>
          </p:nvPr>
        </p:nvSpPr>
        <p:spPr bwMode="auto">
          <a:xfrm>
            <a:off x="10174343" y="3062026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02" name="矩形 501">
            <a:extLst>
              <a:ext uri="{FF2B5EF4-FFF2-40B4-BE49-F238E27FC236}">
                <a16:creationId xmlns:a16="http://schemas.microsoft.com/office/drawing/2014/main" id="{0216F3BA-D00F-4CA1-962B-70F3A60B3A34}"/>
              </a:ext>
            </a:extLst>
          </p:cNvPr>
          <p:cNvSpPr/>
          <p:nvPr>
            <p:custDataLst>
              <p:tags r:id="rId102"/>
            </p:custDataLst>
          </p:nvPr>
        </p:nvSpPr>
        <p:spPr bwMode="auto">
          <a:xfrm>
            <a:off x="10174343" y="3452505"/>
            <a:ext cx="272344" cy="27234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04" name="矩形 503">
            <a:extLst>
              <a:ext uri="{FF2B5EF4-FFF2-40B4-BE49-F238E27FC236}">
                <a16:creationId xmlns:a16="http://schemas.microsoft.com/office/drawing/2014/main" id="{15E9F2A4-1B53-4C37-86F1-1885210CBFBD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11032597" y="2806663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05" name="矩形 504">
            <a:extLst>
              <a:ext uri="{FF2B5EF4-FFF2-40B4-BE49-F238E27FC236}">
                <a16:creationId xmlns:a16="http://schemas.microsoft.com/office/drawing/2014/main" id="{9A3DA5B7-0356-4E8B-8AAE-7836368072CD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11374626" y="3783917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06" name="矩形 505">
            <a:extLst>
              <a:ext uri="{FF2B5EF4-FFF2-40B4-BE49-F238E27FC236}">
                <a16:creationId xmlns:a16="http://schemas.microsoft.com/office/drawing/2014/main" id="{E71BC564-DBF6-4103-AC94-2D6F7922AA68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10690568" y="3783917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07" name="矩形 506">
            <a:extLst>
              <a:ext uri="{FF2B5EF4-FFF2-40B4-BE49-F238E27FC236}">
                <a16:creationId xmlns:a16="http://schemas.microsoft.com/office/drawing/2014/main" id="{AF3EC940-3A88-43AE-8EC3-D36D480D3FD5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10250390" y="3490529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08" name="矩形 507">
            <a:extLst>
              <a:ext uri="{FF2B5EF4-FFF2-40B4-BE49-F238E27FC236}">
                <a16:creationId xmlns:a16="http://schemas.microsoft.com/office/drawing/2014/main" id="{8C895165-6239-4A55-A451-A2B86C45D03B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10250390" y="3100050"/>
            <a:ext cx="196297" cy="196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09" name="矩形 508">
            <a:extLst>
              <a:ext uri="{FF2B5EF4-FFF2-40B4-BE49-F238E27FC236}">
                <a16:creationId xmlns:a16="http://schemas.microsoft.com/office/drawing/2014/main" id="{8F544987-8E9A-46F8-BEE5-E679C22B9DC3}"/>
              </a:ext>
            </a:extLst>
          </p:cNvPr>
          <p:cNvSpPr/>
          <p:nvPr>
            <p:custDataLst>
              <p:tags r:id="rId108"/>
            </p:custDataLst>
          </p:nvPr>
        </p:nvSpPr>
        <p:spPr bwMode="auto">
          <a:xfrm>
            <a:off x="10446687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10" name="矩形 509">
            <a:extLst>
              <a:ext uri="{FF2B5EF4-FFF2-40B4-BE49-F238E27FC236}">
                <a16:creationId xmlns:a16="http://schemas.microsoft.com/office/drawing/2014/main" id="{347DD32F-0B9D-4B81-B363-85FE3CEF564E}"/>
              </a:ext>
            </a:extLst>
          </p:cNvPr>
          <p:cNvSpPr/>
          <p:nvPr>
            <p:custDataLst>
              <p:tags r:id="rId109"/>
            </p:custDataLst>
          </p:nvPr>
        </p:nvSpPr>
        <p:spPr bwMode="auto">
          <a:xfrm>
            <a:off x="11130746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22" name="矩形 521">
            <a:extLst>
              <a:ext uri="{FF2B5EF4-FFF2-40B4-BE49-F238E27FC236}">
                <a16:creationId xmlns:a16="http://schemas.microsoft.com/office/drawing/2014/main" id="{D1DEBA23-4458-4579-8394-DB91DACC8041}"/>
              </a:ext>
            </a:extLst>
          </p:cNvPr>
          <p:cNvSpPr/>
          <p:nvPr>
            <p:custDataLst>
              <p:tags r:id="rId110"/>
            </p:custDataLst>
          </p:nvPr>
        </p:nvSpPr>
        <p:spPr bwMode="auto">
          <a:xfrm>
            <a:off x="10446687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23" name="矩形 522">
            <a:extLst>
              <a:ext uri="{FF2B5EF4-FFF2-40B4-BE49-F238E27FC236}">
                <a16:creationId xmlns:a16="http://schemas.microsoft.com/office/drawing/2014/main" id="{717B9FE0-4784-46E5-8CCF-52759C70196B}"/>
              </a:ext>
            </a:extLst>
          </p:cNvPr>
          <p:cNvSpPr/>
          <p:nvPr>
            <p:custDataLst>
              <p:tags r:id="rId111"/>
            </p:custDataLst>
          </p:nvPr>
        </p:nvSpPr>
        <p:spPr bwMode="auto">
          <a:xfrm>
            <a:off x="10902727" y="3002959"/>
            <a:ext cx="456039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24" name="矩形 523">
            <a:extLst>
              <a:ext uri="{FF2B5EF4-FFF2-40B4-BE49-F238E27FC236}">
                <a16:creationId xmlns:a16="http://schemas.microsoft.com/office/drawing/2014/main" id="{E9E772C5-6A09-4376-BF02-016DFB915AD7}"/>
              </a:ext>
            </a:extLst>
          </p:cNvPr>
          <p:cNvSpPr/>
          <p:nvPr>
            <p:custDataLst>
              <p:tags r:id="rId112"/>
            </p:custDataLst>
          </p:nvPr>
        </p:nvSpPr>
        <p:spPr bwMode="auto">
          <a:xfrm>
            <a:off x="11358765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12" name="矩形 511">
            <a:extLst>
              <a:ext uri="{FF2B5EF4-FFF2-40B4-BE49-F238E27FC236}">
                <a16:creationId xmlns:a16="http://schemas.microsoft.com/office/drawing/2014/main" id="{77A8F823-2188-4C6A-9921-2B2F72F11A21}"/>
              </a:ext>
            </a:extLst>
          </p:cNvPr>
          <p:cNvSpPr/>
          <p:nvPr>
            <p:custDataLst>
              <p:tags r:id="rId113"/>
            </p:custDataLst>
          </p:nvPr>
        </p:nvSpPr>
        <p:spPr bwMode="auto">
          <a:xfrm>
            <a:off x="10446687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13" name="矩形 512">
            <a:extLst>
              <a:ext uri="{FF2B5EF4-FFF2-40B4-BE49-F238E27FC236}">
                <a16:creationId xmlns:a16="http://schemas.microsoft.com/office/drawing/2014/main" id="{FA4FE8BA-4E5D-495A-8690-42E6F4A6FAC5}"/>
              </a:ext>
            </a:extLst>
          </p:cNvPr>
          <p:cNvSpPr/>
          <p:nvPr>
            <p:custDataLst>
              <p:tags r:id="rId114"/>
            </p:custDataLst>
          </p:nvPr>
        </p:nvSpPr>
        <p:spPr bwMode="auto">
          <a:xfrm>
            <a:off x="11130745" y="3393438"/>
            <a:ext cx="684059" cy="39047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14" name="矩形 513">
            <a:extLst>
              <a:ext uri="{FF2B5EF4-FFF2-40B4-BE49-F238E27FC236}">
                <a16:creationId xmlns:a16="http://schemas.microsoft.com/office/drawing/2014/main" id="{748EB2D7-0F1A-4408-86CF-7CF9864F02C3}"/>
              </a:ext>
            </a:extLst>
          </p:cNvPr>
          <p:cNvSpPr/>
          <p:nvPr>
            <p:custDataLst>
              <p:tags r:id="rId115"/>
            </p:custDataLst>
          </p:nvPr>
        </p:nvSpPr>
        <p:spPr bwMode="auto">
          <a:xfrm>
            <a:off x="10446687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15" name="矩形 514">
            <a:extLst>
              <a:ext uri="{FF2B5EF4-FFF2-40B4-BE49-F238E27FC236}">
                <a16:creationId xmlns:a16="http://schemas.microsoft.com/office/drawing/2014/main" id="{15294168-C870-4E44-AB8C-1A8EEBE3D74F}"/>
              </a:ext>
            </a:extLst>
          </p:cNvPr>
          <p:cNvSpPr/>
          <p:nvPr>
            <p:custDataLst>
              <p:tags r:id="rId116"/>
            </p:custDataLst>
          </p:nvPr>
        </p:nvSpPr>
        <p:spPr bwMode="auto">
          <a:xfrm>
            <a:off x="10902726" y="3002959"/>
            <a:ext cx="456039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16" name="矩形 515">
            <a:extLst>
              <a:ext uri="{FF2B5EF4-FFF2-40B4-BE49-F238E27FC236}">
                <a16:creationId xmlns:a16="http://schemas.microsoft.com/office/drawing/2014/main" id="{45D15025-BA5D-40AD-A617-21954BDDDB44}"/>
              </a:ext>
            </a:extLst>
          </p:cNvPr>
          <p:cNvSpPr/>
          <p:nvPr>
            <p:custDataLst>
              <p:tags r:id="rId117"/>
            </p:custDataLst>
          </p:nvPr>
        </p:nvSpPr>
        <p:spPr bwMode="auto">
          <a:xfrm>
            <a:off x="11358765" y="3002959"/>
            <a:ext cx="456040" cy="39047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17" name="矩形 516">
            <a:extLst>
              <a:ext uri="{FF2B5EF4-FFF2-40B4-BE49-F238E27FC236}">
                <a16:creationId xmlns:a16="http://schemas.microsoft.com/office/drawing/2014/main" id="{6384DF8A-BDCA-426B-8CA1-07807F03D69A}"/>
              </a:ext>
            </a:extLst>
          </p:cNvPr>
          <p:cNvSpPr/>
          <p:nvPr>
            <p:custDataLst>
              <p:tags r:id="rId118"/>
            </p:custDataLst>
          </p:nvPr>
        </p:nvSpPr>
        <p:spPr bwMode="auto">
          <a:xfrm>
            <a:off x="10446687" y="3002959"/>
            <a:ext cx="1368118" cy="780957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518" name="接點: 弧形 517">
            <a:extLst>
              <a:ext uri="{FF2B5EF4-FFF2-40B4-BE49-F238E27FC236}">
                <a16:creationId xmlns:a16="http://schemas.microsoft.com/office/drawing/2014/main" id="{5C0C1A73-929D-41D6-A8D8-2C98878C128A}"/>
              </a:ext>
            </a:extLst>
          </p:cNvPr>
          <p:cNvCxnSpPr>
            <a:cxnSpLocks/>
            <a:stCxn id="504" idx="2"/>
            <a:endCxn id="508" idx="3"/>
          </p:cNvCxnSpPr>
          <p:nvPr/>
        </p:nvCxnSpPr>
        <p:spPr bwMode="auto">
          <a:xfrm rot="5400000">
            <a:off x="10691098" y="2758550"/>
            <a:ext cx="195239" cy="68405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9" name="接點: 弧形 518">
            <a:extLst>
              <a:ext uri="{FF2B5EF4-FFF2-40B4-BE49-F238E27FC236}">
                <a16:creationId xmlns:a16="http://schemas.microsoft.com/office/drawing/2014/main" id="{ABC05EF6-D924-4215-820E-C85DECB69406}"/>
              </a:ext>
            </a:extLst>
          </p:cNvPr>
          <p:cNvCxnSpPr>
            <a:stCxn id="507" idx="3"/>
            <a:endCxn id="506" idx="0"/>
          </p:cNvCxnSpPr>
          <p:nvPr/>
        </p:nvCxnSpPr>
        <p:spPr bwMode="auto">
          <a:xfrm>
            <a:off x="10446687" y="3588678"/>
            <a:ext cx="342030" cy="19523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0" name="接點: 弧形 519">
            <a:extLst>
              <a:ext uri="{FF2B5EF4-FFF2-40B4-BE49-F238E27FC236}">
                <a16:creationId xmlns:a16="http://schemas.microsoft.com/office/drawing/2014/main" id="{BFB654F0-9478-414D-87CC-C25E1176771C}"/>
              </a:ext>
            </a:extLst>
          </p:cNvPr>
          <p:cNvCxnSpPr>
            <a:stCxn id="508" idx="3"/>
            <a:endCxn id="505" idx="0"/>
          </p:cNvCxnSpPr>
          <p:nvPr/>
        </p:nvCxnSpPr>
        <p:spPr bwMode="auto">
          <a:xfrm>
            <a:off x="10446687" y="3198199"/>
            <a:ext cx="1026088" cy="585718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1" name="接點: 弧形 520">
            <a:extLst>
              <a:ext uri="{FF2B5EF4-FFF2-40B4-BE49-F238E27FC236}">
                <a16:creationId xmlns:a16="http://schemas.microsoft.com/office/drawing/2014/main" id="{42E2E571-ED18-4E3A-8846-B47F5CAE5F45}"/>
              </a:ext>
            </a:extLst>
          </p:cNvPr>
          <p:cNvCxnSpPr>
            <a:stCxn id="504" idx="2"/>
            <a:endCxn id="505" idx="0"/>
          </p:cNvCxnSpPr>
          <p:nvPr/>
        </p:nvCxnSpPr>
        <p:spPr>
          <a:xfrm rot="16200000" flipH="1">
            <a:off x="10911282" y="3222423"/>
            <a:ext cx="780957" cy="342029"/>
          </a:xfrm>
          <a:prstGeom prst="curvedConnector3">
            <a:avLst>
              <a:gd name="adj1" fmla="val 1524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3" name="矩形 242">
            <a:extLst>
              <a:ext uri="{FF2B5EF4-FFF2-40B4-BE49-F238E27FC236}">
                <a16:creationId xmlns:a16="http://schemas.microsoft.com/office/drawing/2014/main" id="{4940A745-4AE8-43AA-9155-4398F7444F13}"/>
              </a:ext>
            </a:extLst>
          </p:cNvPr>
          <p:cNvSpPr/>
          <p:nvPr>
            <p:custDataLst>
              <p:tags r:id="rId119"/>
            </p:custDataLst>
          </p:nvPr>
        </p:nvSpPr>
        <p:spPr bwMode="auto">
          <a:xfrm>
            <a:off x="965252" y="1692751"/>
            <a:ext cx="549087" cy="20484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44D087AD-BAB8-4FC8-A0E8-CEE4D8277626}"/>
              </a:ext>
            </a:extLst>
          </p:cNvPr>
          <p:cNvSpPr/>
          <p:nvPr>
            <p:custDataLst>
              <p:tags r:id="rId120"/>
            </p:custDataLst>
          </p:nvPr>
        </p:nvSpPr>
        <p:spPr bwMode="auto">
          <a:xfrm>
            <a:off x="965252" y="1897597"/>
            <a:ext cx="549087" cy="20484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P-ARP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2A028E8F-B272-46A3-A844-6B32C188CA97}"/>
              </a:ext>
            </a:extLst>
          </p:cNvPr>
          <p:cNvSpPr/>
          <p:nvPr>
            <p:custDataLst>
              <p:tags r:id="rId121"/>
            </p:custDataLst>
          </p:nvPr>
        </p:nvSpPr>
        <p:spPr bwMode="auto">
          <a:xfrm>
            <a:off x="3499317" y="1692751"/>
            <a:ext cx="549087" cy="20484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B84D5FE9-8DD3-4485-BFE0-90E0BB244481}"/>
              </a:ext>
            </a:extLst>
          </p:cNvPr>
          <p:cNvSpPr/>
          <p:nvPr>
            <p:custDataLst>
              <p:tags r:id="rId122"/>
            </p:custDataLst>
          </p:nvPr>
        </p:nvSpPr>
        <p:spPr bwMode="auto">
          <a:xfrm>
            <a:off x="3499317" y="1897597"/>
            <a:ext cx="549087" cy="20484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P-ARP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4A78EBB7-8DC8-4912-8D16-330CEFD1CA32}"/>
              </a:ext>
            </a:extLst>
          </p:cNvPr>
          <p:cNvSpPr/>
          <p:nvPr>
            <p:custDataLst>
              <p:tags r:id="rId123"/>
            </p:custDataLst>
          </p:nvPr>
        </p:nvSpPr>
        <p:spPr bwMode="auto">
          <a:xfrm>
            <a:off x="9667096" y="1692751"/>
            <a:ext cx="549087" cy="20484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30772015-B369-4E72-8D70-6DBDEE1E80CD}"/>
              </a:ext>
            </a:extLst>
          </p:cNvPr>
          <p:cNvSpPr/>
          <p:nvPr>
            <p:custDataLst>
              <p:tags r:id="rId124"/>
            </p:custDataLst>
          </p:nvPr>
        </p:nvSpPr>
        <p:spPr bwMode="auto">
          <a:xfrm>
            <a:off x="9667096" y="1897597"/>
            <a:ext cx="549087" cy="20484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P-ARP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2FAA072-50B1-46AC-8954-7F5AE7FB9B1E}"/>
              </a:ext>
            </a:extLst>
          </p:cNvPr>
          <p:cNvSpPr/>
          <p:nvPr/>
        </p:nvSpPr>
        <p:spPr>
          <a:xfrm>
            <a:off x="963376" y="3008290"/>
            <a:ext cx="539918" cy="7702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E0DAD7DA-B867-4200-8202-1D7DDC33B7FC}"/>
              </a:ext>
            </a:extLst>
          </p:cNvPr>
          <p:cNvSpPr/>
          <p:nvPr/>
        </p:nvSpPr>
        <p:spPr>
          <a:xfrm>
            <a:off x="3497441" y="3008290"/>
            <a:ext cx="539918" cy="7702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41B51C1-B13C-46A4-B6ED-C3C2B4E1BA78}"/>
              </a:ext>
            </a:extLst>
          </p:cNvPr>
          <p:cNvSpPr/>
          <p:nvPr/>
        </p:nvSpPr>
        <p:spPr>
          <a:xfrm>
            <a:off x="9665220" y="3008290"/>
            <a:ext cx="539918" cy="7702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C5DCB551-90D7-4FD3-852F-0DB4FDC1BA20}"/>
              </a:ext>
            </a:extLst>
          </p:cNvPr>
          <p:cNvSpPr/>
          <p:nvPr/>
        </p:nvSpPr>
        <p:spPr bwMode="auto">
          <a:xfrm rot="16200000">
            <a:off x="10362725" y="5087366"/>
            <a:ext cx="280143" cy="280143"/>
          </a:xfrm>
          <a:prstGeom prst="arc">
            <a:avLst>
              <a:gd name="adj1" fmla="val 16200000"/>
              <a:gd name="adj2" fmla="val 5574053"/>
            </a:avLst>
          </a:prstGeom>
          <a:noFill/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18A6D16-ECC5-43B3-8591-0359CC00E358}"/>
              </a:ext>
            </a:extLst>
          </p:cNvPr>
          <p:cNvCxnSpPr>
            <a:stCxn id="10" idx="0"/>
            <a:endCxn id="698" idx="3"/>
          </p:cNvCxnSpPr>
          <p:nvPr/>
        </p:nvCxnSpPr>
        <p:spPr bwMode="auto">
          <a:xfrm flipH="1" flipV="1">
            <a:off x="8837525" y="5210739"/>
            <a:ext cx="1525200" cy="16699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129EEE5C-6D1D-4F85-915C-C5305F2ADA2C}"/>
              </a:ext>
            </a:extLst>
          </p:cNvPr>
          <p:cNvCxnSpPr>
            <a:stCxn id="497" idx="2"/>
            <a:endCxn id="10" idx="2"/>
          </p:cNvCxnSpPr>
          <p:nvPr/>
        </p:nvCxnSpPr>
        <p:spPr bwMode="auto">
          <a:xfrm rot="5400000">
            <a:off x="10499365" y="4410013"/>
            <a:ext cx="967837" cy="681188"/>
          </a:xfrm>
          <a:prstGeom prst="bentConnector3">
            <a:avLst>
              <a:gd name="adj1" fmla="val 100208"/>
            </a:avLst>
          </a:prstGeom>
          <a:noFill/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none" w="med" len="med"/>
          </a:ln>
          <a:effectLst/>
        </p:spPr>
      </p:cxnSp>
      <p:sp>
        <p:nvSpPr>
          <p:cNvPr id="251" name="標題 3">
            <a:extLst>
              <a:ext uri="{FF2B5EF4-FFF2-40B4-BE49-F238E27FC236}">
                <a16:creationId xmlns:a16="http://schemas.microsoft.com/office/drawing/2014/main" id="{11BF44B8-E313-4400-841F-E4DAE8D4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91" y="596900"/>
            <a:ext cx="10358967" cy="787400"/>
          </a:xfrm>
        </p:spPr>
        <p:txBody>
          <a:bodyPr/>
          <a:lstStyle/>
          <a:p>
            <a:r>
              <a:rPr lang="en-US" altLang="zh-TW" dirty="0"/>
              <a:t>TODO List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56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2DDEE5A-89DA-44D3-9E59-007E63CD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感覺 </a:t>
            </a:r>
            <a:r>
              <a:rPr lang="en-US" altLang="zh-TW" dirty="0"/>
              <a:t>OVS</a:t>
            </a:r>
            <a:r>
              <a:rPr lang="zh-TW" altLang="en-US" dirty="0"/>
              <a:t> 每個埠要有 </a:t>
            </a:r>
            <a:r>
              <a:rPr lang="en-US" altLang="zh-TW" dirty="0"/>
              <a:t>MAC</a:t>
            </a:r>
            <a:r>
              <a:rPr lang="zh-TW" altLang="en-US" dirty="0"/>
              <a:t>，這樣 </a:t>
            </a:r>
            <a:r>
              <a:rPr lang="en-US" altLang="zh-TW" dirty="0"/>
              <a:t>APP </a:t>
            </a:r>
            <a:r>
              <a:rPr lang="zh-TW" altLang="en-US" dirty="0"/>
              <a:t>才能問得到 </a:t>
            </a:r>
            <a:r>
              <a:rPr lang="en-US" altLang="zh-TW" dirty="0"/>
              <a:t>gateway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OVS</a:t>
            </a:r>
            <a:r>
              <a:rPr lang="zh-TW" altLang="en-US" dirty="0"/>
              <a:t> 要能問到下一站的 </a:t>
            </a:r>
            <a:r>
              <a:rPr lang="en-US" altLang="zh-TW" dirty="0"/>
              <a:t>MAC</a:t>
            </a:r>
            <a:r>
              <a:rPr lang="zh-TW" altLang="en-US" dirty="0"/>
              <a:t>，然後進行 </a:t>
            </a:r>
            <a:r>
              <a:rPr lang="en-US" altLang="zh-TW" dirty="0"/>
              <a:t>NAT ( </a:t>
            </a:r>
            <a:r>
              <a:rPr lang="zh-TW" altLang="en-US" dirty="0"/>
              <a:t>改變 </a:t>
            </a:r>
            <a:r>
              <a:rPr lang="en-US" altLang="zh-TW" dirty="0" err="1"/>
              <a:t>src</a:t>
            </a:r>
            <a:r>
              <a:rPr lang="en-US" altLang="zh-TW" dirty="0"/>
              <a:t> MAC</a:t>
            </a:r>
            <a:r>
              <a:rPr lang="zh-TW" altLang="en-US" dirty="0"/>
              <a:t>、</a:t>
            </a:r>
            <a:r>
              <a:rPr lang="en-US" altLang="zh-TW" dirty="0" err="1"/>
              <a:t>dst</a:t>
            </a:r>
            <a:r>
              <a:rPr lang="en-US" altLang="zh-TW" dirty="0"/>
              <a:t> MAC</a:t>
            </a:r>
            <a:r>
              <a:rPr lang="zh-TW" altLang="en-US" dirty="0"/>
              <a:t>、 </a:t>
            </a:r>
            <a:r>
              <a:rPr lang="en-US" altLang="zh-TW" dirty="0" err="1"/>
              <a:t>src</a:t>
            </a:r>
            <a:r>
              <a:rPr lang="en-US" altLang="zh-TW" dirty="0"/>
              <a:t> IP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但是，一旦 </a:t>
            </a:r>
            <a:r>
              <a:rPr lang="en-US" altLang="zh-TW" dirty="0"/>
              <a:t>OVS </a:t>
            </a:r>
            <a:r>
              <a:rPr lang="zh-TW" altLang="en-US" dirty="0"/>
              <a:t>出外往的孔到 </a:t>
            </a:r>
            <a:r>
              <a:rPr lang="en-US" altLang="zh-TW" dirty="0"/>
              <a:t>ISP</a:t>
            </a:r>
            <a:r>
              <a:rPr lang="zh-TW" altLang="en-US" dirty="0"/>
              <a:t> 之間有任何一台 </a:t>
            </a:r>
            <a:r>
              <a:rPr lang="en-US" altLang="zh-TW" dirty="0"/>
              <a:t>AP</a:t>
            </a:r>
            <a:r>
              <a:rPr lang="zh-TW" altLang="en-US" dirty="0"/>
              <a:t>，那就省事了。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NAT</a:t>
            </a:r>
            <a:r>
              <a:rPr lang="zh-TW" altLang="en-US" dirty="0"/>
              <a:t>的運作機制。</a:t>
            </a:r>
            <a:endParaRPr lang="en-US" altLang="zh-TW" dirty="0"/>
          </a:p>
          <a:p>
            <a:pPr lvl="1"/>
            <a:r>
              <a:rPr lang="zh-TW" altLang="en-US" dirty="0"/>
              <a:t> 對 </a:t>
            </a:r>
            <a:r>
              <a:rPr lang="en-US" altLang="zh-TW" dirty="0"/>
              <a:t>UE </a:t>
            </a:r>
            <a:r>
              <a:rPr lang="zh-TW" altLang="en-US" dirty="0"/>
              <a:t>來說，外網的 </a:t>
            </a:r>
            <a:r>
              <a:rPr lang="en-US" altLang="zh-TW" dirty="0" err="1"/>
              <a:t>dst</a:t>
            </a:r>
            <a:r>
              <a:rPr lang="en-US" altLang="zh-TW" dirty="0"/>
              <a:t> IP</a:t>
            </a:r>
            <a:r>
              <a:rPr lang="zh-TW" altLang="en-US" dirty="0"/>
              <a:t> 往 </a:t>
            </a:r>
            <a:r>
              <a:rPr lang="en-US" altLang="zh-TW" dirty="0"/>
              <a:t>gateway </a:t>
            </a:r>
            <a:r>
              <a:rPr lang="zh-TW" altLang="en-US" dirty="0"/>
              <a:t>送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 err="1"/>
              <a:t>dst</a:t>
            </a:r>
            <a:r>
              <a:rPr lang="en-US" altLang="zh-TW" dirty="0"/>
              <a:t> MAC </a:t>
            </a:r>
            <a:r>
              <a:rPr lang="zh-TW" altLang="en-US" dirty="0"/>
              <a:t>改 </a:t>
            </a:r>
            <a:r>
              <a:rPr lang="en-US" altLang="zh-TW" dirty="0"/>
              <a:t>OVS </a:t>
            </a:r>
            <a:r>
              <a:rPr lang="zh-TW" altLang="en-US" dirty="0"/>
              <a:t>網卡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 對 </a:t>
            </a:r>
            <a:r>
              <a:rPr lang="en-US" altLang="zh-TW" dirty="0"/>
              <a:t>OVS </a:t>
            </a:r>
            <a:r>
              <a:rPr lang="zh-TW" altLang="en-US" dirty="0"/>
              <a:t>來說，收到 </a:t>
            </a:r>
            <a:r>
              <a:rPr lang="en-US" altLang="zh-TW" dirty="0" err="1"/>
              <a:t>dst</a:t>
            </a:r>
            <a:r>
              <a:rPr lang="en-US" altLang="zh-TW" dirty="0"/>
              <a:t> IP </a:t>
            </a:r>
            <a:r>
              <a:rPr lang="zh-TW" altLang="en-US" dirty="0"/>
              <a:t>是外網的封包就要送到下一站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 err="1"/>
              <a:t>dst</a:t>
            </a:r>
            <a:r>
              <a:rPr lang="en-US" altLang="zh-TW" dirty="0"/>
              <a:t> MAC </a:t>
            </a:r>
            <a:r>
              <a:rPr lang="zh-TW" altLang="en-US" dirty="0"/>
              <a:t>改下一站 </a:t>
            </a:r>
            <a:r>
              <a:rPr lang="en-US" altLang="zh-TW" dirty="0"/>
              <a:t>router )</a:t>
            </a:r>
            <a:r>
              <a:rPr lang="zh-TW" altLang="en-US" dirty="0"/>
              <a:t>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EAFAB52-74DE-4B8B-923A-3119C6C29F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8D123DA-5FD6-454D-B284-9A86BE3C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633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817DE3-54F9-4C0B-BCA3-D0687F4D0B1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96103" y="5443734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F21731-FAB8-4EAB-AF84-D0370D57E8D1}"/>
              </a:ext>
            </a:extLst>
          </p:cNvPr>
          <p:cNvSpPr/>
          <p:nvPr/>
        </p:nvSpPr>
        <p:spPr bwMode="auto">
          <a:xfrm>
            <a:off x="3840086" y="5443734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7132C5-F8FA-45E2-A507-CC256961776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619299" y="5443734"/>
            <a:ext cx="1112928" cy="44201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051C38C-42BB-4501-BF1C-FE037E927FB0}"/>
              </a:ext>
            </a:extLst>
          </p:cNvPr>
          <p:cNvCxnSpPr>
            <a:cxnSpLocks/>
            <a:stCxn id="17" idx="0"/>
            <a:endCxn id="115" idx="2"/>
          </p:cNvCxnSpPr>
          <p:nvPr/>
        </p:nvCxnSpPr>
        <p:spPr bwMode="auto">
          <a:xfrm flipV="1">
            <a:off x="4396551" y="4988080"/>
            <a:ext cx="1032" cy="4556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1398D3CC-4F75-4FC5-801D-C7ED12C1AE7B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rot="5400000">
            <a:off x="5964717" y="3074283"/>
            <a:ext cx="424258" cy="215633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8029150-5A6B-47C6-BFC0-CA8ADF6DF05A}"/>
              </a:ext>
            </a:extLst>
          </p:cNvPr>
          <p:cNvCxnSpPr>
            <a:cxnSpLocks/>
            <a:stCxn id="82" idx="0"/>
          </p:cNvCxnSpPr>
          <p:nvPr/>
        </p:nvCxnSpPr>
        <p:spPr bwMode="auto">
          <a:xfrm flipV="1">
            <a:off x="4395519" y="3939684"/>
            <a:ext cx="1032" cy="424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2A450DF3-E235-4E3A-B1D1-BDD4CE64ACB8}"/>
              </a:ext>
            </a:extLst>
          </p:cNvPr>
          <p:cNvCxnSpPr>
            <a:cxnSpLocks/>
            <a:endCxn id="81" idx="0"/>
          </p:cNvCxnSpPr>
          <p:nvPr/>
        </p:nvCxnSpPr>
        <p:spPr bwMode="auto">
          <a:xfrm rot="16200000" flipH="1">
            <a:off x="2371203" y="3043422"/>
            <a:ext cx="424258" cy="221805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E5394E59-E8A1-41FE-9989-FD1AAB04041C}"/>
              </a:ext>
            </a:extLst>
          </p:cNvPr>
          <p:cNvCxnSpPr>
            <a:cxnSpLocks/>
            <a:stCxn id="5" idx="0"/>
            <a:endCxn id="87" idx="2"/>
          </p:cNvCxnSpPr>
          <p:nvPr/>
        </p:nvCxnSpPr>
        <p:spPr bwMode="auto">
          <a:xfrm rot="5400000" flipH="1" flipV="1">
            <a:off x="2396736" y="4148112"/>
            <a:ext cx="451452" cy="21397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8F08355E-9109-4C9E-9984-5246C5DE220A}"/>
              </a:ext>
            </a:extLst>
          </p:cNvPr>
          <p:cNvCxnSpPr>
            <a:cxnSpLocks/>
            <a:stCxn id="18" idx="0"/>
            <a:endCxn id="89" idx="2"/>
          </p:cNvCxnSpPr>
          <p:nvPr/>
        </p:nvCxnSpPr>
        <p:spPr bwMode="auto">
          <a:xfrm rot="16200000" flipV="1">
            <a:off x="5911495" y="4179466"/>
            <a:ext cx="451452" cy="2077083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1886122-981B-47B2-99E2-FC5AD0959DF7}"/>
              </a:ext>
            </a:extLst>
          </p:cNvPr>
          <p:cNvCxnSpPr>
            <a:cxnSpLocks/>
            <a:stCxn id="86" idx="3"/>
            <a:endCxn id="698" idx="1"/>
          </p:cNvCxnSpPr>
          <p:nvPr/>
        </p:nvCxnSpPr>
        <p:spPr bwMode="auto">
          <a:xfrm flipV="1">
            <a:off x="5450259" y="4676329"/>
            <a:ext cx="1862764" cy="21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DF5D0EC6-47AE-4C71-B691-8104539B7B79}"/>
              </a:ext>
            </a:extLst>
          </p:cNvPr>
          <p:cNvGrpSpPr/>
          <p:nvPr/>
        </p:nvGrpSpPr>
        <p:grpSpPr>
          <a:xfrm>
            <a:off x="3340777" y="4360376"/>
            <a:ext cx="2111547" cy="631905"/>
            <a:chOff x="3595935" y="3982656"/>
            <a:chExt cx="2499520" cy="790944"/>
          </a:xfrm>
        </p:grpSpPr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A50221A7-575D-4E2D-BD51-3E79EDE18A04}"/>
                </a:ext>
              </a:extLst>
            </p:cNvPr>
            <p:cNvGrpSpPr/>
            <p:nvPr/>
          </p:nvGrpSpPr>
          <p:grpSpPr>
            <a:xfrm>
              <a:off x="3595935" y="3987915"/>
              <a:ext cx="2497076" cy="785685"/>
              <a:chOff x="3595935" y="3987915"/>
              <a:chExt cx="2497076" cy="785685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859487F-C579-4B80-89F9-C55E6FD0A4B3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3595935" y="3987915"/>
                <a:ext cx="832359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3BAE4BF-1945-4B04-9FD1-94E30A3BB532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4428294" y="3987915"/>
                <a:ext cx="832359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937DE27-1151-4C57-A828-9D0E75CBDEF0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5260653" y="3987915"/>
                <a:ext cx="832358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459D759-1578-4217-A23E-246F3EDE77E8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3595935" y="4249810"/>
                <a:ext cx="832359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5D05403-0328-40CC-9798-0D4C707FDACE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4428294" y="4249810"/>
                <a:ext cx="832359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EAEBE50-7EA8-47F2-A276-97AF8911616F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5260653" y="4249810"/>
                <a:ext cx="832358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46DCB64-BA30-43B3-AD14-93EFC998B5F9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 bwMode="auto">
              <a:xfrm>
                <a:off x="3595935" y="4511705"/>
                <a:ext cx="832359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175FF382-1987-4E5F-BA15-9E5C046AE5BA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 bwMode="auto">
              <a:xfrm>
                <a:off x="4428294" y="4511705"/>
                <a:ext cx="832359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B349585-4EA6-4FBB-8496-63A9B7784D64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5260653" y="4511705"/>
                <a:ext cx="832358" cy="26189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815433F-6C43-4BEC-8EED-7955207F1DF1}"/>
                </a:ext>
              </a:extLst>
            </p:cNvPr>
            <p:cNvSpPr/>
            <p:nvPr/>
          </p:nvSpPr>
          <p:spPr bwMode="auto">
            <a:xfrm>
              <a:off x="3598379" y="3982656"/>
              <a:ext cx="2497076" cy="785685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SDN</a:t>
              </a:r>
              <a:r>
                <a: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switch</a:t>
              </a:r>
              <a:r>
                <a: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/ Router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528" name="群組 527">
            <a:extLst>
              <a:ext uri="{FF2B5EF4-FFF2-40B4-BE49-F238E27FC236}">
                <a16:creationId xmlns:a16="http://schemas.microsoft.com/office/drawing/2014/main" id="{B865047F-A947-4DC1-802D-4A2C0700D784}"/>
              </a:ext>
            </a:extLst>
          </p:cNvPr>
          <p:cNvGrpSpPr/>
          <p:nvPr/>
        </p:nvGrpSpPr>
        <p:grpSpPr>
          <a:xfrm>
            <a:off x="8890756" y="1980202"/>
            <a:ext cx="3099815" cy="3501930"/>
            <a:chOff x="8943298" y="1391920"/>
            <a:chExt cx="3099815" cy="3501930"/>
          </a:xfrm>
        </p:grpSpPr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A4D1CE7F-6FD0-4C6D-9850-70B358B2F9F8}"/>
                </a:ext>
              </a:extLst>
            </p:cNvPr>
            <p:cNvSpPr/>
            <p:nvPr/>
          </p:nvSpPr>
          <p:spPr bwMode="auto">
            <a:xfrm>
              <a:off x="8943298" y="1391920"/>
              <a:ext cx="3097751" cy="3501930"/>
            </a:xfrm>
            <a:prstGeom prst="rect">
              <a:avLst/>
            </a:prstGeom>
            <a:solidFill>
              <a:srgbClr val="99CCFF">
                <a:alpha val="50196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31C2EEC7-0122-4C54-82B2-C0C82F003B9D}"/>
                </a:ext>
              </a:extLst>
            </p:cNvPr>
            <p:cNvCxnSpPr/>
            <p:nvPr/>
          </p:nvCxnSpPr>
          <p:spPr bwMode="auto">
            <a:xfrm>
              <a:off x="9063113" y="2376681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FF93DE46-6F4A-4848-A1BB-FC5782F9804E}"/>
                </a:ext>
              </a:extLst>
            </p:cNvPr>
            <p:cNvSpPr txBox="1"/>
            <p:nvPr/>
          </p:nvSpPr>
          <p:spPr>
            <a:xfrm>
              <a:off x="10020123" y="2220493"/>
              <a:ext cx="1532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Kubernetes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C5635D06-F8D1-486F-A9EC-CC407A143F70}"/>
                </a:ext>
              </a:extLst>
            </p:cNvPr>
            <p:cNvCxnSpPr/>
            <p:nvPr/>
          </p:nvCxnSpPr>
          <p:spPr bwMode="auto">
            <a:xfrm>
              <a:off x="9063113" y="2861110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B91C13C0-969A-47E3-BF98-91D505284562}"/>
                </a:ext>
              </a:extLst>
            </p:cNvPr>
            <p:cNvSpPr txBox="1"/>
            <p:nvPr/>
          </p:nvSpPr>
          <p:spPr>
            <a:xfrm>
              <a:off x="10020123" y="2704922"/>
              <a:ext cx="2022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HA + ONOS + UE traffic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93FA0E87-AE49-444A-BFE9-E7246C3D0ABC}"/>
                </a:ext>
              </a:extLst>
            </p:cNvPr>
            <p:cNvCxnSpPr/>
            <p:nvPr/>
          </p:nvCxnSpPr>
          <p:spPr bwMode="auto">
            <a:xfrm>
              <a:off x="9063113" y="3345538"/>
              <a:ext cx="71209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3E3D7038-D93A-4487-AD5D-8D3B3B7C5F91}"/>
                </a:ext>
              </a:extLst>
            </p:cNvPr>
            <p:cNvSpPr txBox="1"/>
            <p:nvPr/>
          </p:nvSpPr>
          <p:spPr>
            <a:xfrm>
              <a:off x="10020123" y="3189350"/>
              <a:ext cx="938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Flow Rule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938A148E-476F-4B5A-ABFF-F83308EA8267}"/>
                </a:ext>
              </a:extLst>
            </p:cNvPr>
            <p:cNvSpPr/>
            <p:nvPr/>
          </p:nvSpPr>
          <p:spPr bwMode="auto">
            <a:xfrm>
              <a:off x="9201187" y="3756579"/>
              <a:ext cx="450288" cy="189102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6EE2E059-0511-49CB-B548-CF127F15B403}"/>
                </a:ext>
              </a:extLst>
            </p:cNvPr>
            <p:cNvSpPr txBox="1"/>
            <p:nvPr/>
          </p:nvSpPr>
          <p:spPr>
            <a:xfrm>
              <a:off x="10020123" y="3669401"/>
              <a:ext cx="1367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Kubernetes APP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D938D46A-C88C-45D6-BA3B-C8B9989D7B75}"/>
                </a:ext>
              </a:extLst>
            </p:cNvPr>
            <p:cNvSpPr/>
            <p:nvPr/>
          </p:nvSpPr>
          <p:spPr bwMode="auto">
            <a:xfrm>
              <a:off x="9201187" y="4315174"/>
              <a:ext cx="450288" cy="189102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6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18" name="文字方塊 517">
              <a:extLst>
                <a:ext uri="{FF2B5EF4-FFF2-40B4-BE49-F238E27FC236}">
                  <a16:creationId xmlns:a16="http://schemas.microsoft.com/office/drawing/2014/main" id="{64A8AE0F-4351-436C-A1C5-0BEA1D4A8D93}"/>
                </a:ext>
              </a:extLst>
            </p:cNvPr>
            <p:cNvSpPr txBox="1"/>
            <p:nvPr/>
          </p:nvSpPr>
          <p:spPr>
            <a:xfrm>
              <a:off x="10020123" y="4227996"/>
              <a:ext cx="907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4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SDN APP</a:t>
              </a:r>
              <a:endPara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525" name="文字方塊 524">
              <a:extLst>
                <a:ext uri="{FF2B5EF4-FFF2-40B4-BE49-F238E27FC236}">
                  <a16:creationId xmlns:a16="http://schemas.microsoft.com/office/drawing/2014/main" id="{BCCFA377-0C84-40E3-B13E-7F8AD77F8BDD}"/>
                </a:ext>
              </a:extLst>
            </p:cNvPr>
            <p:cNvSpPr txBox="1"/>
            <p:nvPr/>
          </p:nvSpPr>
          <p:spPr>
            <a:xfrm>
              <a:off x="10015119" y="16230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20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Legend</a:t>
              </a:r>
              <a:endParaRPr lang="zh-TW" altLang="en-US" sz="2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605" name="群組 604">
            <a:extLst>
              <a:ext uri="{FF2B5EF4-FFF2-40B4-BE49-F238E27FC236}">
                <a16:creationId xmlns:a16="http://schemas.microsoft.com/office/drawing/2014/main" id="{C300ECF9-B0A6-4DD7-9A4D-F1F9AF76C9FF}"/>
              </a:ext>
            </a:extLst>
          </p:cNvPr>
          <p:cNvGrpSpPr/>
          <p:nvPr/>
        </p:nvGrpSpPr>
        <p:grpSpPr>
          <a:xfrm>
            <a:off x="165352" y="1092998"/>
            <a:ext cx="2615930" cy="2846685"/>
            <a:chOff x="165352" y="581024"/>
            <a:chExt cx="2615930" cy="2846685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AD3862FF-6CDD-431C-AAB0-BB0A4260003F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 bwMode="auto">
            <a:xfrm>
              <a:off x="165352" y="581024"/>
              <a:ext cx="2615929" cy="2846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95" name="文字方塊 394">
              <a:extLst>
                <a:ext uri="{FF2B5EF4-FFF2-40B4-BE49-F238E27FC236}">
                  <a16:creationId xmlns:a16="http://schemas.microsoft.com/office/drawing/2014/main" id="{43B386ED-2421-4EDD-87EA-A00EDEDDB141}"/>
                </a:ext>
              </a:extLst>
            </p:cNvPr>
            <p:cNvSpPr txBox="1"/>
            <p:nvPr>
              <p:custDataLst>
                <p:tags r:id="rId47"/>
              </p:custDataLst>
            </p:nvPr>
          </p:nvSpPr>
          <p:spPr>
            <a:xfrm>
              <a:off x="1801097" y="581024"/>
              <a:ext cx="980185" cy="2824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 1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512" name="群組 511">
              <a:extLst>
                <a:ext uri="{FF2B5EF4-FFF2-40B4-BE49-F238E27FC236}">
                  <a16:creationId xmlns:a16="http://schemas.microsoft.com/office/drawing/2014/main" id="{C9654CF3-8DFE-4250-9389-587D71E782A7}"/>
                </a:ext>
              </a:extLst>
            </p:cNvPr>
            <p:cNvGrpSpPr/>
            <p:nvPr/>
          </p:nvGrpSpPr>
          <p:grpSpPr>
            <a:xfrm>
              <a:off x="268566" y="999974"/>
              <a:ext cx="2409502" cy="234106"/>
              <a:chOff x="277829" y="1635839"/>
              <a:chExt cx="2625772" cy="255119"/>
            </a:xfrm>
          </p:grpSpPr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D41C2F05-FC9B-4F18-8AA3-1C2F8E40E231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277829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F5E929E9-4EF4-49B5-A97E-5AF33E2996D7}"/>
                  </a:ext>
                </a:extLst>
              </p:cNvPr>
              <p:cNvSpPr/>
              <p:nvPr/>
            </p:nvSpPr>
            <p:spPr bwMode="auto">
              <a:xfrm>
                <a:off x="1194296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APP1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0619BED1-3F47-4806-B570-AB5D3820AB8A}"/>
                  </a:ext>
                </a:extLst>
              </p:cNvPr>
              <p:cNvSpPr/>
              <p:nvPr/>
            </p:nvSpPr>
            <p:spPr bwMode="auto">
              <a:xfrm>
                <a:off x="2110762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APP2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399" name="接點: 肘形 398">
              <a:extLst>
                <a:ext uri="{FF2B5EF4-FFF2-40B4-BE49-F238E27FC236}">
                  <a16:creationId xmlns:a16="http://schemas.microsoft.com/office/drawing/2014/main" id="{DD2CB71B-07FD-4E41-AFB9-68B5D5848FB0}"/>
                </a:ext>
              </a:extLst>
            </p:cNvPr>
            <p:cNvCxnSpPr>
              <a:cxnSpLocks/>
              <a:stCxn id="396" idx="2"/>
              <a:endCxn id="430" idx="0"/>
            </p:cNvCxnSpPr>
            <p:nvPr/>
          </p:nvCxnSpPr>
          <p:spPr bwMode="auto">
            <a:xfrm rot="16200000" flipH="1">
              <a:off x="821659" y="1044755"/>
              <a:ext cx="248223" cy="62687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0" name="接點: 肘形 399">
              <a:extLst>
                <a:ext uri="{FF2B5EF4-FFF2-40B4-BE49-F238E27FC236}">
                  <a16:creationId xmlns:a16="http://schemas.microsoft.com/office/drawing/2014/main" id="{E60ADCC2-47A4-49C6-AF37-B3080BE04AF7}"/>
                </a:ext>
              </a:extLst>
            </p:cNvPr>
            <p:cNvCxnSpPr>
              <a:cxnSpLocks/>
              <a:stCxn id="398" idx="2"/>
              <a:endCxn id="432" idx="0"/>
            </p:cNvCxnSpPr>
            <p:nvPr/>
          </p:nvCxnSpPr>
          <p:spPr bwMode="auto">
            <a:xfrm rot="5400000">
              <a:off x="1876753" y="1044755"/>
              <a:ext cx="248223" cy="62687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01" name="群組 400">
              <a:extLst>
                <a:ext uri="{FF2B5EF4-FFF2-40B4-BE49-F238E27FC236}">
                  <a16:creationId xmlns:a16="http://schemas.microsoft.com/office/drawing/2014/main" id="{9E164975-DFEA-4DB6-8309-1D10AFF945EF}"/>
                </a:ext>
              </a:extLst>
            </p:cNvPr>
            <p:cNvGrpSpPr/>
            <p:nvPr/>
          </p:nvGrpSpPr>
          <p:grpSpPr>
            <a:xfrm>
              <a:off x="1152151" y="1482303"/>
              <a:ext cx="642331" cy="234106"/>
              <a:chOff x="1557944" y="1671836"/>
              <a:chExt cx="697750" cy="293026"/>
            </a:xfrm>
            <a:solidFill>
              <a:schemeClr val="bg1"/>
            </a:solidFill>
          </p:grpSpPr>
          <p:grpSp>
            <p:nvGrpSpPr>
              <p:cNvPr id="428" name="群組 427">
                <a:extLst>
                  <a:ext uri="{FF2B5EF4-FFF2-40B4-BE49-F238E27FC236}">
                    <a16:creationId xmlns:a16="http://schemas.microsoft.com/office/drawing/2014/main" id="{800B7DFC-731D-440C-B136-D2182D206D7D}"/>
                  </a:ext>
                </a:extLst>
              </p:cNvPr>
              <p:cNvGrpSpPr/>
              <p:nvPr/>
            </p:nvGrpSpPr>
            <p:grpSpPr>
              <a:xfrm>
                <a:off x="1557944" y="1671836"/>
                <a:ext cx="697750" cy="293026"/>
                <a:chOff x="1557944" y="1671836"/>
                <a:chExt cx="697750" cy="293026"/>
              </a:xfrm>
              <a:grpFill/>
            </p:grpSpPr>
            <p:sp>
              <p:nvSpPr>
                <p:cNvPr id="430" name="矩形 429">
                  <a:extLst>
                    <a:ext uri="{FF2B5EF4-FFF2-40B4-BE49-F238E27FC236}">
                      <a16:creationId xmlns:a16="http://schemas.microsoft.com/office/drawing/2014/main" id="{1A7A2AFE-E5CE-448C-9C07-325D0FF44AF1}"/>
                    </a:ext>
                  </a:extLst>
                </p:cNvPr>
                <p:cNvSpPr/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1557944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31" name="矩形 430">
                  <a:extLst>
                    <a:ext uri="{FF2B5EF4-FFF2-40B4-BE49-F238E27FC236}">
                      <a16:creationId xmlns:a16="http://schemas.microsoft.com/office/drawing/2014/main" id="{BA425A37-3828-4247-A153-95245E3930D4}"/>
                    </a:ext>
                  </a:extLst>
                </p:cNvPr>
                <p:cNvSpPr/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1790527" y="1671836"/>
                  <a:ext cx="232584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32" name="矩形 431">
                  <a:extLst>
                    <a:ext uri="{FF2B5EF4-FFF2-40B4-BE49-F238E27FC236}">
                      <a16:creationId xmlns:a16="http://schemas.microsoft.com/office/drawing/2014/main" id="{AC76AF9F-C516-430D-AB5E-51FE7F59320B}"/>
                    </a:ext>
                  </a:extLst>
                </p:cNvPr>
                <p:cNvSpPr/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2023111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4732D7D8-F3ED-45BF-9C1E-D230B4FEE875}"/>
                  </a:ext>
                </a:extLst>
              </p:cNvPr>
              <p:cNvSpPr/>
              <p:nvPr/>
            </p:nvSpPr>
            <p:spPr bwMode="auto">
              <a:xfrm>
                <a:off x="1557944" y="1671836"/>
                <a:ext cx="697750" cy="29302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Host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402" name="直線接點 401">
              <a:extLst>
                <a:ext uri="{FF2B5EF4-FFF2-40B4-BE49-F238E27FC236}">
                  <a16:creationId xmlns:a16="http://schemas.microsoft.com/office/drawing/2014/main" id="{597B8AFD-6402-447A-BFEA-25367B3026E1}"/>
                </a:ext>
              </a:extLst>
            </p:cNvPr>
            <p:cNvCxnSpPr>
              <a:cxnSpLocks/>
              <a:stCxn id="397" idx="2"/>
              <a:endCxn id="429" idx="0"/>
            </p:cNvCxnSpPr>
            <p:nvPr/>
          </p:nvCxnSpPr>
          <p:spPr bwMode="auto">
            <a:xfrm flipH="1">
              <a:off x="1473317" y="1234080"/>
              <a:ext cx="1" cy="248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3" name="接點: 肘形 402">
              <a:extLst>
                <a:ext uri="{FF2B5EF4-FFF2-40B4-BE49-F238E27FC236}">
                  <a16:creationId xmlns:a16="http://schemas.microsoft.com/office/drawing/2014/main" id="{3F7C7F0F-8CFB-4D5F-9285-F1041808ED9B}"/>
                </a:ext>
              </a:extLst>
            </p:cNvPr>
            <p:cNvCxnSpPr>
              <a:stCxn id="429" idx="2"/>
              <a:endCxn id="413" idx="0"/>
            </p:cNvCxnSpPr>
            <p:nvPr/>
          </p:nvCxnSpPr>
          <p:spPr bwMode="auto">
            <a:xfrm rot="16200000" flipH="1">
              <a:off x="1567861" y="1621865"/>
              <a:ext cx="248223" cy="437310"/>
            </a:xfrm>
            <a:prstGeom prst="bent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5" name="接點: 肘形 404">
              <a:extLst>
                <a:ext uri="{FF2B5EF4-FFF2-40B4-BE49-F238E27FC236}">
                  <a16:creationId xmlns:a16="http://schemas.microsoft.com/office/drawing/2014/main" id="{F8FE9B12-1C57-475C-B1FE-C6285B6C4CCD}"/>
                </a:ext>
              </a:extLst>
            </p:cNvPr>
            <p:cNvCxnSpPr>
              <a:cxnSpLocks/>
              <a:stCxn id="413" idx="2"/>
              <a:endCxn id="592" idx="0"/>
            </p:cNvCxnSpPr>
            <p:nvPr/>
          </p:nvCxnSpPr>
          <p:spPr bwMode="auto">
            <a:xfrm rot="5400000">
              <a:off x="1567861" y="2746239"/>
              <a:ext cx="248223" cy="43731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04" name="群組 603">
              <a:extLst>
                <a:ext uri="{FF2B5EF4-FFF2-40B4-BE49-F238E27FC236}">
                  <a16:creationId xmlns:a16="http://schemas.microsoft.com/office/drawing/2014/main" id="{CB4834CE-5E67-4C3E-9D38-58F17A57580C}"/>
                </a:ext>
              </a:extLst>
            </p:cNvPr>
            <p:cNvGrpSpPr/>
            <p:nvPr/>
          </p:nvGrpSpPr>
          <p:grpSpPr>
            <a:xfrm>
              <a:off x="268566" y="1964632"/>
              <a:ext cx="2409502" cy="876151"/>
              <a:chOff x="268566" y="1964632"/>
              <a:chExt cx="2409502" cy="876151"/>
            </a:xfrm>
          </p:grpSpPr>
          <p:grpSp>
            <p:nvGrpSpPr>
              <p:cNvPr id="408" name="群組 407">
                <a:extLst>
                  <a:ext uri="{FF2B5EF4-FFF2-40B4-BE49-F238E27FC236}">
                    <a16:creationId xmlns:a16="http://schemas.microsoft.com/office/drawing/2014/main" id="{F4AAD6FD-C41F-4FEC-8A7C-1547E2E2EA61}"/>
                  </a:ext>
                </a:extLst>
              </p:cNvPr>
              <p:cNvGrpSpPr/>
              <p:nvPr/>
            </p:nvGrpSpPr>
            <p:grpSpPr>
              <a:xfrm>
                <a:off x="268566" y="2048976"/>
                <a:ext cx="560757" cy="689447"/>
                <a:chOff x="3551809" y="2262158"/>
                <a:chExt cx="663790" cy="862968"/>
              </a:xfrm>
            </p:grpSpPr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6F5493F4-9B77-4FF5-BE9D-32862A9496FB}"/>
                    </a:ext>
                  </a:extLst>
                </p:cNvPr>
                <p:cNvSpPr/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3551809" y="2262158"/>
                  <a:ext cx="663790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7CE974E2-257E-40CD-80BD-764D82BEEB8F}"/>
                    </a:ext>
                  </a:extLst>
                </p:cNvPr>
                <p:cNvSpPr/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3551809" y="2693642"/>
                  <a:ext cx="663790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D90507EA-1CCD-46B8-B499-2209FCDE8D3F}"/>
                  </a:ext>
                </a:extLst>
              </p:cNvPr>
              <p:cNvSpPr/>
              <p:nvPr/>
            </p:nvSpPr>
            <p:spPr bwMode="auto">
              <a:xfrm>
                <a:off x="268566" y="2048976"/>
                <a:ext cx="560757" cy="689447"/>
              </a:xfrm>
              <a:prstGeom prst="rect">
                <a:avLst/>
              </a:prstGeom>
              <a:solidFill>
                <a:srgbClr val="00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QoS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410" name="直線接點 409">
                <a:extLst>
                  <a:ext uri="{FF2B5EF4-FFF2-40B4-BE49-F238E27FC236}">
                    <a16:creationId xmlns:a16="http://schemas.microsoft.com/office/drawing/2014/main" id="{72361081-24D7-4709-A6A1-4DD022F55BAD}"/>
                  </a:ext>
                </a:extLst>
              </p:cNvPr>
              <p:cNvCxnSpPr>
                <a:cxnSpLocks/>
                <a:stCxn id="421" idx="1"/>
                <a:endCxn id="427" idx="3"/>
              </p:cNvCxnSpPr>
              <p:nvPr/>
            </p:nvCxnSpPr>
            <p:spPr bwMode="auto">
              <a:xfrm flipH="1">
                <a:off x="829323" y="2566061"/>
                <a:ext cx="31386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" name="直線接點 410">
                <a:extLst>
                  <a:ext uri="{FF2B5EF4-FFF2-40B4-BE49-F238E27FC236}">
                    <a16:creationId xmlns:a16="http://schemas.microsoft.com/office/drawing/2014/main" id="{3D6D0E4E-6A16-4346-A5EF-F2929C065989}"/>
                  </a:ext>
                </a:extLst>
              </p:cNvPr>
              <p:cNvCxnSpPr>
                <a:cxnSpLocks/>
                <a:stCxn id="416" idx="1"/>
                <a:endCxn id="426" idx="3"/>
              </p:cNvCxnSpPr>
              <p:nvPr/>
            </p:nvCxnSpPr>
            <p:spPr bwMode="auto">
              <a:xfrm flipH="1">
                <a:off x="829323" y="2221338"/>
                <a:ext cx="31386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12" name="群組 411">
                <a:extLst>
                  <a:ext uri="{FF2B5EF4-FFF2-40B4-BE49-F238E27FC236}">
                    <a16:creationId xmlns:a16="http://schemas.microsoft.com/office/drawing/2014/main" id="{977013AC-DD40-4AE8-AD26-457480F75968}"/>
                  </a:ext>
                </a:extLst>
              </p:cNvPr>
              <p:cNvGrpSpPr/>
              <p:nvPr/>
            </p:nvGrpSpPr>
            <p:grpSpPr>
              <a:xfrm>
                <a:off x="1143185" y="2048976"/>
                <a:ext cx="1534883" cy="689447"/>
                <a:chOff x="4491972" y="2262158"/>
                <a:chExt cx="1654945" cy="862968"/>
              </a:xfrm>
            </p:grpSpPr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96A6F1D9-CFCB-4E6D-928D-36E84B462B91}"/>
                    </a:ext>
                  </a:extLst>
                </p:cNvPr>
                <p:cNvSpPr/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4491972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D8CA0C83-280E-4AF2-A320-4B2CCB5EB125}"/>
                    </a:ext>
                  </a:extLst>
                </p:cNvPr>
                <p:cNvSpPr/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4822961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925CF604-D93F-4CF7-9DD9-CEC34DBB2C1C}"/>
                    </a:ext>
                  </a:extLst>
                </p:cNvPr>
                <p:cNvSpPr/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5153950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6B6E4781-FF69-4D66-B169-F3EE70E392F3}"/>
                    </a:ext>
                  </a:extLst>
                </p:cNvPr>
                <p:cNvSpPr/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5484939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423CFA24-48A2-4169-AB1D-032EA7F7C6EC}"/>
                    </a:ext>
                  </a:extLst>
                </p:cNvPr>
                <p:cNvSpPr/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5815928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C73D4FF2-168F-4CFE-8B74-F77DC5BF5958}"/>
                    </a:ext>
                  </a:extLst>
                </p:cNvPr>
                <p:cNvSpPr/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4491972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E12BBA4A-7255-412B-9E15-DE9DA0E7923F}"/>
                    </a:ext>
                  </a:extLst>
                </p:cNvPr>
                <p:cNvSpPr/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4822961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02724E72-20C7-4B02-8B52-D3452F5D0040}"/>
                    </a:ext>
                  </a:extLst>
                </p:cNvPr>
                <p:cNvSpPr/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5153950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24" name="矩形 423">
                  <a:extLst>
                    <a:ext uri="{FF2B5EF4-FFF2-40B4-BE49-F238E27FC236}">
                      <a16:creationId xmlns:a16="http://schemas.microsoft.com/office/drawing/2014/main" id="{A7374DFA-BCC8-41B7-8E9F-2B629CBC554A}"/>
                    </a:ext>
                  </a:extLst>
                </p:cNvPr>
                <p:cNvSpPr/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5484939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425" name="矩形 424">
                  <a:extLst>
                    <a:ext uri="{FF2B5EF4-FFF2-40B4-BE49-F238E27FC236}">
                      <a16:creationId xmlns:a16="http://schemas.microsoft.com/office/drawing/2014/main" id="{2B8F3715-8EEB-4170-A895-C5FD244F3925}"/>
                    </a:ext>
                  </a:extLst>
                </p:cNvPr>
                <p:cNvSpPr/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5815928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39C07C82-CFFD-45FF-900D-02EAC1AF21B2}"/>
                  </a:ext>
                </a:extLst>
              </p:cNvPr>
              <p:cNvSpPr/>
              <p:nvPr/>
            </p:nvSpPr>
            <p:spPr bwMode="auto">
              <a:xfrm>
                <a:off x="1143185" y="1964632"/>
                <a:ext cx="1534883" cy="876151"/>
              </a:xfrm>
              <a:prstGeom prst="rect">
                <a:avLst/>
              </a:prstGeom>
              <a:solidFill>
                <a:srgbClr val="00B0F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OVS-DPDK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406" name="接點: 肘形 405">
                <a:extLst>
                  <a:ext uri="{FF2B5EF4-FFF2-40B4-BE49-F238E27FC236}">
                    <a16:creationId xmlns:a16="http://schemas.microsoft.com/office/drawing/2014/main" id="{887E25E4-6665-4B1B-A090-86A6243244CB}"/>
                  </a:ext>
                </a:extLst>
              </p:cNvPr>
              <p:cNvCxnSpPr>
                <a:cxnSpLocks/>
                <a:endCxn id="413" idx="2"/>
              </p:cNvCxnSpPr>
              <p:nvPr/>
            </p:nvCxnSpPr>
            <p:spPr bwMode="auto">
              <a:xfrm>
                <a:off x="1143184" y="2570264"/>
                <a:ext cx="767443" cy="270519"/>
              </a:xfrm>
              <a:prstGeom prst="bentConnector4">
                <a:avLst>
                  <a:gd name="adj1" fmla="val 0"/>
                  <a:gd name="adj2" fmla="val -349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7" name="接點: 肘形 406">
                <a:extLst>
                  <a:ext uri="{FF2B5EF4-FFF2-40B4-BE49-F238E27FC236}">
                    <a16:creationId xmlns:a16="http://schemas.microsoft.com/office/drawing/2014/main" id="{5477E5CD-9768-4CD9-BF41-E68A1CF5A483}"/>
                  </a:ext>
                </a:extLst>
              </p:cNvPr>
              <p:cNvCxnSpPr>
                <a:cxnSpLocks/>
                <a:endCxn id="413" idx="0"/>
              </p:cNvCxnSpPr>
              <p:nvPr/>
            </p:nvCxnSpPr>
            <p:spPr bwMode="auto">
              <a:xfrm flipV="1">
                <a:off x="1143184" y="1964632"/>
                <a:ext cx="767443" cy="260908"/>
              </a:xfrm>
              <a:prstGeom prst="bentConnector4">
                <a:avLst>
                  <a:gd name="adj1" fmla="val 0"/>
                  <a:gd name="adj2" fmla="val -395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543" name="群組 542">
                <a:extLst>
                  <a:ext uri="{FF2B5EF4-FFF2-40B4-BE49-F238E27FC236}">
                    <a16:creationId xmlns:a16="http://schemas.microsoft.com/office/drawing/2014/main" id="{25C3E930-9A30-4A4D-B7F5-F77CF7D5E7ED}"/>
                  </a:ext>
                </a:extLst>
              </p:cNvPr>
              <p:cNvGrpSpPr/>
              <p:nvPr/>
            </p:nvGrpSpPr>
            <p:grpSpPr>
              <a:xfrm>
                <a:off x="2062051" y="2057984"/>
                <a:ext cx="616017" cy="689447"/>
                <a:chOff x="2062051" y="2473851"/>
                <a:chExt cx="616017" cy="689447"/>
              </a:xfrm>
            </p:grpSpPr>
            <p:sp>
              <p:nvSpPr>
                <p:cNvPr id="540" name="矩形 539">
                  <a:extLst>
                    <a:ext uri="{FF2B5EF4-FFF2-40B4-BE49-F238E27FC236}">
                      <a16:creationId xmlns:a16="http://schemas.microsoft.com/office/drawing/2014/main" id="{223EBE9E-025F-4F7D-AF81-911EBD479285}"/>
                    </a:ext>
                  </a:extLst>
                </p:cNvPr>
                <p:cNvSpPr/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2062051" y="2473851"/>
                  <a:ext cx="616017" cy="229816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ACL</a:t>
                  </a:r>
                  <a:endParaRPr lang="zh-TW" altLang="en-US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541" name="矩形 540">
                  <a:extLst>
                    <a:ext uri="{FF2B5EF4-FFF2-40B4-BE49-F238E27FC236}">
                      <a16:creationId xmlns:a16="http://schemas.microsoft.com/office/drawing/2014/main" id="{89DA41D5-F57E-4B1B-88FC-0271B32C1C05}"/>
                    </a:ext>
                  </a:extLst>
                </p:cNvPr>
                <p:cNvSpPr/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2062051" y="2703667"/>
                  <a:ext cx="616017" cy="229815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NAT</a:t>
                  </a:r>
                  <a:endParaRPr lang="zh-TW" altLang="en-US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542" name="矩形 541">
                  <a:extLst>
                    <a:ext uri="{FF2B5EF4-FFF2-40B4-BE49-F238E27FC236}">
                      <a16:creationId xmlns:a16="http://schemas.microsoft.com/office/drawing/2014/main" id="{D911CD66-03F7-409E-9D72-2D830DCCE857}"/>
                    </a:ext>
                  </a:extLst>
                </p:cNvPr>
                <p:cNvSpPr/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2062051" y="2933482"/>
                  <a:ext cx="616017" cy="229816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TW" sz="12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P-ARP</a:t>
                  </a:r>
                  <a:endParaRPr lang="zh-TW" altLang="en-US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</p:grpSp>
        <p:sp>
          <p:nvSpPr>
            <p:cNvPr id="592" name="矩形 591">
              <a:extLst>
                <a:ext uri="{FF2B5EF4-FFF2-40B4-BE49-F238E27FC236}">
                  <a16:creationId xmlns:a16="http://schemas.microsoft.com/office/drawing/2014/main" id="{5BD07EB4-3594-4C5E-B1D0-93976EF58D5A}"/>
                </a:ext>
              </a:extLst>
            </p:cNvPr>
            <p:cNvSpPr/>
            <p:nvPr/>
          </p:nvSpPr>
          <p:spPr bwMode="auto">
            <a:xfrm>
              <a:off x="1186985" y="3089006"/>
              <a:ext cx="572662" cy="338703"/>
            </a:xfrm>
            <a:prstGeom prst="rect">
              <a:avLst/>
            </a:prstGeom>
            <a:solidFill>
              <a:srgbClr val="FF99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VTEP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606" name="群組 605">
            <a:extLst>
              <a:ext uri="{FF2B5EF4-FFF2-40B4-BE49-F238E27FC236}">
                <a16:creationId xmlns:a16="http://schemas.microsoft.com/office/drawing/2014/main" id="{81673C5E-CDDD-4BC5-B4AF-2D05DEBB207D}"/>
              </a:ext>
            </a:extLst>
          </p:cNvPr>
          <p:cNvGrpSpPr/>
          <p:nvPr/>
        </p:nvGrpSpPr>
        <p:grpSpPr>
          <a:xfrm>
            <a:off x="3088586" y="1092998"/>
            <a:ext cx="2615930" cy="2846685"/>
            <a:chOff x="165352" y="581024"/>
            <a:chExt cx="2615930" cy="2846685"/>
          </a:xfrm>
        </p:grpSpPr>
        <p:sp>
          <p:nvSpPr>
            <p:cNvPr id="607" name="矩形 606">
              <a:extLst>
                <a:ext uri="{FF2B5EF4-FFF2-40B4-BE49-F238E27FC236}">
                  <a16:creationId xmlns:a16="http://schemas.microsoft.com/office/drawing/2014/main" id="{020DA9A8-8853-4F55-BF3B-D9B185D5177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 bwMode="auto">
            <a:xfrm>
              <a:off x="165352" y="581024"/>
              <a:ext cx="2615929" cy="2846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08" name="文字方塊 607">
              <a:extLst>
                <a:ext uri="{FF2B5EF4-FFF2-40B4-BE49-F238E27FC236}">
                  <a16:creationId xmlns:a16="http://schemas.microsoft.com/office/drawing/2014/main" id="{37DAFF13-EB07-4699-BAAC-482EC9E9EDAA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1801097" y="581024"/>
              <a:ext cx="980185" cy="2824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 2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609" name="群組 608">
              <a:extLst>
                <a:ext uri="{FF2B5EF4-FFF2-40B4-BE49-F238E27FC236}">
                  <a16:creationId xmlns:a16="http://schemas.microsoft.com/office/drawing/2014/main" id="{9050611F-8BC7-42DE-9E84-A92B50DF49BE}"/>
                </a:ext>
              </a:extLst>
            </p:cNvPr>
            <p:cNvGrpSpPr/>
            <p:nvPr/>
          </p:nvGrpSpPr>
          <p:grpSpPr>
            <a:xfrm>
              <a:off x="268566" y="999974"/>
              <a:ext cx="2409502" cy="234106"/>
              <a:chOff x="277829" y="1635839"/>
              <a:chExt cx="2625772" cy="255119"/>
            </a:xfrm>
          </p:grpSpPr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1E15E0D6-8A39-4C3B-BFBA-ED68DCF3B540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77829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ONOS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9747BAC5-818F-4E73-8F8B-BC732E188E2F}"/>
                  </a:ext>
                </a:extLst>
              </p:cNvPr>
              <p:cNvSpPr/>
              <p:nvPr/>
            </p:nvSpPr>
            <p:spPr bwMode="auto">
              <a:xfrm>
                <a:off x="1194296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APP1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E9BCCF6E-9C03-42C3-BFEE-850E1ADB2A14}"/>
                  </a:ext>
                </a:extLst>
              </p:cNvPr>
              <p:cNvSpPr/>
              <p:nvPr/>
            </p:nvSpPr>
            <p:spPr bwMode="auto">
              <a:xfrm>
                <a:off x="2110762" y="1635839"/>
                <a:ext cx="792839" cy="255119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APP2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610" name="接點: 肘形 609">
              <a:extLst>
                <a:ext uri="{FF2B5EF4-FFF2-40B4-BE49-F238E27FC236}">
                  <a16:creationId xmlns:a16="http://schemas.microsoft.com/office/drawing/2014/main" id="{3F08D14B-6E5E-49D6-9CE6-68FFA98E5570}"/>
                </a:ext>
              </a:extLst>
            </p:cNvPr>
            <p:cNvCxnSpPr>
              <a:cxnSpLocks/>
              <a:stCxn id="647" idx="2"/>
              <a:endCxn id="644" idx="0"/>
            </p:cNvCxnSpPr>
            <p:nvPr/>
          </p:nvCxnSpPr>
          <p:spPr bwMode="auto">
            <a:xfrm rot="16200000" flipH="1">
              <a:off x="821659" y="1044755"/>
              <a:ext cx="248223" cy="62687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1" name="接點: 肘形 610">
              <a:extLst>
                <a:ext uri="{FF2B5EF4-FFF2-40B4-BE49-F238E27FC236}">
                  <a16:creationId xmlns:a16="http://schemas.microsoft.com/office/drawing/2014/main" id="{05F6A0E8-6BA4-4238-9A61-D96B306E669E}"/>
                </a:ext>
              </a:extLst>
            </p:cNvPr>
            <p:cNvCxnSpPr>
              <a:cxnSpLocks/>
              <a:stCxn id="649" idx="2"/>
              <a:endCxn id="646" idx="0"/>
            </p:cNvCxnSpPr>
            <p:nvPr/>
          </p:nvCxnSpPr>
          <p:spPr bwMode="auto">
            <a:xfrm rot="5400000">
              <a:off x="1876753" y="1044755"/>
              <a:ext cx="248223" cy="62687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12" name="群組 611">
              <a:extLst>
                <a:ext uri="{FF2B5EF4-FFF2-40B4-BE49-F238E27FC236}">
                  <a16:creationId xmlns:a16="http://schemas.microsoft.com/office/drawing/2014/main" id="{4265B6D1-DE5B-45BC-A930-CFF945D803E7}"/>
                </a:ext>
              </a:extLst>
            </p:cNvPr>
            <p:cNvGrpSpPr/>
            <p:nvPr/>
          </p:nvGrpSpPr>
          <p:grpSpPr>
            <a:xfrm>
              <a:off x="1152151" y="1482303"/>
              <a:ext cx="642331" cy="234106"/>
              <a:chOff x="1557944" y="1671836"/>
              <a:chExt cx="697750" cy="293026"/>
            </a:xfrm>
            <a:solidFill>
              <a:schemeClr val="bg1"/>
            </a:solidFill>
          </p:grpSpPr>
          <p:grpSp>
            <p:nvGrpSpPr>
              <p:cNvPr id="642" name="群組 641">
                <a:extLst>
                  <a:ext uri="{FF2B5EF4-FFF2-40B4-BE49-F238E27FC236}">
                    <a16:creationId xmlns:a16="http://schemas.microsoft.com/office/drawing/2014/main" id="{A5209AA9-851E-4019-A332-EB05D1E17B46}"/>
                  </a:ext>
                </a:extLst>
              </p:cNvPr>
              <p:cNvGrpSpPr/>
              <p:nvPr/>
            </p:nvGrpSpPr>
            <p:grpSpPr>
              <a:xfrm>
                <a:off x="1557944" y="1671836"/>
                <a:ext cx="697750" cy="293026"/>
                <a:chOff x="1557944" y="1671836"/>
                <a:chExt cx="697750" cy="293026"/>
              </a:xfrm>
              <a:grpFill/>
            </p:grpSpPr>
            <p:sp>
              <p:nvSpPr>
                <p:cNvPr id="644" name="矩形 643">
                  <a:extLst>
                    <a:ext uri="{FF2B5EF4-FFF2-40B4-BE49-F238E27FC236}">
                      <a16:creationId xmlns:a16="http://schemas.microsoft.com/office/drawing/2014/main" id="{7A7A1695-1306-4C68-88D5-F8AB2C5C41BA}"/>
                    </a:ext>
                  </a:extLst>
                </p:cNvPr>
                <p:cNvSpPr/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557944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45" name="矩形 644">
                  <a:extLst>
                    <a:ext uri="{FF2B5EF4-FFF2-40B4-BE49-F238E27FC236}">
                      <a16:creationId xmlns:a16="http://schemas.microsoft.com/office/drawing/2014/main" id="{54FBA6A1-789A-43F1-BDDE-C292D9A4908A}"/>
                    </a:ext>
                  </a:extLst>
                </p:cNvPr>
                <p:cNvSpPr/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790527" y="1671836"/>
                  <a:ext cx="232584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46" name="矩形 645">
                  <a:extLst>
                    <a:ext uri="{FF2B5EF4-FFF2-40B4-BE49-F238E27FC236}">
                      <a16:creationId xmlns:a16="http://schemas.microsoft.com/office/drawing/2014/main" id="{770630A6-B610-4495-AE11-A984ED0C8830}"/>
                    </a:ext>
                  </a:extLst>
                </p:cNvPr>
                <p:cNvSpPr/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2023111" y="1671836"/>
                  <a:ext cx="232583" cy="293026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D0FD9A2C-927E-4288-ABBF-D27DF9657A83}"/>
                  </a:ext>
                </a:extLst>
              </p:cNvPr>
              <p:cNvSpPr/>
              <p:nvPr/>
            </p:nvSpPr>
            <p:spPr bwMode="auto">
              <a:xfrm>
                <a:off x="1557944" y="1671836"/>
                <a:ext cx="697750" cy="29302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Host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613" name="直線接點 612">
              <a:extLst>
                <a:ext uri="{FF2B5EF4-FFF2-40B4-BE49-F238E27FC236}">
                  <a16:creationId xmlns:a16="http://schemas.microsoft.com/office/drawing/2014/main" id="{4ABEBA14-F4B5-4BDD-84EB-6B8648AC82FA}"/>
                </a:ext>
              </a:extLst>
            </p:cNvPr>
            <p:cNvCxnSpPr>
              <a:cxnSpLocks/>
              <a:stCxn id="648" idx="2"/>
              <a:endCxn id="643" idx="0"/>
            </p:cNvCxnSpPr>
            <p:nvPr/>
          </p:nvCxnSpPr>
          <p:spPr bwMode="auto">
            <a:xfrm flipH="1">
              <a:off x="1473317" y="1234080"/>
              <a:ext cx="1" cy="24822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4" name="接點: 肘形 613">
              <a:extLst>
                <a:ext uri="{FF2B5EF4-FFF2-40B4-BE49-F238E27FC236}">
                  <a16:creationId xmlns:a16="http://schemas.microsoft.com/office/drawing/2014/main" id="{9B4C626F-4127-4A3F-ADF0-8D33D0713FC6}"/>
                </a:ext>
              </a:extLst>
            </p:cNvPr>
            <p:cNvCxnSpPr>
              <a:stCxn id="643" idx="2"/>
              <a:endCxn id="623" idx="0"/>
            </p:cNvCxnSpPr>
            <p:nvPr/>
          </p:nvCxnSpPr>
          <p:spPr bwMode="auto">
            <a:xfrm rot="16200000" flipH="1">
              <a:off x="1567861" y="1621865"/>
              <a:ext cx="248223" cy="437310"/>
            </a:xfrm>
            <a:prstGeom prst="bentConnector3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5" name="接點: 肘形 614">
              <a:extLst>
                <a:ext uri="{FF2B5EF4-FFF2-40B4-BE49-F238E27FC236}">
                  <a16:creationId xmlns:a16="http://schemas.microsoft.com/office/drawing/2014/main" id="{CE8ACF38-7A48-4FDA-9178-766364401665}"/>
                </a:ext>
              </a:extLst>
            </p:cNvPr>
            <p:cNvCxnSpPr>
              <a:cxnSpLocks/>
              <a:stCxn id="623" idx="2"/>
              <a:endCxn id="617" idx="0"/>
            </p:cNvCxnSpPr>
            <p:nvPr/>
          </p:nvCxnSpPr>
          <p:spPr bwMode="auto">
            <a:xfrm rot="5400000">
              <a:off x="1567861" y="2746239"/>
              <a:ext cx="248223" cy="43731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16" name="群組 615">
              <a:extLst>
                <a:ext uri="{FF2B5EF4-FFF2-40B4-BE49-F238E27FC236}">
                  <a16:creationId xmlns:a16="http://schemas.microsoft.com/office/drawing/2014/main" id="{1757C2CD-7566-4B9F-B1AD-CFE73FCC4956}"/>
                </a:ext>
              </a:extLst>
            </p:cNvPr>
            <p:cNvGrpSpPr/>
            <p:nvPr/>
          </p:nvGrpSpPr>
          <p:grpSpPr>
            <a:xfrm>
              <a:off x="268566" y="1964632"/>
              <a:ext cx="2409502" cy="876151"/>
              <a:chOff x="268566" y="1964632"/>
              <a:chExt cx="2409502" cy="876151"/>
            </a:xfrm>
          </p:grpSpPr>
          <p:grpSp>
            <p:nvGrpSpPr>
              <p:cNvPr id="618" name="群組 617">
                <a:extLst>
                  <a:ext uri="{FF2B5EF4-FFF2-40B4-BE49-F238E27FC236}">
                    <a16:creationId xmlns:a16="http://schemas.microsoft.com/office/drawing/2014/main" id="{4E912EA5-40AE-4B8B-AFB6-A5E83F0A1AE6}"/>
                  </a:ext>
                </a:extLst>
              </p:cNvPr>
              <p:cNvGrpSpPr/>
              <p:nvPr/>
            </p:nvGrpSpPr>
            <p:grpSpPr>
              <a:xfrm>
                <a:off x="268566" y="2048976"/>
                <a:ext cx="560757" cy="689447"/>
                <a:chOff x="3551809" y="2262158"/>
                <a:chExt cx="663790" cy="862968"/>
              </a:xfrm>
            </p:grpSpPr>
            <p:sp>
              <p:nvSpPr>
                <p:cNvPr id="640" name="矩形 639">
                  <a:extLst>
                    <a:ext uri="{FF2B5EF4-FFF2-40B4-BE49-F238E27FC236}">
                      <a16:creationId xmlns:a16="http://schemas.microsoft.com/office/drawing/2014/main" id="{CE0D7637-BBD3-4060-B1BE-33294D9CF691}"/>
                    </a:ext>
                  </a:extLst>
                </p:cNvPr>
                <p:cNvSpPr/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3551809" y="2262158"/>
                  <a:ext cx="663790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41" name="矩形 640">
                  <a:extLst>
                    <a:ext uri="{FF2B5EF4-FFF2-40B4-BE49-F238E27FC236}">
                      <a16:creationId xmlns:a16="http://schemas.microsoft.com/office/drawing/2014/main" id="{45E0E7FC-393A-41F8-B748-408A9C39F3D6}"/>
                    </a:ext>
                  </a:extLst>
                </p:cNvPr>
                <p:cNvSpPr/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3551809" y="2693642"/>
                  <a:ext cx="663790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F7CEDC84-0C55-490A-848A-16CBB8941464}"/>
                  </a:ext>
                </a:extLst>
              </p:cNvPr>
              <p:cNvSpPr/>
              <p:nvPr/>
            </p:nvSpPr>
            <p:spPr bwMode="auto">
              <a:xfrm>
                <a:off x="268566" y="2048976"/>
                <a:ext cx="560757" cy="689447"/>
              </a:xfrm>
              <a:prstGeom prst="rect">
                <a:avLst/>
              </a:prstGeom>
              <a:solidFill>
                <a:srgbClr val="00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QoS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620" name="直線接點 619">
                <a:extLst>
                  <a:ext uri="{FF2B5EF4-FFF2-40B4-BE49-F238E27FC236}">
                    <a16:creationId xmlns:a16="http://schemas.microsoft.com/office/drawing/2014/main" id="{23903036-DA70-4BFC-AF5B-67B4943047AF}"/>
                  </a:ext>
                </a:extLst>
              </p:cNvPr>
              <p:cNvCxnSpPr>
                <a:cxnSpLocks/>
                <a:stCxn id="635" idx="1"/>
                <a:endCxn id="641" idx="3"/>
              </p:cNvCxnSpPr>
              <p:nvPr/>
            </p:nvCxnSpPr>
            <p:spPr bwMode="auto">
              <a:xfrm flipH="1">
                <a:off x="829323" y="2566061"/>
                <a:ext cx="31386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1" name="直線接點 620">
                <a:extLst>
                  <a:ext uri="{FF2B5EF4-FFF2-40B4-BE49-F238E27FC236}">
                    <a16:creationId xmlns:a16="http://schemas.microsoft.com/office/drawing/2014/main" id="{6614261F-B96A-412C-9030-97DEB042106C}"/>
                  </a:ext>
                </a:extLst>
              </p:cNvPr>
              <p:cNvCxnSpPr>
                <a:cxnSpLocks/>
                <a:stCxn id="630" idx="1"/>
                <a:endCxn id="640" idx="3"/>
              </p:cNvCxnSpPr>
              <p:nvPr/>
            </p:nvCxnSpPr>
            <p:spPr bwMode="auto">
              <a:xfrm flipH="1">
                <a:off x="829323" y="2221338"/>
                <a:ext cx="31386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622" name="群組 621">
                <a:extLst>
                  <a:ext uri="{FF2B5EF4-FFF2-40B4-BE49-F238E27FC236}">
                    <a16:creationId xmlns:a16="http://schemas.microsoft.com/office/drawing/2014/main" id="{5EDD3834-18ED-4396-86BF-359BAB44C5DA}"/>
                  </a:ext>
                </a:extLst>
              </p:cNvPr>
              <p:cNvGrpSpPr/>
              <p:nvPr/>
            </p:nvGrpSpPr>
            <p:grpSpPr>
              <a:xfrm>
                <a:off x="1143185" y="2048976"/>
                <a:ext cx="1534883" cy="689447"/>
                <a:chOff x="4491972" y="2262158"/>
                <a:chExt cx="1654945" cy="862968"/>
              </a:xfrm>
            </p:grpSpPr>
            <p:sp>
              <p:nvSpPr>
                <p:cNvPr id="630" name="矩形 629">
                  <a:extLst>
                    <a:ext uri="{FF2B5EF4-FFF2-40B4-BE49-F238E27FC236}">
                      <a16:creationId xmlns:a16="http://schemas.microsoft.com/office/drawing/2014/main" id="{43403438-7E93-40FF-9DD4-07C92FCB3108}"/>
                    </a:ext>
                  </a:extLst>
                </p:cNvPr>
                <p:cNvSpPr/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491972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1" name="矩形 630">
                  <a:extLst>
                    <a:ext uri="{FF2B5EF4-FFF2-40B4-BE49-F238E27FC236}">
                      <a16:creationId xmlns:a16="http://schemas.microsoft.com/office/drawing/2014/main" id="{BB30C597-36FD-4534-B5B2-3FA46E677F49}"/>
                    </a:ext>
                  </a:extLst>
                </p:cNvPr>
                <p:cNvSpPr/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4822961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2" name="矩形 631">
                  <a:extLst>
                    <a:ext uri="{FF2B5EF4-FFF2-40B4-BE49-F238E27FC236}">
                      <a16:creationId xmlns:a16="http://schemas.microsoft.com/office/drawing/2014/main" id="{3F8732A8-307C-4F6D-9C2B-16D3684C896F}"/>
                    </a:ext>
                  </a:extLst>
                </p:cNvPr>
                <p:cNvSpPr/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5153950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3" name="矩形 632">
                  <a:extLst>
                    <a:ext uri="{FF2B5EF4-FFF2-40B4-BE49-F238E27FC236}">
                      <a16:creationId xmlns:a16="http://schemas.microsoft.com/office/drawing/2014/main" id="{0C7C2E33-1255-4B2D-9DF3-5D220F74C72C}"/>
                    </a:ext>
                  </a:extLst>
                </p:cNvPr>
                <p:cNvSpPr/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5484939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4" name="矩形 633">
                  <a:extLst>
                    <a:ext uri="{FF2B5EF4-FFF2-40B4-BE49-F238E27FC236}">
                      <a16:creationId xmlns:a16="http://schemas.microsoft.com/office/drawing/2014/main" id="{C48B4D34-17ED-43ED-B31C-7560888CB4CC}"/>
                    </a:ext>
                  </a:extLst>
                </p:cNvPr>
                <p:cNvSpPr/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5815928" y="2262158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5" name="矩形 634">
                  <a:extLst>
                    <a:ext uri="{FF2B5EF4-FFF2-40B4-BE49-F238E27FC236}">
                      <a16:creationId xmlns:a16="http://schemas.microsoft.com/office/drawing/2014/main" id="{0E4685BF-3184-4EA9-AA00-15858D004F4E}"/>
                    </a:ext>
                  </a:extLst>
                </p:cNvPr>
                <p:cNvSpPr/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4491972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6" name="矩形 635">
                  <a:extLst>
                    <a:ext uri="{FF2B5EF4-FFF2-40B4-BE49-F238E27FC236}">
                      <a16:creationId xmlns:a16="http://schemas.microsoft.com/office/drawing/2014/main" id="{49F1BFE1-2B82-4BC5-B31C-A55DB8D387AE}"/>
                    </a:ext>
                  </a:extLst>
                </p:cNvPr>
                <p:cNvSpPr/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4822961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7" name="矩形 636">
                  <a:extLst>
                    <a:ext uri="{FF2B5EF4-FFF2-40B4-BE49-F238E27FC236}">
                      <a16:creationId xmlns:a16="http://schemas.microsoft.com/office/drawing/2014/main" id="{7143369C-DBDE-4588-82B3-713EC872E2A5}"/>
                    </a:ext>
                  </a:extLst>
                </p:cNvPr>
                <p:cNvSpPr/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5153950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8" name="矩形 637">
                  <a:extLst>
                    <a:ext uri="{FF2B5EF4-FFF2-40B4-BE49-F238E27FC236}">
                      <a16:creationId xmlns:a16="http://schemas.microsoft.com/office/drawing/2014/main" id="{F646BDB5-4401-4BC2-A2FB-BB80A51652F4}"/>
                    </a:ext>
                  </a:extLst>
                </p:cNvPr>
                <p:cNvSpPr/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5484939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39" name="矩形 638">
                  <a:extLst>
                    <a:ext uri="{FF2B5EF4-FFF2-40B4-BE49-F238E27FC236}">
                      <a16:creationId xmlns:a16="http://schemas.microsoft.com/office/drawing/2014/main" id="{DF9AF652-6BD0-4C8B-BC87-B27F10F61AF4}"/>
                    </a:ext>
                  </a:extLst>
                </p:cNvPr>
                <p:cNvSpPr/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5815928" y="2693642"/>
                  <a:ext cx="330989" cy="43148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21A747B4-151E-442D-BABF-DCEC50D2DDB4}"/>
                  </a:ext>
                </a:extLst>
              </p:cNvPr>
              <p:cNvSpPr/>
              <p:nvPr/>
            </p:nvSpPr>
            <p:spPr bwMode="auto">
              <a:xfrm>
                <a:off x="1143185" y="1964632"/>
                <a:ext cx="1534883" cy="876151"/>
              </a:xfrm>
              <a:prstGeom prst="rect">
                <a:avLst/>
              </a:prstGeom>
              <a:solidFill>
                <a:srgbClr val="00B0F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 altLang="zh-TW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OVS-DPDK</a:t>
                </a:r>
                <a:endParaRPr lang="zh-TW" altLang="en-US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624" name="接點: 肘形 623">
                <a:extLst>
                  <a:ext uri="{FF2B5EF4-FFF2-40B4-BE49-F238E27FC236}">
                    <a16:creationId xmlns:a16="http://schemas.microsoft.com/office/drawing/2014/main" id="{90D4B894-CC6A-426D-8A91-AF4923EF965C}"/>
                  </a:ext>
                </a:extLst>
              </p:cNvPr>
              <p:cNvCxnSpPr>
                <a:cxnSpLocks/>
                <a:endCxn id="623" idx="2"/>
              </p:cNvCxnSpPr>
              <p:nvPr/>
            </p:nvCxnSpPr>
            <p:spPr bwMode="auto">
              <a:xfrm>
                <a:off x="1143184" y="2570264"/>
                <a:ext cx="767443" cy="270519"/>
              </a:xfrm>
              <a:prstGeom prst="bentConnector4">
                <a:avLst>
                  <a:gd name="adj1" fmla="val 0"/>
                  <a:gd name="adj2" fmla="val -349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5" name="接點: 肘形 624">
                <a:extLst>
                  <a:ext uri="{FF2B5EF4-FFF2-40B4-BE49-F238E27FC236}">
                    <a16:creationId xmlns:a16="http://schemas.microsoft.com/office/drawing/2014/main" id="{01386B1A-F677-4EBC-9A11-2FAC53024925}"/>
                  </a:ext>
                </a:extLst>
              </p:cNvPr>
              <p:cNvCxnSpPr>
                <a:cxnSpLocks/>
                <a:endCxn id="623" idx="0"/>
              </p:cNvCxnSpPr>
              <p:nvPr/>
            </p:nvCxnSpPr>
            <p:spPr bwMode="auto">
              <a:xfrm flipV="1">
                <a:off x="1143184" y="1964632"/>
                <a:ext cx="767443" cy="260908"/>
              </a:xfrm>
              <a:prstGeom prst="bentConnector4">
                <a:avLst>
                  <a:gd name="adj1" fmla="val 0"/>
                  <a:gd name="adj2" fmla="val -395"/>
                </a:avLst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sysDash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626" name="群組 625">
                <a:extLst>
                  <a:ext uri="{FF2B5EF4-FFF2-40B4-BE49-F238E27FC236}">
                    <a16:creationId xmlns:a16="http://schemas.microsoft.com/office/drawing/2014/main" id="{57CD7909-927F-4BE7-92E6-EB7ED8D5C0FA}"/>
                  </a:ext>
                </a:extLst>
              </p:cNvPr>
              <p:cNvGrpSpPr/>
              <p:nvPr/>
            </p:nvGrpSpPr>
            <p:grpSpPr>
              <a:xfrm>
                <a:off x="2062051" y="2057984"/>
                <a:ext cx="616017" cy="689447"/>
                <a:chOff x="2062051" y="2473851"/>
                <a:chExt cx="616017" cy="689447"/>
              </a:xfrm>
            </p:grpSpPr>
            <p:sp>
              <p:nvSpPr>
                <p:cNvPr id="627" name="矩形 626">
                  <a:extLst>
                    <a:ext uri="{FF2B5EF4-FFF2-40B4-BE49-F238E27FC236}">
                      <a16:creationId xmlns:a16="http://schemas.microsoft.com/office/drawing/2014/main" id="{FFD69D5A-23AC-4EB7-B5CE-EB17CAA6ED28}"/>
                    </a:ext>
                  </a:extLst>
                </p:cNvPr>
                <p:cNvSpPr/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2062051" y="2473851"/>
                  <a:ext cx="616017" cy="229816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ACL</a:t>
                  </a:r>
                  <a:endParaRPr lang="zh-TW" altLang="en-US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28" name="矩形 627">
                  <a:extLst>
                    <a:ext uri="{FF2B5EF4-FFF2-40B4-BE49-F238E27FC236}">
                      <a16:creationId xmlns:a16="http://schemas.microsoft.com/office/drawing/2014/main" id="{7C850BE5-2D4D-4560-BB01-18958245128A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2062051" y="2703667"/>
                  <a:ext cx="616017" cy="229815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TW" sz="12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NAT</a:t>
                  </a:r>
                  <a:endParaRPr lang="zh-TW" altLang="en-US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29" name="矩形 628">
                  <a:extLst>
                    <a:ext uri="{FF2B5EF4-FFF2-40B4-BE49-F238E27FC236}">
                      <a16:creationId xmlns:a16="http://schemas.microsoft.com/office/drawing/2014/main" id="{289415DA-809F-4469-89F8-017C398230AD}"/>
                    </a:ext>
                  </a:extLst>
                </p:cNvPr>
                <p:cNvSpPr/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2062051" y="2933482"/>
                  <a:ext cx="616017" cy="229816"/>
                </a:xfrm>
                <a:prstGeom prst="rect">
                  <a:avLst/>
                </a:prstGeom>
                <a:solidFill>
                  <a:srgbClr val="FFC0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TW" sz="1200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P-ARP</a:t>
                  </a:r>
                  <a:endParaRPr lang="zh-TW" altLang="en-US" sz="1200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</p:grpSp>
        <p:sp>
          <p:nvSpPr>
            <p:cNvPr id="617" name="矩形 616">
              <a:extLst>
                <a:ext uri="{FF2B5EF4-FFF2-40B4-BE49-F238E27FC236}">
                  <a16:creationId xmlns:a16="http://schemas.microsoft.com/office/drawing/2014/main" id="{E4A592D9-3FD8-426C-B88E-7AF7697F9E6A}"/>
                </a:ext>
              </a:extLst>
            </p:cNvPr>
            <p:cNvSpPr/>
            <p:nvPr/>
          </p:nvSpPr>
          <p:spPr bwMode="auto">
            <a:xfrm>
              <a:off x="1186985" y="3089006"/>
              <a:ext cx="572662" cy="338703"/>
            </a:xfrm>
            <a:prstGeom prst="rect">
              <a:avLst/>
            </a:prstGeom>
            <a:solidFill>
              <a:srgbClr val="FF99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VTEP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651" name="矩形 650">
            <a:extLst>
              <a:ext uri="{FF2B5EF4-FFF2-40B4-BE49-F238E27FC236}">
                <a16:creationId xmlns:a16="http://schemas.microsoft.com/office/drawing/2014/main" id="{3BC90430-F692-4EDE-9D65-650DEF65940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5947048" y="1092998"/>
            <a:ext cx="2615929" cy="284668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52" name="文字方塊 651">
            <a:extLst>
              <a:ext uri="{FF2B5EF4-FFF2-40B4-BE49-F238E27FC236}">
                <a16:creationId xmlns:a16="http://schemas.microsoft.com/office/drawing/2014/main" id="{3271836E-499B-4A1A-9EB9-9A116CD402F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582793" y="1092998"/>
            <a:ext cx="980185" cy="28242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3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91" name="矩形 690">
            <a:extLst>
              <a:ext uri="{FF2B5EF4-FFF2-40B4-BE49-F238E27FC236}">
                <a16:creationId xmlns:a16="http://schemas.microsoft.com/office/drawing/2014/main" id="{077237C6-1AE9-4574-87F0-01630301AA3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050262" y="1511948"/>
            <a:ext cx="727537" cy="23410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92" name="矩形 691">
            <a:extLst>
              <a:ext uri="{FF2B5EF4-FFF2-40B4-BE49-F238E27FC236}">
                <a16:creationId xmlns:a16="http://schemas.microsoft.com/office/drawing/2014/main" id="{B0FE56FA-9AE5-483B-9109-75B257B28E8F}"/>
              </a:ext>
            </a:extLst>
          </p:cNvPr>
          <p:cNvSpPr/>
          <p:nvPr/>
        </p:nvSpPr>
        <p:spPr bwMode="auto">
          <a:xfrm>
            <a:off x="6891245" y="1511948"/>
            <a:ext cx="727537" cy="23410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93" name="矩形 692">
            <a:extLst>
              <a:ext uri="{FF2B5EF4-FFF2-40B4-BE49-F238E27FC236}">
                <a16:creationId xmlns:a16="http://schemas.microsoft.com/office/drawing/2014/main" id="{230689E2-7C4D-458F-9585-96767F773E33}"/>
              </a:ext>
            </a:extLst>
          </p:cNvPr>
          <p:cNvSpPr/>
          <p:nvPr/>
        </p:nvSpPr>
        <p:spPr bwMode="auto">
          <a:xfrm>
            <a:off x="7732227" y="1511948"/>
            <a:ext cx="727537" cy="23410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54" name="接點: 肘形 653">
            <a:extLst>
              <a:ext uri="{FF2B5EF4-FFF2-40B4-BE49-F238E27FC236}">
                <a16:creationId xmlns:a16="http://schemas.microsoft.com/office/drawing/2014/main" id="{45FECAD1-44EA-4DC8-A98B-830988DBB1FD}"/>
              </a:ext>
            </a:extLst>
          </p:cNvPr>
          <p:cNvCxnSpPr>
            <a:cxnSpLocks/>
            <a:stCxn id="691" idx="2"/>
            <a:endCxn id="688" idx="0"/>
          </p:cNvCxnSpPr>
          <p:nvPr/>
        </p:nvCxnSpPr>
        <p:spPr bwMode="auto">
          <a:xfrm rot="16200000" flipH="1">
            <a:off x="6603355" y="1556729"/>
            <a:ext cx="248223" cy="6268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5" name="接點: 肘形 654">
            <a:extLst>
              <a:ext uri="{FF2B5EF4-FFF2-40B4-BE49-F238E27FC236}">
                <a16:creationId xmlns:a16="http://schemas.microsoft.com/office/drawing/2014/main" id="{E0161CEA-16EA-4955-8BE0-CFCFB918B9E2}"/>
              </a:ext>
            </a:extLst>
          </p:cNvPr>
          <p:cNvCxnSpPr>
            <a:cxnSpLocks/>
            <a:stCxn id="693" idx="2"/>
            <a:endCxn id="690" idx="0"/>
          </p:cNvCxnSpPr>
          <p:nvPr/>
        </p:nvCxnSpPr>
        <p:spPr bwMode="auto">
          <a:xfrm rot="5400000">
            <a:off x="7658449" y="1556729"/>
            <a:ext cx="248223" cy="6268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86" name="群組 685">
            <a:extLst>
              <a:ext uri="{FF2B5EF4-FFF2-40B4-BE49-F238E27FC236}">
                <a16:creationId xmlns:a16="http://schemas.microsoft.com/office/drawing/2014/main" id="{C91595C3-BAA6-4B64-865F-B407FBC993C3}"/>
              </a:ext>
            </a:extLst>
          </p:cNvPr>
          <p:cNvGrpSpPr/>
          <p:nvPr/>
        </p:nvGrpSpPr>
        <p:grpSpPr>
          <a:xfrm>
            <a:off x="6933847" y="1994277"/>
            <a:ext cx="642331" cy="234106"/>
            <a:chOff x="1557944" y="1671836"/>
            <a:chExt cx="697750" cy="293026"/>
          </a:xfrm>
          <a:solidFill>
            <a:schemeClr val="bg1"/>
          </a:solidFill>
        </p:grpSpPr>
        <p:sp>
          <p:nvSpPr>
            <p:cNvPr id="688" name="矩形 687">
              <a:extLst>
                <a:ext uri="{FF2B5EF4-FFF2-40B4-BE49-F238E27FC236}">
                  <a16:creationId xmlns:a16="http://schemas.microsoft.com/office/drawing/2014/main" id="{6B2C922D-409B-4846-8A5E-D46529CF50C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1557944" y="1671836"/>
              <a:ext cx="232583" cy="293026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89" name="矩形 688">
              <a:extLst>
                <a:ext uri="{FF2B5EF4-FFF2-40B4-BE49-F238E27FC236}">
                  <a16:creationId xmlns:a16="http://schemas.microsoft.com/office/drawing/2014/main" id="{262E67C6-C5D7-488B-BE34-243FA55FD9A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1790527" y="1671836"/>
              <a:ext cx="232584" cy="293026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90" name="矩形 689">
              <a:extLst>
                <a:ext uri="{FF2B5EF4-FFF2-40B4-BE49-F238E27FC236}">
                  <a16:creationId xmlns:a16="http://schemas.microsoft.com/office/drawing/2014/main" id="{85C4B457-DA31-4AAD-9CEA-4578D211C9B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 bwMode="auto">
            <a:xfrm>
              <a:off x="2023111" y="1671836"/>
              <a:ext cx="232583" cy="293026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687" name="矩形 686">
            <a:extLst>
              <a:ext uri="{FF2B5EF4-FFF2-40B4-BE49-F238E27FC236}">
                <a16:creationId xmlns:a16="http://schemas.microsoft.com/office/drawing/2014/main" id="{9686EC15-87A7-4D8A-A470-7B978FAE6CDE}"/>
              </a:ext>
            </a:extLst>
          </p:cNvPr>
          <p:cNvSpPr/>
          <p:nvPr/>
        </p:nvSpPr>
        <p:spPr bwMode="auto">
          <a:xfrm>
            <a:off x="6933847" y="1994277"/>
            <a:ext cx="642331" cy="23410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Host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57" name="直線接點 656">
            <a:extLst>
              <a:ext uri="{FF2B5EF4-FFF2-40B4-BE49-F238E27FC236}">
                <a16:creationId xmlns:a16="http://schemas.microsoft.com/office/drawing/2014/main" id="{91263884-D055-4A77-8F65-50339943FA78}"/>
              </a:ext>
            </a:extLst>
          </p:cNvPr>
          <p:cNvCxnSpPr>
            <a:cxnSpLocks/>
            <a:stCxn id="692" idx="2"/>
            <a:endCxn id="687" idx="0"/>
          </p:cNvCxnSpPr>
          <p:nvPr/>
        </p:nvCxnSpPr>
        <p:spPr bwMode="auto">
          <a:xfrm flipH="1">
            <a:off x="7255013" y="1746054"/>
            <a:ext cx="1" cy="2482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8" name="接點: 肘形 657">
            <a:extLst>
              <a:ext uri="{FF2B5EF4-FFF2-40B4-BE49-F238E27FC236}">
                <a16:creationId xmlns:a16="http://schemas.microsoft.com/office/drawing/2014/main" id="{EE67BB51-8A61-456E-BF45-A481CA8D71E8}"/>
              </a:ext>
            </a:extLst>
          </p:cNvPr>
          <p:cNvCxnSpPr>
            <a:stCxn id="687" idx="2"/>
            <a:endCxn id="667" idx="0"/>
          </p:cNvCxnSpPr>
          <p:nvPr/>
        </p:nvCxnSpPr>
        <p:spPr bwMode="auto">
          <a:xfrm rot="16200000" flipH="1">
            <a:off x="7349557" y="2133839"/>
            <a:ext cx="248223" cy="43731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9" name="接點: 肘形 658">
            <a:extLst>
              <a:ext uri="{FF2B5EF4-FFF2-40B4-BE49-F238E27FC236}">
                <a16:creationId xmlns:a16="http://schemas.microsoft.com/office/drawing/2014/main" id="{FE54722D-5E7A-4ECB-82BF-C9DD178BC907}"/>
              </a:ext>
            </a:extLst>
          </p:cNvPr>
          <p:cNvCxnSpPr>
            <a:cxnSpLocks/>
            <a:stCxn id="667" idx="2"/>
            <a:endCxn id="661" idx="0"/>
          </p:cNvCxnSpPr>
          <p:nvPr/>
        </p:nvCxnSpPr>
        <p:spPr bwMode="auto">
          <a:xfrm rot="5400000">
            <a:off x="7349557" y="3258213"/>
            <a:ext cx="248223" cy="4373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62" name="群組 661">
            <a:extLst>
              <a:ext uri="{FF2B5EF4-FFF2-40B4-BE49-F238E27FC236}">
                <a16:creationId xmlns:a16="http://schemas.microsoft.com/office/drawing/2014/main" id="{08F6E3AB-FCC6-4134-AE77-18E0B0309EF3}"/>
              </a:ext>
            </a:extLst>
          </p:cNvPr>
          <p:cNvGrpSpPr/>
          <p:nvPr/>
        </p:nvGrpSpPr>
        <p:grpSpPr>
          <a:xfrm>
            <a:off x="6050262" y="2560950"/>
            <a:ext cx="560757" cy="689447"/>
            <a:chOff x="3551809" y="2262158"/>
            <a:chExt cx="663790" cy="862968"/>
          </a:xfrm>
        </p:grpSpPr>
        <p:sp>
          <p:nvSpPr>
            <p:cNvPr id="684" name="矩形 683">
              <a:extLst>
                <a:ext uri="{FF2B5EF4-FFF2-40B4-BE49-F238E27FC236}">
                  <a16:creationId xmlns:a16="http://schemas.microsoft.com/office/drawing/2014/main" id="{BCE4A868-3445-4E57-95B5-8C1426F1153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auto">
            <a:xfrm>
              <a:off x="3551809" y="2262158"/>
              <a:ext cx="663790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85" name="矩形 684">
              <a:extLst>
                <a:ext uri="{FF2B5EF4-FFF2-40B4-BE49-F238E27FC236}">
                  <a16:creationId xmlns:a16="http://schemas.microsoft.com/office/drawing/2014/main" id="{4A88747E-FFE9-4B57-9282-0BA1BAAAA5D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 bwMode="auto">
            <a:xfrm>
              <a:off x="3551809" y="2693642"/>
              <a:ext cx="663790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663" name="矩形 662">
            <a:extLst>
              <a:ext uri="{FF2B5EF4-FFF2-40B4-BE49-F238E27FC236}">
                <a16:creationId xmlns:a16="http://schemas.microsoft.com/office/drawing/2014/main" id="{F66928FA-4A02-44F7-B68C-13D91B839B6B}"/>
              </a:ext>
            </a:extLst>
          </p:cNvPr>
          <p:cNvSpPr/>
          <p:nvPr/>
        </p:nvSpPr>
        <p:spPr bwMode="auto">
          <a:xfrm>
            <a:off x="6050262" y="2560950"/>
            <a:ext cx="560757" cy="689447"/>
          </a:xfrm>
          <a:prstGeom prst="rect">
            <a:avLst/>
          </a:prstGeom>
          <a:solidFill>
            <a:srgbClr val="00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64" name="直線接點 663">
            <a:extLst>
              <a:ext uri="{FF2B5EF4-FFF2-40B4-BE49-F238E27FC236}">
                <a16:creationId xmlns:a16="http://schemas.microsoft.com/office/drawing/2014/main" id="{7F6D469C-95A2-4AC4-A6FB-75C1A7E7DB1D}"/>
              </a:ext>
            </a:extLst>
          </p:cNvPr>
          <p:cNvCxnSpPr>
            <a:cxnSpLocks/>
            <a:stCxn id="679" idx="1"/>
            <a:endCxn id="685" idx="3"/>
          </p:cNvCxnSpPr>
          <p:nvPr/>
        </p:nvCxnSpPr>
        <p:spPr bwMode="auto">
          <a:xfrm flipH="1">
            <a:off x="6611019" y="3078035"/>
            <a:ext cx="3138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5" name="直線接點 664">
            <a:extLst>
              <a:ext uri="{FF2B5EF4-FFF2-40B4-BE49-F238E27FC236}">
                <a16:creationId xmlns:a16="http://schemas.microsoft.com/office/drawing/2014/main" id="{86C64A7F-61C3-43B2-970D-9E62D7BC9AFE}"/>
              </a:ext>
            </a:extLst>
          </p:cNvPr>
          <p:cNvCxnSpPr>
            <a:cxnSpLocks/>
            <a:stCxn id="674" idx="1"/>
            <a:endCxn id="684" idx="3"/>
          </p:cNvCxnSpPr>
          <p:nvPr/>
        </p:nvCxnSpPr>
        <p:spPr bwMode="auto">
          <a:xfrm flipH="1">
            <a:off x="6611019" y="2733312"/>
            <a:ext cx="3138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66" name="群組 665">
            <a:extLst>
              <a:ext uri="{FF2B5EF4-FFF2-40B4-BE49-F238E27FC236}">
                <a16:creationId xmlns:a16="http://schemas.microsoft.com/office/drawing/2014/main" id="{90C00C9B-AE31-4F1A-93B8-DF3E0CCD31F3}"/>
              </a:ext>
            </a:extLst>
          </p:cNvPr>
          <p:cNvGrpSpPr/>
          <p:nvPr/>
        </p:nvGrpSpPr>
        <p:grpSpPr>
          <a:xfrm>
            <a:off x="6924881" y="2560950"/>
            <a:ext cx="1534883" cy="689447"/>
            <a:chOff x="4491972" y="2262158"/>
            <a:chExt cx="1654945" cy="862968"/>
          </a:xfrm>
        </p:grpSpPr>
        <p:sp>
          <p:nvSpPr>
            <p:cNvPr id="674" name="矩形 673">
              <a:extLst>
                <a:ext uri="{FF2B5EF4-FFF2-40B4-BE49-F238E27FC236}">
                  <a16:creationId xmlns:a16="http://schemas.microsoft.com/office/drawing/2014/main" id="{6524BF7B-9089-46C1-B66B-49CDD63D512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4491972" y="2262158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75" name="矩形 674">
              <a:extLst>
                <a:ext uri="{FF2B5EF4-FFF2-40B4-BE49-F238E27FC236}">
                  <a16:creationId xmlns:a16="http://schemas.microsoft.com/office/drawing/2014/main" id="{A7D02586-5A7A-4162-A669-43DAF1BBEC2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4822961" y="2262158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76" name="矩形 675">
              <a:extLst>
                <a:ext uri="{FF2B5EF4-FFF2-40B4-BE49-F238E27FC236}">
                  <a16:creationId xmlns:a16="http://schemas.microsoft.com/office/drawing/2014/main" id="{E78C5954-1241-4368-8CD1-8251578C163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5153950" y="2262158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77" name="矩形 676">
              <a:extLst>
                <a:ext uri="{FF2B5EF4-FFF2-40B4-BE49-F238E27FC236}">
                  <a16:creationId xmlns:a16="http://schemas.microsoft.com/office/drawing/2014/main" id="{0C32A02F-F2EB-41C4-B19E-3645F2A3C2F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5484939" y="2262158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78" name="矩形 677">
              <a:extLst>
                <a:ext uri="{FF2B5EF4-FFF2-40B4-BE49-F238E27FC236}">
                  <a16:creationId xmlns:a16="http://schemas.microsoft.com/office/drawing/2014/main" id="{F1FA32AA-6C30-4BEE-BA85-F731128A8BC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5815928" y="2262158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79" name="矩形 678">
              <a:extLst>
                <a:ext uri="{FF2B5EF4-FFF2-40B4-BE49-F238E27FC236}">
                  <a16:creationId xmlns:a16="http://schemas.microsoft.com/office/drawing/2014/main" id="{F7E9E0FD-4D5B-4916-A69D-A36DCE338E1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4491972" y="2693642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80" name="矩形 679">
              <a:extLst>
                <a:ext uri="{FF2B5EF4-FFF2-40B4-BE49-F238E27FC236}">
                  <a16:creationId xmlns:a16="http://schemas.microsoft.com/office/drawing/2014/main" id="{AD231457-35D8-42AC-84F0-84361B7AAE4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4822961" y="2693642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81" name="矩形 680">
              <a:extLst>
                <a:ext uri="{FF2B5EF4-FFF2-40B4-BE49-F238E27FC236}">
                  <a16:creationId xmlns:a16="http://schemas.microsoft.com/office/drawing/2014/main" id="{B8EC4E39-F7BD-4088-9CF2-EE9A42CAB31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5153950" y="2693642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82" name="矩形 681">
              <a:extLst>
                <a:ext uri="{FF2B5EF4-FFF2-40B4-BE49-F238E27FC236}">
                  <a16:creationId xmlns:a16="http://schemas.microsoft.com/office/drawing/2014/main" id="{EA0D2B3C-9DA6-4C5E-8D7B-2B2D285E1C7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5484939" y="2693642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83" name="矩形 682">
              <a:extLst>
                <a:ext uri="{FF2B5EF4-FFF2-40B4-BE49-F238E27FC236}">
                  <a16:creationId xmlns:a16="http://schemas.microsoft.com/office/drawing/2014/main" id="{4362E728-19FB-4A5D-AAE1-C39530275BF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5815928" y="2693642"/>
              <a:ext cx="330989" cy="43148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667" name="矩形 666">
            <a:extLst>
              <a:ext uri="{FF2B5EF4-FFF2-40B4-BE49-F238E27FC236}">
                <a16:creationId xmlns:a16="http://schemas.microsoft.com/office/drawing/2014/main" id="{F056204C-5E5A-41E3-A2E3-AFF8A5311816}"/>
              </a:ext>
            </a:extLst>
          </p:cNvPr>
          <p:cNvSpPr/>
          <p:nvPr/>
        </p:nvSpPr>
        <p:spPr bwMode="auto">
          <a:xfrm>
            <a:off x="6924881" y="2476606"/>
            <a:ext cx="1534883" cy="876151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68" name="接點: 肘形 667">
            <a:extLst>
              <a:ext uri="{FF2B5EF4-FFF2-40B4-BE49-F238E27FC236}">
                <a16:creationId xmlns:a16="http://schemas.microsoft.com/office/drawing/2014/main" id="{F1E01611-FDC9-4377-A69C-E93D3FE9A02F}"/>
              </a:ext>
            </a:extLst>
          </p:cNvPr>
          <p:cNvCxnSpPr>
            <a:cxnSpLocks/>
            <a:endCxn id="667" idx="2"/>
          </p:cNvCxnSpPr>
          <p:nvPr/>
        </p:nvCxnSpPr>
        <p:spPr bwMode="auto">
          <a:xfrm>
            <a:off x="6924880" y="3082238"/>
            <a:ext cx="767443" cy="270519"/>
          </a:xfrm>
          <a:prstGeom prst="bentConnector4">
            <a:avLst>
              <a:gd name="adj1" fmla="val 0"/>
              <a:gd name="adj2" fmla="val -349"/>
            </a:avLst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9" name="接點: 肘形 668">
            <a:extLst>
              <a:ext uri="{FF2B5EF4-FFF2-40B4-BE49-F238E27FC236}">
                <a16:creationId xmlns:a16="http://schemas.microsoft.com/office/drawing/2014/main" id="{F9880C39-306B-44AC-96C1-AB2BC3EEFF02}"/>
              </a:ext>
            </a:extLst>
          </p:cNvPr>
          <p:cNvCxnSpPr>
            <a:cxnSpLocks/>
            <a:endCxn id="667" idx="0"/>
          </p:cNvCxnSpPr>
          <p:nvPr/>
        </p:nvCxnSpPr>
        <p:spPr bwMode="auto">
          <a:xfrm flipV="1">
            <a:off x="6924880" y="2476606"/>
            <a:ext cx="767443" cy="260908"/>
          </a:xfrm>
          <a:prstGeom prst="bentConnector4">
            <a:avLst>
              <a:gd name="adj1" fmla="val 0"/>
              <a:gd name="adj2" fmla="val -395"/>
            </a:avLst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70" name="群組 669">
            <a:extLst>
              <a:ext uri="{FF2B5EF4-FFF2-40B4-BE49-F238E27FC236}">
                <a16:creationId xmlns:a16="http://schemas.microsoft.com/office/drawing/2014/main" id="{42443DC4-4902-453D-9E99-F912ACA1D1BC}"/>
              </a:ext>
            </a:extLst>
          </p:cNvPr>
          <p:cNvGrpSpPr/>
          <p:nvPr/>
        </p:nvGrpSpPr>
        <p:grpSpPr>
          <a:xfrm>
            <a:off x="7843747" y="2569958"/>
            <a:ext cx="616017" cy="689447"/>
            <a:chOff x="2062051" y="2473851"/>
            <a:chExt cx="616017" cy="689447"/>
          </a:xfrm>
        </p:grpSpPr>
        <p:sp>
          <p:nvSpPr>
            <p:cNvPr id="671" name="矩形 670">
              <a:extLst>
                <a:ext uri="{FF2B5EF4-FFF2-40B4-BE49-F238E27FC236}">
                  <a16:creationId xmlns:a16="http://schemas.microsoft.com/office/drawing/2014/main" id="{3C9D7B99-3F9D-4C95-B72A-7978D33F0CB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2062051" y="2473851"/>
              <a:ext cx="616017" cy="229816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ACL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72" name="矩形 671">
              <a:extLst>
                <a:ext uri="{FF2B5EF4-FFF2-40B4-BE49-F238E27FC236}">
                  <a16:creationId xmlns:a16="http://schemas.microsoft.com/office/drawing/2014/main" id="{01751AF7-80ED-4D5D-AD51-5C1A45C5A01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2062051" y="2703667"/>
              <a:ext cx="616017" cy="229815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NAT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73" name="矩形 672">
              <a:extLst>
                <a:ext uri="{FF2B5EF4-FFF2-40B4-BE49-F238E27FC236}">
                  <a16:creationId xmlns:a16="http://schemas.microsoft.com/office/drawing/2014/main" id="{51CD5BA1-A7A7-4202-9255-EFACA9EFC49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2062051" y="2933482"/>
              <a:ext cx="616017" cy="229816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P-ARP</a:t>
              </a:r>
              <a:endParaRPr lang="zh-TW" altLang="en-US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661" name="矩形 660">
            <a:extLst>
              <a:ext uri="{FF2B5EF4-FFF2-40B4-BE49-F238E27FC236}">
                <a16:creationId xmlns:a16="http://schemas.microsoft.com/office/drawing/2014/main" id="{AEE2EAE2-71AA-42DF-8AC1-BAFBDA7829EB}"/>
              </a:ext>
            </a:extLst>
          </p:cNvPr>
          <p:cNvSpPr/>
          <p:nvPr/>
        </p:nvSpPr>
        <p:spPr bwMode="auto">
          <a:xfrm>
            <a:off x="6968681" y="3600980"/>
            <a:ext cx="572662" cy="338703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2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pic>
        <p:nvPicPr>
          <p:cNvPr id="698" name="圖片 697">
            <a:extLst>
              <a:ext uri="{FF2B5EF4-FFF2-40B4-BE49-F238E27FC236}">
                <a16:creationId xmlns:a16="http://schemas.microsoft.com/office/drawing/2014/main" id="{BFA43D3F-6EAC-44DA-B367-B363BBE0BD9B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7313023" y="4284843"/>
            <a:ext cx="782972" cy="782972"/>
          </a:xfrm>
          <a:prstGeom prst="rect">
            <a:avLst/>
          </a:prstGeom>
        </p:spPr>
      </p:pic>
      <p:sp>
        <p:nvSpPr>
          <p:cNvPr id="701" name="文字方塊 700">
            <a:extLst>
              <a:ext uri="{FF2B5EF4-FFF2-40B4-BE49-F238E27FC236}">
                <a16:creationId xmlns:a16="http://schemas.microsoft.com/office/drawing/2014/main" id="{BC19A99A-3EEF-4B8B-80F7-56C26B49AE05}"/>
              </a:ext>
            </a:extLst>
          </p:cNvPr>
          <p:cNvSpPr txBox="1"/>
          <p:nvPr/>
        </p:nvSpPr>
        <p:spPr>
          <a:xfrm>
            <a:off x="1722430" y="1968434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172.18.100.1/24</a:t>
            </a:r>
            <a:endParaRPr lang="zh-TW" altLang="en-US" sz="1200" dirty="0"/>
          </a:p>
        </p:txBody>
      </p:sp>
      <p:sp>
        <p:nvSpPr>
          <p:cNvPr id="702" name="文字方塊 701">
            <a:extLst>
              <a:ext uri="{FF2B5EF4-FFF2-40B4-BE49-F238E27FC236}">
                <a16:creationId xmlns:a16="http://schemas.microsoft.com/office/drawing/2014/main" id="{0C6EFCE4-38A8-4D6D-8E89-D2ABB369FA66}"/>
              </a:ext>
            </a:extLst>
          </p:cNvPr>
          <p:cNvSpPr txBox="1"/>
          <p:nvPr/>
        </p:nvSpPr>
        <p:spPr>
          <a:xfrm>
            <a:off x="4723468" y="1968434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172.18.100.2/24</a:t>
            </a:r>
            <a:endParaRPr lang="zh-TW" altLang="en-US" sz="1200" dirty="0"/>
          </a:p>
        </p:txBody>
      </p:sp>
      <p:sp>
        <p:nvSpPr>
          <p:cNvPr id="703" name="文字方塊 702">
            <a:extLst>
              <a:ext uri="{FF2B5EF4-FFF2-40B4-BE49-F238E27FC236}">
                <a16:creationId xmlns:a16="http://schemas.microsoft.com/office/drawing/2014/main" id="{5A81ED57-68E7-4CFD-BBC2-3D6E20316E95}"/>
              </a:ext>
            </a:extLst>
          </p:cNvPr>
          <p:cNvSpPr txBox="1"/>
          <p:nvPr/>
        </p:nvSpPr>
        <p:spPr>
          <a:xfrm>
            <a:off x="7677339" y="1968434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172.18.100.3/24</a:t>
            </a:r>
            <a:endParaRPr lang="zh-TW" altLang="en-US" sz="1200" dirty="0"/>
          </a:p>
        </p:txBody>
      </p:sp>
      <p:sp>
        <p:nvSpPr>
          <p:cNvPr id="704" name="文字方塊 703">
            <a:extLst>
              <a:ext uri="{FF2B5EF4-FFF2-40B4-BE49-F238E27FC236}">
                <a16:creationId xmlns:a16="http://schemas.microsoft.com/office/drawing/2014/main" id="{987DB13E-713F-4137-901E-599A51186359}"/>
              </a:ext>
            </a:extLst>
          </p:cNvPr>
          <p:cNvSpPr txBox="1"/>
          <p:nvPr/>
        </p:nvSpPr>
        <p:spPr>
          <a:xfrm>
            <a:off x="1722430" y="602527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172.18.55.1/24</a:t>
            </a:r>
            <a:endParaRPr lang="zh-TW" altLang="en-US" sz="1200" dirty="0"/>
          </a:p>
        </p:txBody>
      </p:sp>
      <p:sp>
        <p:nvSpPr>
          <p:cNvPr id="705" name="文字方塊 704">
            <a:extLst>
              <a:ext uri="{FF2B5EF4-FFF2-40B4-BE49-F238E27FC236}">
                <a16:creationId xmlns:a16="http://schemas.microsoft.com/office/drawing/2014/main" id="{62A41296-AE12-4241-A0CA-2881220E999E}"/>
              </a:ext>
            </a:extLst>
          </p:cNvPr>
          <p:cNvSpPr txBox="1"/>
          <p:nvPr/>
        </p:nvSpPr>
        <p:spPr>
          <a:xfrm>
            <a:off x="4211469" y="602527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172.18.55.2/24</a:t>
            </a:r>
            <a:endParaRPr lang="zh-TW" altLang="en-US" sz="1200" dirty="0"/>
          </a:p>
        </p:txBody>
      </p:sp>
      <p:sp>
        <p:nvSpPr>
          <p:cNvPr id="706" name="文字方塊 705">
            <a:extLst>
              <a:ext uri="{FF2B5EF4-FFF2-40B4-BE49-F238E27FC236}">
                <a16:creationId xmlns:a16="http://schemas.microsoft.com/office/drawing/2014/main" id="{576044F3-AFE5-46D3-8797-C5FD98BAECBE}"/>
              </a:ext>
            </a:extLst>
          </p:cNvPr>
          <p:cNvSpPr txBox="1"/>
          <p:nvPr/>
        </p:nvSpPr>
        <p:spPr>
          <a:xfrm>
            <a:off x="7035087" y="602527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200" dirty="0"/>
              <a:t>172.18.55.3/24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74078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267.5642"/>
  <p:tag name="BMOST" val="291.622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174.5176"/>
  <p:tag name="BMOST" val="198.575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03.7938"/>
  <p:tag name="BMOST" val="227.852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42.4718"/>
  <p:tag name="BMOST" val="266.530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9.3746"/>
  <p:tag name="RMOST" val="214.8311"/>
  <p:tag name="TMOST" val="220.9971"/>
  <p:tag name="BMOST" val="236.453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10.4553"/>
  <p:tag name="RMOST" val="225.9117"/>
  <p:tag name="TMOST" val="297.9462"/>
  <p:tag name="BMOST" val="313.402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56.5924"/>
  <p:tag name="RMOST" val="172.0489"/>
  <p:tag name="TMOST" val="297.9462"/>
  <p:tag name="BMOST" val="313.402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77.2498"/>
  <p:tag name="BMOST" val="292.706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44.0984"/>
  <p:tag name="BMOST" val="259.554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91.2521"/>
  <p:tag name="TMOST" val="267.1998"/>
  <p:tag name="BMOST" val="297.946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91.252"/>
  <p:tag name="RMOST" val="245.115"/>
  <p:tag name="TMOST" val="267.1998"/>
  <p:tag name="BMOST" val="297.946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73.2979"/>
  <p:tag name="TMOST" val="236.4535"/>
  <p:tag name="BMOST" val="267.199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6.5403"/>
  <p:tag name="RMOST" val="176.8259"/>
  <p:tag name="TMOST" val="198.5759"/>
  <p:tag name="BMOST" val="233.0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7.3892"/>
  <p:tag name="RMOST" val="245.115"/>
  <p:tag name="TMOST" val="236.4535"/>
  <p:tag name="BMOST" val="297.946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05.6522"/>
  <p:tag name="RMOST" val="209.3857"/>
  <p:tag name="TMOST" val="420.368"/>
  <p:tag name="BMOST" val="463.931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29.7777"/>
  <p:tag name="RMOST" val="733.5112"/>
  <p:tag name="TMOST" val="420.368"/>
  <p:tag name="BMOST" val="463.931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.01984"/>
  <p:tag name="RMOST" val="218.9985"/>
  <p:tag name="TMOST" val="36.95465"/>
  <p:tag name="BMOST" val="269.898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0.2202"/>
  <p:tag name="RMOST" val="134.2785"/>
  <p:tag name="TMOST" val="310.2113"/>
  <p:tag name="BMOST" val="334.269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2.369"/>
  <p:tag name="RMOST" val="390.0011"/>
  <p:tag name="TMOST" val="453.8671"/>
  <p:tag name="BMOST" val="488.671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98.6503"/>
  <p:tag name="RMOST" val="393.7198"/>
  <p:tag name="TMOST" val="488.6713"/>
  <p:tag name="BMOST" val="510.482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8.4333"/>
  <p:tag name="RMOST" val="166.0654"/>
  <p:tag name="TMOST" val="453.8671"/>
  <p:tag name="BMOST" val="488.67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6.8939"/>
  <p:tag name="RMOST" val="140.9522"/>
  <p:tag name="TMOST" val="267.5642"/>
  <p:tag name="BMOST" val="291.62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267.5642"/>
  <p:tag name="BMOST" val="291.62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174.5176"/>
  <p:tag name="BMOST" val="198.575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03.7938"/>
  <p:tag name="BMOST" val="227.852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42.4718"/>
  <p:tag name="BMOST" val="266.530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9.3746"/>
  <p:tag name="RMOST" val="214.8311"/>
  <p:tag name="TMOST" val="220.9971"/>
  <p:tag name="BMOST" val="236.453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10.4553"/>
  <p:tag name="RMOST" val="225.9117"/>
  <p:tag name="TMOST" val="297.9462"/>
  <p:tag name="BMOST" val="313.402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56.5924"/>
  <p:tag name="RMOST" val="172.0489"/>
  <p:tag name="TMOST" val="297.9462"/>
  <p:tag name="BMOST" val="313.402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77.2498"/>
  <p:tag name="BMOST" val="292.70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2.369"/>
  <p:tag name="RMOST" val="390.0011"/>
  <p:tag name="TMOST" val="453.8671"/>
  <p:tag name="BMOST" val="488.671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44.0984"/>
  <p:tag name="BMOST" val="259.554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91.2521"/>
  <p:tag name="TMOST" val="267.1998"/>
  <p:tag name="BMOST" val="297.946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91.252"/>
  <p:tag name="RMOST" val="245.115"/>
  <p:tag name="TMOST" val="267.1998"/>
  <p:tag name="BMOST" val="297.946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73.2979"/>
  <p:tag name="TMOST" val="236.4535"/>
  <p:tag name="BMOST" val="267.199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6.5403"/>
  <p:tag name="RMOST" val="176.8259"/>
  <p:tag name="TMOST" val="198.5759"/>
  <p:tag name="BMOST" val="233.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4.71465"/>
  <p:tag name="RMOST" val="169.7841"/>
  <p:tag name="TMOST" val="488.6713"/>
  <p:tag name="BMOST" val="510.482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7.3892"/>
  <p:tag name="RMOST" val="245.115"/>
  <p:tag name="TMOST" val="236.4535"/>
  <p:tag name="BMOST" val="297.946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09.9684"/>
  <p:tag name="RMOST" val="564.9213"/>
  <p:tag name="TMOST" val="382.818"/>
  <p:tag name="BMOST" val="437.770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98.5965"/>
  <p:tag name="RMOST" val="576.293"/>
  <p:tag name="TMOST" val="437.7709"/>
  <p:tag name="BMOST" val="466.852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40.9152"/>
  <p:tag name="RMOST" val="695.8682"/>
  <p:tag name="TMOST" val="382.818"/>
  <p:tag name="BMOST" val="437.770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43.2799"/>
  <p:tag name="RMOST" val="720.9764"/>
  <p:tag name="TMOST" val="437.7709"/>
  <p:tag name="BMOST" val="466.852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8.8364"/>
  <p:tag name="RMOST" val="627"/>
  <p:tag name="TMOST" val="250.1081"/>
  <p:tag name="BMOST" val="298.27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43.2799"/>
  <p:tag name="RMOST" val="797.2843"/>
  <p:tag name="TMOST" val="298.2717"/>
  <p:tag name="BMOST" val="327.35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98.6503"/>
  <p:tag name="RMOST" val="393.7198"/>
  <p:tag name="TMOST" val="488.6713"/>
  <p:tag name="BMOST" val="510.482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6.8939"/>
  <p:tag name="RMOST" val="140.9522"/>
  <p:tag name="TMOST" val="267.5642"/>
  <p:tag name="BMOST" val="291.62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267.5642"/>
  <p:tag name="BMOST" val="291.62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174.5176"/>
  <p:tag name="BMOST" val="198.575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03.7938"/>
  <p:tag name="BMOST" val="227.852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42.4718"/>
  <p:tag name="BMOST" val="266.530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9.3746"/>
  <p:tag name="RMOST" val="214.8311"/>
  <p:tag name="TMOST" val="220.9971"/>
  <p:tag name="BMOST" val="236.453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10.4553"/>
  <p:tag name="RMOST" val="225.9117"/>
  <p:tag name="TMOST" val="297.9462"/>
  <p:tag name="BMOST" val="313.402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56.5924"/>
  <p:tag name="RMOST" val="172.0489"/>
  <p:tag name="TMOST" val="297.9462"/>
  <p:tag name="BMOST" val="313.402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77.2498"/>
  <p:tag name="BMOST" val="292.706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44.0984"/>
  <p:tag name="BMOST" val="259.554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91.2521"/>
  <p:tag name="TMOST" val="267.1998"/>
  <p:tag name="BMOST" val="297.946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91.252"/>
  <p:tag name="RMOST" val="245.115"/>
  <p:tag name="TMOST" val="267.1998"/>
  <p:tag name="BMOST" val="297.946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73.2979"/>
  <p:tag name="TMOST" val="236.4535"/>
  <p:tag name="BMOST" val="267.199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6.5403"/>
  <p:tag name="RMOST" val="176.8259"/>
  <p:tag name="TMOST" val="198.5759"/>
  <p:tag name="BMOST" val="233.0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7.3892"/>
  <p:tag name="RMOST" val="245.115"/>
  <p:tag name="TMOST" val="236.4535"/>
  <p:tag name="BMOST" val="297.946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6.8939"/>
  <p:tag name="RMOST" val="140.9522"/>
  <p:tag name="TMOST" val="267.5642"/>
  <p:tag name="BMOST" val="291.6225"/>
</p:tagLst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98480</TotalTime>
  <Words>258</Words>
  <Application>Microsoft Office PowerPoint</Application>
  <PresentationFormat>寬螢幕</PresentationFormat>
  <Paragraphs>106</Paragraphs>
  <Slides>5</Slides>
  <Notes>2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TODO List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林峻賢</cp:lastModifiedBy>
  <cp:revision>2262</cp:revision>
  <cp:lastPrinted>2016-10-16T18:03:02Z</cp:lastPrinted>
  <dcterms:created xsi:type="dcterms:W3CDTF">2009-05-04T15:50:16Z</dcterms:created>
  <dcterms:modified xsi:type="dcterms:W3CDTF">2024-03-14T07:25:03Z</dcterms:modified>
</cp:coreProperties>
</file>