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345" r:id="rId5"/>
    <p:sldId id="258" r:id="rId6"/>
    <p:sldId id="346" r:id="rId7"/>
    <p:sldId id="261" r:id="rId8"/>
    <p:sldId id="262" r:id="rId9"/>
    <p:sldId id="341" r:id="rId10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FF66FF"/>
    <a:srgbClr val="3333FF"/>
    <a:srgbClr val="B2B2B2"/>
    <a:srgbClr val="808080"/>
    <a:srgbClr val="3366FF"/>
    <a:srgbClr val="6699FF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3827" autoAdjust="0"/>
  </p:normalViewPr>
  <p:slideViewPr>
    <p:cSldViewPr snapToGrid="0">
      <p:cViewPr>
        <p:scale>
          <a:sx n="66" d="100"/>
          <a:sy n="66" d="100"/>
        </p:scale>
        <p:origin x="1258" y="72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80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95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開會討論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7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60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image" Target="../media/image4.png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notesSlide" Target="../notesSlides/notesSlide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image" Target="../media/image3.jp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20240318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zh-TW" altLang="en-US" sz="4700" b="1" kern="0" dirty="0"/>
              <a:t>架構相關的問題</a:t>
            </a:r>
            <a:endParaRPr lang="en-US" altLang="zh-TW" sz="4700" b="1" kern="0" dirty="0"/>
          </a:p>
        </p:txBody>
      </p:sp>
    </p:spTree>
    <p:extLst>
      <p:ext uri="{BB962C8B-B14F-4D97-AF65-F5344CB8AC3E}">
        <p14:creationId xmlns:p14="http://schemas.microsoft.com/office/powerpoint/2010/main" val="253316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6C9215-BA87-45B1-A9FD-E882E2950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B185E11-7A7E-48BC-9070-D1ED137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AD96BF5-A609-43FC-A844-BD8DE961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kern="0" dirty="0">
                <a:solidFill>
                  <a:srgbClr val="0000FF"/>
                </a:solidFill>
                <a:effectLst/>
                <a:latin typeface="新細明體" panose="02020500000000000000" pitchFamily="18" charset="-120"/>
                <a:cs typeface="PMingLiU" panose="02020500000000000000" pitchFamily="18" charset="-120"/>
              </a:rPr>
              <a:t>問題：</a:t>
            </a:r>
            <a:r>
              <a:rPr lang="en-US" altLang="zh-TW" sz="2400" kern="0" dirty="0">
                <a:solidFill>
                  <a:srgbClr val="0000FF"/>
                </a:solidFill>
                <a:effectLst/>
                <a:latin typeface="新細明體" panose="02020500000000000000" pitchFamily="18" charset="-120"/>
                <a:cs typeface="PMingLiU" panose="02020500000000000000" pitchFamily="18" charset="-120"/>
              </a:rPr>
              <a:t>MEC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近端和遠端做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HA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的話，因為一定要從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VTEP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互通，所以由內部的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Host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做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HA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是合理也必須的。</a:t>
            </a:r>
            <a:b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</a:b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但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MEC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近端和近端做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HA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時，兩台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MEC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的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VTEP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預計會設定為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Single-Active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模式時，會視為一台邏輯上的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VTEP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，只能各自和遠端的</a:t>
            </a:r>
            <a:r>
              <a:rPr lang="en-US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VTEP</a:t>
            </a:r>
            <a:r>
              <a:rPr lang="zh-TW" altLang="zh-TW" sz="2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ea typeface="新細明體" panose="02020500000000000000" pitchFamily="18" charset="-120"/>
                <a:cs typeface="PMingLiU" panose="02020500000000000000" pitchFamily="18" charset="-120"/>
              </a:rPr>
              <a:t>互通。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兩個近端的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VTEP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應無法在近端經由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SDN Switch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互通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  <a:cs typeface="PMingLiU" panose="02020500000000000000" pitchFamily="18" charset="-120"/>
              </a:rPr>
              <a:t>，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所以會需要直接由實體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HA Port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對接或經由</a:t>
            </a:r>
            <a:r>
              <a:rPr lang="en-US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SDN Switch</a:t>
            </a:r>
            <a:r>
              <a:rPr lang="zh-TW" altLang="zh-TW" sz="2400" kern="0" dirty="0">
                <a:solidFill>
                  <a:srgbClr val="0000FF"/>
                </a:solidFill>
                <a:effectLst/>
                <a:ea typeface="新細明體" panose="02020500000000000000" pitchFamily="18" charset="-120"/>
                <a:cs typeface="PMingLiU" panose="02020500000000000000" pitchFamily="18" charset="-120"/>
              </a:rPr>
              <a:t>互通。</a:t>
            </a:r>
            <a:endParaRPr lang="en-US" altLang="zh-TW" sz="2400" dirty="0">
              <a:solidFill>
                <a:srgbClr val="0000FF"/>
              </a:solidFill>
              <a:ea typeface="新細明體" panose="02020500000000000000" pitchFamily="18" charset="-120"/>
              <a:cs typeface="PMingLiU" panose="02020500000000000000" pitchFamily="18" charset="-120"/>
            </a:endParaRPr>
          </a:p>
          <a:p>
            <a:pPr lvl="1"/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 (</a:t>
            </a:r>
            <a:r>
              <a:rPr lang="zh-TW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無法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 MEC_1 HA&lt;-&gt; VTEP1 </a:t>
            </a:r>
            <a:r>
              <a:rPr lang="en-US" altLang="zh-TW" sz="22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encap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/</a:t>
            </a:r>
            <a:r>
              <a:rPr lang="en-US" altLang="zh-TW" sz="22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decap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 &lt;-&gt; SDN Switch &lt;-&gt; </a:t>
            </a:r>
            <a:r>
              <a:rPr lang="en-US" altLang="zh-TW" sz="22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encap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/</a:t>
            </a:r>
            <a:r>
              <a:rPr lang="en-US" altLang="zh-TW" sz="22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decap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 VTEP2 &lt;-&gt; HA MEC_2)</a:t>
            </a:r>
          </a:p>
          <a:p>
            <a:endParaRPr lang="en-US" altLang="zh-TW" sz="2400" dirty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摘要：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MEC1, MEC2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的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VTEP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透過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Single-active Dual-homing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實現，同時間只會啟動一條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link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，另一條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link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待命。</a:t>
            </a:r>
          </a:p>
        </p:txBody>
      </p:sp>
    </p:spTree>
    <p:extLst>
      <p:ext uri="{BB962C8B-B14F-4D97-AF65-F5344CB8AC3E}">
        <p14:creationId xmlns:p14="http://schemas.microsoft.com/office/powerpoint/2010/main" val="205819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0495ADF-074A-4F95-AC26-02ABCDC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46201"/>
            <a:ext cx="9677400" cy="55655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B3D3B1-6EB7-4E20-A14F-0C425E3E5DDB}"/>
              </a:ext>
            </a:extLst>
          </p:cNvPr>
          <p:cNvSpPr txBox="1"/>
          <p:nvPr/>
        </p:nvSpPr>
        <p:spPr>
          <a:xfrm>
            <a:off x="5388534" y="5096478"/>
            <a:ext cx="6803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/>
              <a:t>然後重新想了一次，發現智通其實只要做</a:t>
            </a:r>
            <a:endParaRPr lang="en-US" altLang="zh-TW" dirty="0"/>
          </a:p>
          <a:p>
            <a:pPr algn="l"/>
            <a:r>
              <a:rPr lang="zh-TW" altLang="en-US" dirty="0"/>
              <a:t>左側兩個</a:t>
            </a:r>
            <a:r>
              <a:rPr lang="en-US" altLang="zh-TW" dirty="0"/>
              <a:t>MEC</a:t>
            </a:r>
            <a:r>
              <a:rPr lang="zh-TW" altLang="en-US" dirty="0"/>
              <a:t>的</a:t>
            </a:r>
            <a:r>
              <a:rPr lang="en-US" altLang="zh-TW" dirty="0"/>
              <a:t>HA</a:t>
            </a:r>
            <a:r>
              <a:rPr lang="zh-TW" altLang="en-US" dirty="0"/>
              <a:t>，而不是連異地的</a:t>
            </a:r>
            <a:r>
              <a:rPr lang="en-US" altLang="zh-TW" dirty="0"/>
              <a:t>MEC</a:t>
            </a:r>
            <a:r>
              <a:rPr lang="zh-TW" altLang="en-US" dirty="0"/>
              <a:t>也要做</a:t>
            </a:r>
          </a:p>
        </p:txBody>
      </p:sp>
    </p:spTree>
    <p:extLst>
      <p:ext uri="{BB962C8B-B14F-4D97-AF65-F5344CB8AC3E}">
        <p14:creationId xmlns:p14="http://schemas.microsoft.com/office/powerpoint/2010/main" val="21824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79AA9EA-2349-49FB-8CAF-6FEAA18B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因為曾建超老師那邊會處理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DPDK-based VXLAN/EVPN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的部分，我們近期會將非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GTP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的架構調整好給他們開發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VTEP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的部分。</a:t>
            </a:r>
            <a:b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我不確定您們兩邊要如何整合，您們這邊是否需要驗証到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VXLAN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。</a:t>
            </a:r>
            <a:b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</a:b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還是我們三方下週看看有沒有時間約個會議討論一下</a:t>
            </a:r>
            <a:endParaRPr lang="zh-TW" altLang="en-US" sz="2400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A7CDE5-F7D1-481D-B5A9-23504DBA4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2AC577C-38AC-483D-9A65-ABFB86D4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73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77A5AB-F382-4329-827A-A538EB05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問：遠端</a:t>
            </a:r>
            <a:r>
              <a:rPr lang="en-US" altLang="zh-TW" dirty="0"/>
              <a:t>MEC</a:t>
            </a:r>
            <a:r>
              <a:rPr lang="zh-TW" altLang="en-US" dirty="0"/>
              <a:t>只有</a:t>
            </a:r>
            <a:r>
              <a:rPr lang="en-US" altLang="zh-TW" dirty="0"/>
              <a:t>tunnel</a:t>
            </a:r>
            <a:r>
              <a:rPr lang="zh-TW" altLang="en-US" dirty="0"/>
              <a:t>還是也需要</a:t>
            </a:r>
            <a:r>
              <a:rPr lang="en-US" altLang="zh-TW" dirty="0"/>
              <a:t>APP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馬上建環境</a:t>
            </a:r>
            <a:endParaRPr lang="en-US" altLang="zh-TW" dirty="0"/>
          </a:p>
          <a:p>
            <a:r>
              <a:rPr lang="zh-TW" altLang="en-US" dirty="0"/>
              <a:t>睿</a:t>
            </a:r>
            <a:r>
              <a:rPr lang="en-US" altLang="zh-TW" dirty="0"/>
              <a:t>survey</a:t>
            </a:r>
            <a:r>
              <a:rPr lang="zh-TW" altLang="en-US" dirty="0"/>
              <a:t> </a:t>
            </a:r>
            <a:r>
              <a:rPr lang="en-US" altLang="zh-TW" dirty="0"/>
              <a:t>single-active dual-homing</a:t>
            </a:r>
          </a:p>
          <a:p>
            <a:r>
              <a:rPr lang="zh-TW" altLang="en-US" dirty="0"/>
              <a:t>先實做</a:t>
            </a:r>
            <a:r>
              <a:rPr lang="en-US" altLang="zh-TW" dirty="0"/>
              <a:t>VXLAN</a:t>
            </a:r>
            <a:r>
              <a:rPr lang="zh-TW" altLang="en-US" dirty="0"/>
              <a:t>，以後</a:t>
            </a:r>
            <a:r>
              <a:rPr lang="en-US" altLang="zh-TW" dirty="0"/>
              <a:t>single-active dual-homing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A5942E-9C59-4CC9-8333-0DFFC13D8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C4F733A-8275-48A2-93D4-802B4EB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zh-TW" altLang="en-US" sz="4700" b="1" kern="0" dirty="0"/>
              <a:t>技術相關的問題</a:t>
            </a:r>
            <a:endParaRPr lang="en-US" altLang="zh-TW" sz="4700" b="1" kern="0" dirty="0"/>
          </a:p>
        </p:txBody>
      </p:sp>
    </p:spTree>
    <p:extLst>
      <p:ext uri="{BB962C8B-B14F-4D97-AF65-F5344CB8AC3E}">
        <p14:creationId xmlns:p14="http://schemas.microsoft.com/office/powerpoint/2010/main" val="113942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405DFF-B2F1-4AEC-93DD-52AEB229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我目前畫的架構圖只有考慮到同一邊的兩台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MEC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之間的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HA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，兩台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MEC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之間的實體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HA Port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；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透過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SDN Switch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的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VLAN_200(for HA Ports)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互通，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目前架構只有兩台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MEC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做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HA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，所以兩台直接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HA Port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對接也可以，不一定要透過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SDN Switch VLAN_200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，若是三台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HA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的話就要統一接到</a:t>
            </a:r>
            <a:r>
              <a:rPr lang="en-US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SDN Switch</a:t>
            </a:r>
            <a:r>
              <a:rPr lang="zh-TW" altLang="zh-TW" sz="2400" dirty="0">
                <a:solidFill>
                  <a:srgbClr val="0000FF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。</a:t>
            </a:r>
          </a:p>
          <a:p>
            <a:endParaRPr lang="en-US" altLang="zh-TW" dirty="0"/>
          </a:p>
          <a:p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回覆：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先以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SDN switch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這個方案進行，這樣在擴充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MEC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機子數量時比較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scalable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；且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SDN switch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要先將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UE-&gt;MEC</a:t>
            </a:r>
            <a:r>
              <a:rPr lang="zh-TW" altLang="en-US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封包的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dst IP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修改成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MEC DNS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伺服器，因此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SDN switch</a:t>
            </a:r>
            <a:r>
              <a:rPr lang="zh-TW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可能有存在的必要。</a:t>
            </a:r>
            <a:endParaRPr lang="zh-TW" altLang="en-US" sz="2400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D8A886-2028-4750-97C6-76FB40E5D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B0F05CA-0595-4DAC-BEB1-B62C053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14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雲朵形 61">
            <a:extLst>
              <a:ext uri="{FF2B5EF4-FFF2-40B4-BE49-F238E27FC236}">
                <a16:creationId xmlns:a16="http://schemas.microsoft.com/office/drawing/2014/main" id="{33380182-5F27-488E-ABB3-EE0F344CBFC0}"/>
              </a:ext>
            </a:extLst>
          </p:cNvPr>
          <p:cNvSpPr/>
          <p:nvPr/>
        </p:nvSpPr>
        <p:spPr>
          <a:xfrm>
            <a:off x="6449778" y="2730615"/>
            <a:ext cx="2600408" cy="2810234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z="1000" smtClean="0"/>
              <a:pPr/>
              <a:t>9</a:t>
            </a:fld>
            <a:endParaRPr lang="en-US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543102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078087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573172" y="5490490"/>
            <a:ext cx="919" cy="4024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791557" y="4738041"/>
            <a:ext cx="402403" cy="19073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</p:cNvCxnSpPr>
          <p:nvPr/>
        </p:nvCxnSpPr>
        <p:spPr bwMode="auto">
          <a:xfrm>
            <a:off x="5511475" y="5210739"/>
            <a:ext cx="8305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01007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172.18.55.1/24</a:t>
            </a:r>
            <a:endParaRPr lang="zh-TW" altLang="en-US" sz="10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35991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172.18.55.2/24</a:t>
            </a:r>
            <a:endParaRPr lang="zh-TW" altLang="en-US" sz="10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endCxn id="595" idx="0"/>
          </p:cNvCxnSpPr>
          <p:nvPr/>
        </p:nvCxnSpPr>
        <p:spPr bwMode="auto">
          <a:xfrm rot="16200000" flipH="1">
            <a:off x="3871673" y="4386179"/>
            <a:ext cx="664299" cy="4253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stCxn id="143" idx="2"/>
            <a:endCxn id="697" idx="1"/>
          </p:cNvCxnSpPr>
          <p:nvPr/>
        </p:nvCxnSpPr>
        <p:spPr bwMode="auto">
          <a:xfrm rot="16200000" flipH="1">
            <a:off x="1979328" y="3743539"/>
            <a:ext cx="1130552" cy="217684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  <a:stCxn id="215" idx="2"/>
          </p:cNvCxnSpPr>
          <p:nvPr/>
        </p:nvCxnSpPr>
        <p:spPr bwMode="auto">
          <a:xfrm rot="16200000" flipH="1">
            <a:off x="2748757" y="4139965"/>
            <a:ext cx="757549" cy="10109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endCxn id="596" idx="0"/>
          </p:cNvCxnSpPr>
          <p:nvPr/>
        </p:nvCxnSpPr>
        <p:spPr bwMode="auto">
          <a:xfrm rot="5400000">
            <a:off x="4611291" y="4385259"/>
            <a:ext cx="664299" cy="427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363680E6-1CF0-490F-8949-BB2A5CFA061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59790" y="4930987"/>
            <a:ext cx="313381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878C213A-0C77-4516-9903-63CE8EC25C9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573171" y="4930987"/>
            <a:ext cx="31338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259790" y="5117488"/>
            <a:ext cx="313381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573171" y="5117488"/>
            <a:ext cx="313382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633027" y="4930987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633027" y="5117488"/>
            <a:ext cx="626763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BB4C70A7-8127-4C6D-BB81-078E65FA461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633027" y="5303989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DD629AA-77E2-4408-8648-CFBF54D25A3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886552" y="4930987"/>
            <a:ext cx="62676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886552" y="5117488"/>
            <a:ext cx="626762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9CB39A4-D37F-4F9C-81AF-336ED1800B4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886552" y="5303989"/>
            <a:ext cx="62676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7C52A87-02AF-426F-916B-BA643EAD07E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259790" y="5303989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38361CA-4741-40BB-8359-714D971FC65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320007" y="4266689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FF0255A-9892-4163-960A-ED732819DA5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245865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090DFD60-2BAC-4319-8B51-4322CFA920EC}"/>
              </a:ext>
            </a:extLst>
          </p:cNvPr>
          <p:cNvCxnSpPr>
            <a:cxnSpLocks/>
            <a:stCxn id="303" idx="0"/>
            <a:endCxn id="481" idx="2"/>
          </p:cNvCxnSpPr>
          <p:nvPr/>
        </p:nvCxnSpPr>
        <p:spPr bwMode="auto">
          <a:xfrm flipH="1" flipV="1">
            <a:off x="10158024" y="4266688"/>
            <a:ext cx="583845" cy="16262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081F9BA5-2F76-4281-8FEF-61B2A96D20E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203769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172.18.55.3/24</a:t>
            </a:r>
            <a:endParaRPr lang="zh-TW" altLang="en-US" sz="1000" dirty="0"/>
          </a:p>
        </p:txBody>
      </p: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0BC8010F-7237-4874-B5D6-D7B7C6DFF9E5}"/>
              </a:ext>
            </a:extLst>
          </p:cNvPr>
          <p:cNvCxnSpPr>
            <a:cxnSpLocks/>
            <a:stCxn id="287" idx="2"/>
            <a:endCxn id="258" idx="0"/>
          </p:cNvCxnSpPr>
          <p:nvPr/>
        </p:nvCxnSpPr>
        <p:spPr bwMode="auto">
          <a:xfrm flipH="1">
            <a:off x="6825549" y="4034272"/>
            <a:ext cx="831511" cy="8275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B72858DF-A10F-4D4A-9539-5D3B8D6120A1}"/>
              </a:ext>
            </a:extLst>
          </p:cNvPr>
          <p:cNvSpPr/>
          <p:nvPr/>
        </p:nvSpPr>
        <p:spPr bwMode="auto">
          <a:xfrm>
            <a:off x="3634868" y="4930988"/>
            <a:ext cx="1876607" cy="5595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68F44FB-BB6B-4682-B36F-8979951C6E8D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73252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4B59610-DF04-4F56-AAA3-706766D57FF8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2039107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64" name="矩形 763">
            <a:extLst>
              <a:ext uri="{FF2B5EF4-FFF2-40B4-BE49-F238E27FC236}">
                <a16:creationId xmlns:a16="http://schemas.microsoft.com/office/drawing/2014/main" id="{DB23BC0E-E3D7-47D5-B091-E64FB9F9527E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73252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90FB7337-B5A6-47CE-95D7-EFAC47982F0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34757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1451355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2391813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4" name="矩形 473">
            <a:extLst>
              <a:ext uri="{FF2B5EF4-FFF2-40B4-BE49-F238E27FC236}">
                <a16:creationId xmlns:a16="http://schemas.microsoft.com/office/drawing/2014/main" id="{76B31DF2-C38F-44A7-A47C-BBD2F4EFC92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752835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D037EF92-26A5-42A8-B6C5-9A1921D3705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943682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70E4BA50-0306-44FB-A996-0C848CDCA85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2134530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89BB0056-0A35-4ED6-BE68-F436106FFB64}"/>
              </a:ext>
            </a:extLst>
          </p:cNvPr>
          <p:cNvSpPr/>
          <p:nvPr/>
        </p:nvSpPr>
        <p:spPr bwMode="auto">
          <a:xfrm>
            <a:off x="1752835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2039107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</p:cNvCxnSpPr>
          <p:nvPr/>
        </p:nvCxnSpPr>
        <p:spPr bwMode="auto">
          <a:xfrm rot="16200000" flipH="1">
            <a:off x="2110081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213" idx="0"/>
          </p:cNvCxnSpPr>
          <p:nvPr/>
        </p:nvCxnSpPr>
        <p:spPr bwMode="auto">
          <a:xfrm rot="5400000">
            <a:off x="1530140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  <a:endCxn id="215" idx="0"/>
          </p:cNvCxnSpPr>
          <p:nvPr/>
        </p:nvCxnSpPr>
        <p:spPr bwMode="auto">
          <a:xfrm rot="5400000">
            <a:off x="2572560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BEE0FE28-2461-4F51-AB27-16AA8C351D6D}"/>
              </a:ext>
            </a:extLst>
          </p:cNvPr>
          <p:cNvCxnSpPr>
            <a:cxnSpLocks/>
            <a:stCxn id="449" idx="1"/>
            <a:endCxn id="468" idx="3"/>
          </p:cNvCxnSpPr>
          <p:nvPr/>
        </p:nvCxnSpPr>
        <p:spPr bwMode="auto">
          <a:xfrm flipH="1">
            <a:off x="1511263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FA4C0FCA-5096-496C-8FC3-357A978574DF}"/>
              </a:ext>
            </a:extLst>
          </p:cNvPr>
          <p:cNvCxnSpPr>
            <a:cxnSpLocks/>
            <a:endCxn id="467" idx="3"/>
          </p:cNvCxnSpPr>
          <p:nvPr/>
        </p:nvCxnSpPr>
        <p:spPr bwMode="auto">
          <a:xfrm flipH="1">
            <a:off x="1511263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7" name="矩形 466">
            <a:extLst>
              <a:ext uri="{FF2B5EF4-FFF2-40B4-BE49-F238E27FC236}">
                <a16:creationId xmlns:a16="http://schemas.microsoft.com/office/drawing/2014/main" id="{A1210769-F886-4632-91A9-573D17CF0A2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955407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28931CE1-0C99-410C-8D77-A21D7E6DEB27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955407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9E656249-27B4-4851-9CA8-9EC452051DE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965252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BEAC56F0-0DDF-49BF-911A-9B5DF8693529}"/>
              </a:ext>
            </a:extLst>
          </p:cNvPr>
          <p:cNvSpPr/>
          <p:nvPr/>
        </p:nvSpPr>
        <p:spPr bwMode="auto">
          <a:xfrm>
            <a:off x="1714862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48A0D533-B1D1-4F19-A425-AEED90B1684F}"/>
              </a:ext>
            </a:extLst>
          </p:cNvPr>
          <p:cNvSpPr/>
          <p:nvPr/>
        </p:nvSpPr>
        <p:spPr bwMode="auto">
          <a:xfrm>
            <a:off x="2464471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D91E207-8814-4E51-9E3D-72FD4C02EDD7}"/>
              </a:ext>
            </a:extLst>
          </p:cNvPr>
          <p:cNvSpPr/>
          <p:nvPr/>
        </p:nvSpPr>
        <p:spPr bwMode="auto">
          <a:xfrm>
            <a:off x="2366812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BBF889F-F947-4DC7-A1F6-E30218A60E39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50700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B8ED400-2FA3-4F49-A85A-76286EC9D17C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634758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62412AC-3E8D-43C1-BD8E-1B9C644653A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292729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5A6E9F6B-53F7-4281-93D2-B6F0AF8734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472499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3EAEFCDC-63CB-4030-B941-431367FDFBCE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1472499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37D1FE-74BD-4084-9AC4-33233A6D761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330753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7424810-F23E-4D9D-8F48-BA3B30BE5EA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672782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6391BB73-0C56-4A63-A789-1F81DB7F6D1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988724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C410CBD-3D65-434B-9E9B-E46D5C4988A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548546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695B2D9-E91A-49C5-9D32-8EEED89E188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48546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FD737A92-B3B9-4265-9A77-DEC37B8C4AC7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744843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3CF93CAB-6609-4BC3-81D4-91586762644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428902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BED72DE9-7D2E-499A-AC12-8B4BBCA13229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744843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21FDA92F-B71B-4EC5-AF47-C15F659E0B5B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2200883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51241495-C278-4239-8F05-BE56F699C35D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2656921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04221643-B372-444B-ACEA-409BD2616B7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1744843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99BCEA46-5158-4565-A898-41D6BD724D4F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2428901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96FF0B6F-6B96-451F-99A2-93C469F4BB87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1744843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3F460CF2-68C1-4607-B4C2-748282EDB8F1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2200882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9F253850-252B-4F3A-98D8-8CB20745626A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656921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3A8EE86-7CF9-40F0-83E5-CA0BAF6DF3E5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1744843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2" name="接點: 弧形 461">
            <a:extLst>
              <a:ext uri="{FF2B5EF4-FFF2-40B4-BE49-F238E27FC236}">
                <a16:creationId xmlns:a16="http://schemas.microsoft.com/office/drawing/2014/main" id="{943DE128-412C-4B41-B4DB-02059828B184}"/>
              </a:ext>
            </a:extLst>
          </p:cNvPr>
          <p:cNvCxnSpPr>
            <a:cxnSpLocks/>
            <a:stCxn id="11" idx="2"/>
            <a:endCxn id="231" idx="3"/>
          </p:cNvCxnSpPr>
          <p:nvPr/>
        </p:nvCxnSpPr>
        <p:spPr bwMode="auto">
          <a:xfrm rot="5400000">
            <a:off x="1989254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3" name="接點: 弧形 462">
            <a:extLst>
              <a:ext uri="{FF2B5EF4-FFF2-40B4-BE49-F238E27FC236}">
                <a16:creationId xmlns:a16="http://schemas.microsoft.com/office/drawing/2014/main" id="{17275319-CD32-4ACA-A7F1-0E05CCD6F98E}"/>
              </a:ext>
            </a:extLst>
          </p:cNvPr>
          <p:cNvCxnSpPr>
            <a:stCxn id="230" idx="3"/>
            <a:endCxn id="229" idx="0"/>
          </p:cNvCxnSpPr>
          <p:nvPr/>
        </p:nvCxnSpPr>
        <p:spPr bwMode="auto">
          <a:xfrm>
            <a:off x="1744843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EDAA4299-2A59-40C7-9326-7633FE272922}"/>
              </a:ext>
            </a:extLst>
          </p:cNvPr>
          <p:cNvCxnSpPr>
            <a:stCxn id="231" idx="3"/>
            <a:endCxn id="228" idx="0"/>
          </p:cNvCxnSpPr>
          <p:nvPr/>
        </p:nvCxnSpPr>
        <p:spPr bwMode="auto">
          <a:xfrm>
            <a:off x="1744843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1A8691DC-BF1E-4965-8997-4261C535850D}"/>
              </a:ext>
            </a:extLst>
          </p:cNvPr>
          <p:cNvCxnSpPr>
            <a:stCxn id="11" idx="2"/>
            <a:endCxn id="228" idx="0"/>
          </p:cNvCxnSpPr>
          <p:nvPr/>
        </p:nvCxnSpPr>
        <p:spPr>
          <a:xfrm rot="16200000" flipH="1">
            <a:off x="2209438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7229E2B8-AFFE-423F-8FFF-07CCF2B975FF}"/>
              </a:ext>
            </a:extLst>
          </p:cNvPr>
          <p:cNvCxnSpPr>
            <a:cxnSpLocks/>
            <a:stCxn id="287" idx="2"/>
            <a:endCxn id="698" idx="0"/>
          </p:cNvCxnSpPr>
          <p:nvPr/>
        </p:nvCxnSpPr>
        <p:spPr bwMode="auto">
          <a:xfrm>
            <a:off x="7657060" y="4034272"/>
            <a:ext cx="831514" cy="8275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8" name="圖片 257">
            <a:extLst>
              <a:ext uri="{FF2B5EF4-FFF2-40B4-BE49-F238E27FC236}">
                <a16:creationId xmlns:a16="http://schemas.microsoft.com/office/drawing/2014/main" id="{4B95B3AB-79C0-4DBE-8335-4915A18C306E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6476598" y="4861788"/>
            <a:ext cx="697902" cy="69790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78BC9E-43BF-4D70-AC63-9D94F40D482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510399" y="555969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/>
              <a:t>ISP GW1</a:t>
            </a:r>
            <a:endParaRPr lang="zh-TW" altLang="en-US" sz="1000" dirty="0"/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8139623" y="4861788"/>
            <a:ext cx="697902" cy="697902"/>
          </a:xfrm>
          <a:prstGeom prst="rect">
            <a:avLst/>
          </a:prstGeom>
        </p:spPr>
      </p:pic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5DD4EEC6-CAA7-4BEE-8398-BD50F042F95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173423" y="555969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ISP GW2</a:t>
            </a:r>
            <a:endParaRPr lang="zh-TW" altLang="en-US" sz="10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D9EB0DF-BFD6-40AF-9CC1-9DBB17A34EE3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22" y="3176373"/>
            <a:ext cx="611678" cy="611678"/>
          </a:xfrm>
          <a:prstGeom prst="rect">
            <a:avLst/>
          </a:prstGeom>
        </p:spPr>
      </p:pic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5AA168E-D837-41CC-A538-F05EC1AC426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073406" y="3788051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Google DNS Server</a:t>
            </a:r>
            <a:endParaRPr lang="zh-TW" altLang="en-US" sz="1000" dirty="0"/>
          </a:p>
        </p:txBody>
      </p: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47D0A26F-5E12-43CE-8222-C85A4AE61654}"/>
              </a:ext>
            </a:extLst>
          </p:cNvPr>
          <p:cNvCxnSpPr>
            <a:cxnSpLocks/>
            <a:stCxn id="698" idx="1"/>
            <a:endCxn id="258" idx="3"/>
          </p:cNvCxnSpPr>
          <p:nvPr/>
        </p:nvCxnSpPr>
        <p:spPr bwMode="auto">
          <a:xfrm flipH="1">
            <a:off x="7174500" y="5210739"/>
            <a:ext cx="9651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2" name="矩形 321">
            <a:extLst>
              <a:ext uri="{FF2B5EF4-FFF2-40B4-BE49-F238E27FC236}">
                <a16:creationId xmlns:a16="http://schemas.microsoft.com/office/drawing/2014/main" id="{2339C4D0-0D5E-4A02-A5D5-804349DFEE5E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3407317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ADDA9A38-DB49-43E7-8DD5-9D03D68B0C2E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4573172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5CC77B0E-8A37-411A-8E0B-5806C52493EE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3407317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2D127B9B-2020-44CC-B40F-F64491E3CE7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168822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59" name="接點: 肘形 358">
            <a:extLst>
              <a:ext uri="{FF2B5EF4-FFF2-40B4-BE49-F238E27FC236}">
                <a16:creationId xmlns:a16="http://schemas.microsoft.com/office/drawing/2014/main" id="{58F4FE06-3AB4-47E9-A12E-1D8D1CB773E0}"/>
              </a:ext>
            </a:extLst>
          </p:cNvPr>
          <p:cNvCxnSpPr>
            <a:cxnSpLocks/>
            <a:stCxn id="431" idx="2"/>
            <a:endCxn id="477" idx="0"/>
          </p:cNvCxnSpPr>
          <p:nvPr/>
        </p:nvCxnSpPr>
        <p:spPr bwMode="auto">
          <a:xfrm rot="16200000" flipH="1">
            <a:off x="3985420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0" name="接點: 肘形 359">
            <a:extLst>
              <a:ext uri="{FF2B5EF4-FFF2-40B4-BE49-F238E27FC236}">
                <a16:creationId xmlns:a16="http://schemas.microsoft.com/office/drawing/2014/main" id="{A806AADF-1702-4654-9233-2A7192880760}"/>
              </a:ext>
            </a:extLst>
          </p:cNvPr>
          <p:cNvCxnSpPr>
            <a:cxnSpLocks/>
            <a:stCxn id="437" idx="2"/>
            <a:endCxn id="479" idx="0"/>
          </p:cNvCxnSpPr>
          <p:nvPr/>
        </p:nvCxnSpPr>
        <p:spPr bwMode="auto">
          <a:xfrm rot="5400000">
            <a:off x="4925878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7" name="矩形 476">
            <a:extLst>
              <a:ext uri="{FF2B5EF4-FFF2-40B4-BE49-F238E27FC236}">
                <a16:creationId xmlns:a16="http://schemas.microsoft.com/office/drawing/2014/main" id="{CD870F5F-C1F8-4C74-B65D-1409F0D92A93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4286900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FDB9D789-36A2-4758-8970-A015426392AB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4477747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5B8A65F9-9565-4B8D-BD7E-99D8F93C74C0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4668595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C60F2AAC-6274-4743-81FA-460D17C6ADDC}"/>
              </a:ext>
            </a:extLst>
          </p:cNvPr>
          <p:cNvSpPr/>
          <p:nvPr/>
        </p:nvSpPr>
        <p:spPr bwMode="auto">
          <a:xfrm>
            <a:off x="4286900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66" name="直線接點 365">
            <a:extLst>
              <a:ext uri="{FF2B5EF4-FFF2-40B4-BE49-F238E27FC236}">
                <a16:creationId xmlns:a16="http://schemas.microsoft.com/office/drawing/2014/main" id="{90951964-6C70-4038-9F44-E678E820108B}"/>
              </a:ext>
            </a:extLst>
          </p:cNvPr>
          <p:cNvCxnSpPr>
            <a:cxnSpLocks/>
            <a:stCxn id="432" idx="2"/>
            <a:endCxn id="460" idx="0"/>
          </p:cNvCxnSpPr>
          <p:nvPr/>
        </p:nvCxnSpPr>
        <p:spPr bwMode="auto">
          <a:xfrm flipH="1">
            <a:off x="4573172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7" name="接點: 肘形 366">
            <a:extLst>
              <a:ext uri="{FF2B5EF4-FFF2-40B4-BE49-F238E27FC236}">
                <a16:creationId xmlns:a16="http://schemas.microsoft.com/office/drawing/2014/main" id="{3D44F54B-A2FE-464C-8281-E70A03AE423D}"/>
              </a:ext>
            </a:extLst>
          </p:cNvPr>
          <p:cNvCxnSpPr>
            <a:cxnSpLocks/>
            <a:stCxn id="460" idx="2"/>
          </p:cNvCxnSpPr>
          <p:nvPr/>
        </p:nvCxnSpPr>
        <p:spPr bwMode="auto">
          <a:xfrm rot="16200000" flipH="1">
            <a:off x="4644146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" name="接點: 肘形 367">
            <a:extLst>
              <a:ext uri="{FF2B5EF4-FFF2-40B4-BE49-F238E27FC236}">
                <a16:creationId xmlns:a16="http://schemas.microsoft.com/office/drawing/2014/main" id="{CA482E28-6F66-418A-9C2C-60D30EC44593}"/>
              </a:ext>
            </a:extLst>
          </p:cNvPr>
          <p:cNvCxnSpPr>
            <a:cxnSpLocks/>
            <a:stCxn id="411" idx="2"/>
          </p:cNvCxnSpPr>
          <p:nvPr/>
        </p:nvCxnSpPr>
        <p:spPr bwMode="auto">
          <a:xfrm rot="5400000">
            <a:off x="4064205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" name="接點: 肘形 368">
            <a:extLst>
              <a:ext uri="{FF2B5EF4-FFF2-40B4-BE49-F238E27FC236}">
                <a16:creationId xmlns:a16="http://schemas.microsoft.com/office/drawing/2014/main" id="{B31DEAEC-4AEB-4F92-941F-737F29068AE0}"/>
              </a:ext>
            </a:extLst>
          </p:cNvPr>
          <p:cNvCxnSpPr>
            <a:cxnSpLocks/>
            <a:stCxn id="412" idx="2"/>
            <a:endCxn id="391" idx="0"/>
          </p:cNvCxnSpPr>
          <p:nvPr/>
        </p:nvCxnSpPr>
        <p:spPr bwMode="auto">
          <a:xfrm rot="5400000">
            <a:off x="5106625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0" name="直線接點 369">
            <a:extLst>
              <a:ext uri="{FF2B5EF4-FFF2-40B4-BE49-F238E27FC236}">
                <a16:creationId xmlns:a16="http://schemas.microsoft.com/office/drawing/2014/main" id="{36035A51-6CBA-4ECE-8B35-E68120AFEE13}"/>
              </a:ext>
            </a:extLst>
          </p:cNvPr>
          <p:cNvCxnSpPr>
            <a:cxnSpLocks/>
            <a:stCxn id="408" idx="1"/>
            <a:endCxn id="458" idx="3"/>
          </p:cNvCxnSpPr>
          <p:nvPr/>
        </p:nvCxnSpPr>
        <p:spPr bwMode="auto">
          <a:xfrm flipH="1">
            <a:off x="4045328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C110AB8D-B22D-4F31-A00F-96C8538C6FB2}"/>
              </a:ext>
            </a:extLst>
          </p:cNvPr>
          <p:cNvCxnSpPr>
            <a:cxnSpLocks/>
            <a:endCxn id="439" idx="3"/>
          </p:cNvCxnSpPr>
          <p:nvPr/>
        </p:nvCxnSpPr>
        <p:spPr bwMode="auto">
          <a:xfrm flipH="1">
            <a:off x="4045328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9" name="矩形 438">
            <a:extLst>
              <a:ext uri="{FF2B5EF4-FFF2-40B4-BE49-F238E27FC236}">
                <a16:creationId xmlns:a16="http://schemas.microsoft.com/office/drawing/2014/main" id="{2877A0EC-3C0E-45C3-9ED5-DF33394533E7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3489472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D44BC6EA-A046-4F89-9614-85533DD29637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3489472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603060F8-4723-49CD-84C3-38E28A8E5518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3499317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5C13825A-9B3B-4E4B-9535-143EC47F711B}"/>
              </a:ext>
            </a:extLst>
          </p:cNvPr>
          <p:cNvSpPr/>
          <p:nvPr/>
        </p:nvSpPr>
        <p:spPr bwMode="auto">
          <a:xfrm>
            <a:off x="4248927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D8FE2B0D-1DA6-4FC8-943D-DE6FED809389}"/>
              </a:ext>
            </a:extLst>
          </p:cNvPr>
          <p:cNvSpPr/>
          <p:nvPr/>
        </p:nvSpPr>
        <p:spPr bwMode="auto">
          <a:xfrm>
            <a:off x="499853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9324FE2-5E10-4EC8-8384-81519C0D8CB7}"/>
              </a:ext>
            </a:extLst>
          </p:cNvPr>
          <p:cNvSpPr/>
          <p:nvPr/>
        </p:nvSpPr>
        <p:spPr bwMode="auto">
          <a:xfrm>
            <a:off x="4900877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2E956591-01C2-48A6-9746-54CEF309B23E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4484765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99DA7603-5A74-440D-AC87-1BC20C2636B6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5168823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6BCEE600-ECB7-45CA-92C6-17A805A06578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826794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7BB12E42-6995-4999-8702-5940D203CAD0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4006564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8028EE81-3EE8-4467-A2B6-F0E5D2E0B825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4006564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99C48AD-2EF7-4DF9-827B-B8F702232CEE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864818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1E0515C7-DB94-4E39-9CA5-6675C3F867A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5206847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C20F3BA4-FBE8-4563-B305-249D246CFCEE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522789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35263A13-C0D7-48DB-8D7B-A5EF962AA2C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082611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35E03A1F-35B7-49C1-B037-AA63E0EF04D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082611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00E28340-5BB5-422F-9CED-F878891474A0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4278908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06992073-5B16-42D3-A047-12AD208E380D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496296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9182A78-B677-49FE-AC5E-460831AF6C5B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4278908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65D6115F-C482-4E52-B3DB-91891AAA0E45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4734948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A83DF9C0-C0DF-45B8-979A-BD0CD22A4C72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5190986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9A556F71-C3A6-4486-A06E-04D97088BED2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4278908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AC87AA1B-5B36-4985-9AA7-D1DC7B9B9181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4962966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5264B456-2647-4059-A715-3438AE5461CD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4278908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325859B1-D137-49E9-BD69-0D8978AFD9F3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4734947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1AFC90C2-F3DB-4E2E-A363-75D83731CB4E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5190986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22D2404D-0212-432F-97B2-A6FA8D15952C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4278908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9" name="接點: 弧形 418">
            <a:extLst>
              <a:ext uri="{FF2B5EF4-FFF2-40B4-BE49-F238E27FC236}">
                <a16:creationId xmlns:a16="http://schemas.microsoft.com/office/drawing/2014/main" id="{3F7D6FC9-035E-4B1E-994F-D585474704D9}"/>
              </a:ext>
            </a:extLst>
          </p:cNvPr>
          <p:cNvCxnSpPr>
            <a:cxnSpLocks/>
            <a:stCxn id="402" idx="2"/>
            <a:endCxn id="407" idx="3"/>
          </p:cNvCxnSpPr>
          <p:nvPr/>
        </p:nvCxnSpPr>
        <p:spPr bwMode="auto">
          <a:xfrm rot="5400000">
            <a:off x="4523319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" name="接點: 弧形 419">
            <a:extLst>
              <a:ext uri="{FF2B5EF4-FFF2-40B4-BE49-F238E27FC236}">
                <a16:creationId xmlns:a16="http://schemas.microsoft.com/office/drawing/2014/main" id="{B381E8D0-875A-4BF3-8A9C-5DF8DAAD3DFC}"/>
              </a:ext>
            </a:extLst>
          </p:cNvPr>
          <p:cNvCxnSpPr>
            <a:stCxn id="406" idx="3"/>
            <a:endCxn id="405" idx="0"/>
          </p:cNvCxnSpPr>
          <p:nvPr/>
        </p:nvCxnSpPr>
        <p:spPr bwMode="auto">
          <a:xfrm>
            <a:off x="4278908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1" name="接點: 弧形 420">
            <a:extLst>
              <a:ext uri="{FF2B5EF4-FFF2-40B4-BE49-F238E27FC236}">
                <a16:creationId xmlns:a16="http://schemas.microsoft.com/office/drawing/2014/main" id="{1473E204-E067-4634-9830-40A7606A6A3B}"/>
              </a:ext>
            </a:extLst>
          </p:cNvPr>
          <p:cNvCxnSpPr>
            <a:stCxn id="407" idx="3"/>
            <a:endCxn id="403" idx="0"/>
          </p:cNvCxnSpPr>
          <p:nvPr/>
        </p:nvCxnSpPr>
        <p:spPr bwMode="auto">
          <a:xfrm>
            <a:off x="4278908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2" name="接點: 弧形 421">
            <a:extLst>
              <a:ext uri="{FF2B5EF4-FFF2-40B4-BE49-F238E27FC236}">
                <a16:creationId xmlns:a16="http://schemas.microsoft.com/office/drawing/2014/main" id="{13DC52DD-08B2-4F82-8C69-676EE18942B8}"/>
              </a:ext>
            </a:extLst>
          </p:cNvPr>
          <p:cNvCxnSpPr>
            <a:stCxn id="402" idx="2"/>
            <a:endCxn id="403" idx="0"/>
          </p:cNvCxnSpPr>
          <p:nvPr/>
        </p:nvCxnSpPr>
        <p:spPr>
          <a:xfrm rot="16200000" flipH="1">
            <a:off x="4743503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2DB31D0B-B6AE-4241-BCC0-FAFC2E4D1B1F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9575096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B186C870-778C-4670-B81B-7D0DC219051A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10740951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FAD25F5F-1C0A-468F-8289-DD9765516DCA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9575096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95FD319A-335C-4B8E-BE26-F4D0D4C54B6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1336601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85" name="接點: 肘形 484">
            <a:extLst>
              <a:ext uri="{FF2B5EF4-FFF2-40B4-BE49-F238E27FC236}">
                <a16:creationId xmlns:a16="http://schemas.microsoft.com/office/drawing/2014/main" id="{5B9DDB5C-EA34-4148-BB52-6B84480DE4CA}"/>
              </a:ext>
            </a:extLst>
          </p:cNvPr>
          <p:cNvCxnSpPr>
            <a:cxnSpLocks/>
            <a:stCxn id="530" idx="2"/>
            <a:endCxn id="537" idx="0"/>
          </p:cNvCxnSpPr>
          <p:nvPr/>
        </p:nvCxnSpPr>
        <p:spPr bwMode="auto">
          <a:xfrm rot="16200000" flipH="1">
            <a:off x="10153199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6" name="接點: 肘形 485">
            <a:extLst>
              <a:ext uri="{FF2B5EF4-FFF2-40B4-BE49-F238E27FC236}">
                <a16:creationId xmlns:a16="http://schemas.microsoft.com/office/drawing/2014/main" id="{FDBA01F9-938B-406B-AF65-315A4EDA6E63}"/>
              </a:ext>
            </a:extLst>
          </p:cNvPr>
          <p:cNvCxnSpPr>
            <a:cxnSpLocks/>
            <a:stCxn id="532" idx="2"/>
            <a:endCxn id="539" idx="0"/>
          </p:cNvCxnSpPr>
          <p:nvPr/>
        </p:nvCxnSpPr>
        <p:spPr bwMode="auto">
          <a:xfrm rot="5400000">
            <a:off x="11093657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7" name="矩形 536">
            <a:extLst>
              <a:ext uri="{FF2B5EF4-FFF2-40B4-BE49-F238E27FC236}">
                <a16:creationId xmlns:a16="http://schemas.microsoft.com/office/drawing/2014/main" id="{A5BCFE06-B045-43D2-B9E4-61B24578CEB6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10454679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F4437433-F4E0-44DF-A789-EC43250A1E81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10645526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F8DFC772-5F01-43B2-A656-E44F8E33FB86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10836374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1F701BA1-FDAC-41F0-9560-7429C247788B}"/>
              </a:ext>
            </a:extLst>
          </p:cNvPr>
          <p:cNvSpPr/>
          <p:nvPr/>
        </p:nvSpPr>
        <p:spPr bwMode="auto">
          <a:xfrm>
            <a:off x="10454679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F40689D1-6F8D-44CF-884C-8CCC0C2FE585}"/>
              </a:ext>
            </a:extLst>
          </p:cNvPr>
          <p:cNvCxnSpPr>
            <a:cxnSpLocks/>
            <a:stCxn id="531" idx="2"/>
            <a:endCxn id="536" idx="0"/>
          </p:cNvCxnSpPr>
          <p:nvPr/>
        </p:nvCxnSpPr>
        <p:spPr bwMode="auto">
          <a:xfrm flipH="1">
            <a:off x="10740951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9" name="接點: 肘形 488">
            <a:extLst>
              <a:ext uri="{FF2B5EF4-FFF2-40B4-BE49-F238E27FC236}">
                <a16:creationId xmlns:a16="http://schemas.microsoft.com/office/drawing/2014/main" id="{F78923EB-394B-49DB-AB6C-20D250EE6B53}"/>
              </a:ext>
            </a:extLst>
          </p:cNvPr>
          <p:cNvCxnSpPr>
            <a:cxnSpLocks/>
            <a:stCxn id="536" idx="2"/>
          </p:cNvCxnSpPr>
          <p:nvPr/>
        </p:nvCxnSpPr>
        <p:spPr bwMode="auto">
          <a:xfrm rot="16200000" flipH="1">
            <a:off x="10811925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0" name="接點: 肘形 489">
            <a:extLst>
              <a:ext uri="{FF2B5EF4-FFF2-40B4-BE49-F238E27FC236}">
                <a16:creationId xmlns:a16="http://schemas.microsoft.com/office/drawing/2014/main" id="{C94F10F9-55F1-4344-ADC9-982B53E5A60E}"/>
              </a:ext>
            </a:extLst>
          </p:cNvPr>
          <p:cNvCxnSpPr>
            <a:cxnSpLocks/>
            <a:stCxn id="512" idx="2"/>
          </p:cNvCxnSpPr>
          <p:nvPr/>
        </p:nvCxnSpPr>
        <p:spPr bwMode="auto">
          <a:xfrm rot="5400000">
            <a:off x="10231984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1" name="接點: 肘形 490">
            <a:extLst>
              <a:ext uri="{FF2B5EF4-FFF2-40B4-BE49-F238E27FC236}">
                <a16:creationId xmlns:a16="http://schemas.microsoft.com/office/drawing/2014/main" id="{78EE892F-C134-4B9E-A659-EE8F3BD39F96}"/>
              </a:ext>
            </a:extLst>
          </p:cNvPr>
          <p:cNvCxnSpPr>
            <a:cxnSpLocks/>
            <a:stCxn id="513" idx="2"/>
            <a:endCxn id="497" idx="0"/>
          </p:cNvCxnSpPr>
          <p:nvPr/>
        </p:nvCxnSpPr>
        <p:spPr bwMode="auto">
          <a:xfrm rot="5400000">
            <a:off x="11274404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F5370434-CC40-4431-B94B-77BBA7749E31}"/>
              </a:ext>
            </a:extLst>
          </p:cNvPr>
          <p:cNvCxnSpPr>
            <a:cxnSpLocks/>
            <a:stCxn id="509" idx="1"/>
            <a:endCxn id="534" idx="3"/>
          </p:cNvCxnSpPr>
          <p:nvPr/>
        </p:nvCxnSpPr>
        <p:spPr bwMode="auto">
          <a:xfrm flipH="1">
            <a:off x="10213107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C3A56C9B-81C8-40E8-9DD3-D6DD66E488AD}"/>
              </a:ext>
            </a:extLst>
          </p:cNvPr>
          <p:cNvCxnSpPr>
            <a:cxnSpLocks/>
            <a:endCxn id="533" idx="3"/>
          </p:cNvCxnSpPr>
          <p:nvPr/>
        </p:nvCxnSpPr>
        <p:spPr bwMode="auto">
          <a:xfrm flipH="1">
            <a:off x="10213107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8383B012-658D-43E7-B803-C6919A14E0C8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9657251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ECC35B3C-4FD1-49EB-BE60-BDF36A101246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9657251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B5A4E745-5A4B-431D-BA43-2B9A4950424C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966709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9297ABF5-A743-485C-AEF3-429FDF8EFFDB}"/>
              </a:ext>
            </a:extLst>
          </p:cNvPr>
          <p:cNvSpPr/>
          <p:nvPr/>
        </p:nvSpPr>
        <p:spPr bwMode="auto">
          <a:xfrm>
            <a:off x="1041670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0EE2250D-86A2-4298-AAD7-7B84E813C5AD}"/>
              </a:ext>
            </a:extLst>
          </p:cNvPr>
          <p:cNvSpPr/>
          <p:nvPr/>
        </p:nvSpPr>
        <p:spPr bwMode="auto">
          <a:xfrm>
            <a:off x="11166315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A2C5C063-4A1B-44A2-924B-C5A93ED9EC3A}"/>
              </a:ext>
            </a:extLst>
          </p:cNvPr>
          <p:cNvSpPr/>
          <p:nvPr/>
        </p:nvSpPr>
        <p:spPr bwMode="auto">
          <a:xfrm>
            <a:off x="11068656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44C75FA4-E993-48B1-8AA2-C2C8108EB243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10652544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60F3A648-7A93-4263-9E6A-137FEFF3FC34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1336602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34EE40CC-B09A-4DEE-B829-6CCC2678810E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0994573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C0F3DA32-7490-495D-8236-E0138D80D78A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174343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0216F3BA-D00F-4CA1-962B-70F3A60B3A34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10174343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15E9F2A4-1B53-4C37-86F1-1885210CBFBD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11032597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9A3DA5B7-0356-4E8B-8AAE-7836368072CD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11374626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E71BC564-DBF6-4103-AC94-2D6F7922AA68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0690568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AF3EC940-3A88-43AE-8EC3-D36D480D3FD5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250390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8C895165-6239-4A55-A451-A2B86C45D03B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10250390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8F544987-8E9A-46F8-BEE5-E679C22B9DC3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1044668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347DD32F-0B9D-4B81-B363-85FE3CEF564E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11130746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2" name="矩形 521">
            <a:extLst>
              <a:ext uri="{FF2B5EF4-FFF2-40B4-BE49-F238E27FC236}">
                <a16:creationId xmlns:a16="http://schemas.microsoft.com/office/drawing/2014/main" id="{D1DEBA23-4458-4579-8394-DB91DACC8041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10446687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717B9FE0-4784-46E5-8CCF-52759C70196B}"/>
              </a:ext>
            </a:extLst>
          </p:cNvPr>
          <p:cNvSpPr/>
          <p:nvPr>
            <p:custDataLst>
              <p:tags r:id="rId111"/>
            </p:custDataLst>
          </p:nvPr>
        </p:nvSpPr>
        <p:spPr bwMode="auto">
          <a:xfrm>
            <a:off x="10902727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E9E772C5-6A09-4376-BF02-016DFB915AD7}"/>
              </a:ext>
            </a:extLst>
          </p:cNvPr>
          <p:cNvSpPr/>
          <p:nvPr>
            <p:custDataLst>
              <p:tags r:id="rId112"/>
            </p:custDataLst>
          </p:nvPr>
        </p:nvSpPr>
        <p:spPr bwMode="auto">
          <a:xfrm>
            <a:off x="11358765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77A8F823-2188-4C6A-9921-2B2F72F11A21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>
            <a:off x="1044668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FA4FE8BA-4E5D-495A-8690-42E6F4A6FAC5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>
            <a:off x="11130745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748EB2D7-0F1A-4408-86CF-7CF9864F02C3}"/>
              </a:ext>
            </a:extLst>
          </p:cNvPr>
          <p:cNvSpPr/>
          <p:nvPr>
            <p:custDataLst>
              <p:tags r:id="rId115"/>
            </p:custDataLst>
          </p:nvPr>
        </p:nvSpPr>
        <p:spPr bwMode="auto">
          <a:xfrm>
            <a:off x="10446687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15294168-C870-4E44-AB8C-1A8EEBE3D74F}"/>
              </a:ext>
            </a:extLst>
          </p:cNvPr>
          <p:cNvSpPr/>
          <p:nvPr>
            <p:custDataLst>
              <p:tags r:id="rId116"/>
            </p:custDataLst>
          </p:nvPr>
        </p:nvSpPr>
        <p:spPr bwMode="auto">
          <a:xfrm>
            <a:off x="10902726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45D15025-BA5D-40AD-A617-21954BDDDB44}"/>
              </a:ext>
            </a:extLst>
          </p:cNvPr>
          <p:cNvSpPr/>
          <p:nvPr>
            <p:custDataLst>
              <p:tags r:id="rId117"/>
            </p:custDataLst>
          </p:nvPr>
        </p:nvSpPr>
        <p:spPr bwMode="auto">
          <a:xfrm>
            <a:off x="11358765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6384DF8A-BDCA-426B-8CA1-07807F03D69A}"/>
              </a:ext>
            </a:extLst>
          </p:cNvPr>
          <p:cNvSpPr/>
          <p:nvPr>
            <p:custDataLst>
              <p:tags r:id="rId118"/>
            </p:custDataLst>
          </p:nvPr>
        </p:nvSpPr>
        <p:spPr bwMode="auto">
          <a:xfrm>
            <a:off x="10446687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18" name="接點: 弧形 517">
            <a:extLst>
              <a:ext uri="{FF2B5EF4-FFF2-40B4-BE49-F238E27FC236}">
                <a16:creationId xmlns:a16="http://schemas.microsoft.com/office/drawing/2014/main" id="{5C0C1A73-929D-41D6-A8D8-2C98878C128A}"/>
              </a:ext>
            </a:extLst>
          </p:cNvPr>
          <p:cNvCxnSpPr>
            <a:cxnSpLocks/>
            <a:stCxn id="504" idx="2"/>
            <a:endCxn id="508" idx="3"/>
          </p:cNvCxnSpPr>
          <p:nvPr/>
        </p:nvCxnSpPr>
        <p:spPr bwMode="auto">
          <a:xfrm rot="5400000">
            <a:off x="10691098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9" name="接點: 弧形 518">
            <a:extLst>
              <a:ext uri="{FF2B5EF4-FFF2-40B4-BE49-F238E27FC236}">
                <a16:creationId xmlns:a16="http://schemas.microsoft.com/office/drawing/2014/main" id="{ABC05EF6-D924-4215-820E-C85DECB69406}"/>
              </a:ext>
            </a:extLst>
          </p:cNvPr>
          <p:cNvCxnSpPr>
            <a:stCxn id="507" idx="3"/>
            <a:endCxn id="506" idx="0"/>
          </p:cNvCxnSpPr>
          <p:nvPr/>
        </p:nvCxnSpPr>
        <p:spPr bwMode="auto">
          <a:xfrm>
            <a:off x="10446687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0" name="接點: 弧形 519">
            <a:extLst>
              <a:ext uri="{FF2B5EF4-FFF2-40B4-BE49-F238E27FC236}">
                <a16:creationId xmlns:a16="http://schemas.microsoft.com/office/drawing/2014/main" id="{BFB654F0-9478-414D-87CC-C25E1176771C}"/>
              </a:ext>
            </a:extLst>
          </p:cNvPr>
          <p:cNvCxnSpPr>
            <a:stCxn id="508" idx="3"/>
            <a:endCxn id="505" idx="0"/>
          </p:cNvCxnSpPr>
          <p:nvPr/>
        </p:nvCxnSpPr>
        <p:spPr bwMode="auto">
          <a:xfrm>
            <a:off x="10446687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1" name="接點: 弧形 520">
            <a:extLst>
              <a:ext uri="{FF2B5EF4-FFF2-40B4-BE49-F238E27FC236}">
                <a16:creationId xmlns:a16="http://schemas.microsoft.com/office/drawing/2014/main" id="{42E2E571-ED18-4E3A-8846-B47F5CAE5F45}"/>
              </a:ext>
            </a:extLst>
          </p:cNvPr>
          <p:cNvCxnSpPr>
            <a:stCxn id="504" idx="2"/>
            <a:endCxn id="505" idx="0"/>
          </p:cNvCxnSpPr>
          <p:nvPr/>
        </p:nvCxnSpPr>
        <p:spPr>
          <a:xfrm rot="16200000" flipH="1">
            <a:off x="10911282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4940A745-4AE8-43AA-9155-4398F7444F13}"/>
              </a:ext>
            </a:extLst>
          </p:cNvPr>
          <p:cNvSpPr/>
          <p:nvPr>
            <p:custDataLst>
              <p:tags r:id="rId119"/>
            </p:custDataLst>
          </p:nvPr>
        </p:nvSpPr>
        <p:spPr bwMode="auto">
          <a:xfrm>
            <a:off x="965252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4D087AD-BAB8-4FC8-A0E8-CEE4D8277626}"/>
              </a:ext>
            </a:extLst>
          </p:cNvPr>
          <p:cNvSpPr/>
          <p:nvPr>
            <p:custDataLst>
              <p:tags r:id="rId120"/>
            </p:custDataLst>
          </p:nvPr>
        </p:nvSpPr>
        <p:spPr bwMode="auto">
          <a:xfrm>
            <a:off x="965252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A028E8F-B272-46A3-A844-6B32C188CA97}"/>
              </a:ext>
            </a:extLst>
          </p:cNvPr>
          <p:cNvSpPr/>
          <p:nvPr>
            <p:custDataLst>
              <p:tags r:id="rId121"/>
            </p:custDataLst>
          </p:nvPr>
        </p:nvSpPr>
        <p:spPr bwMode="auto">
          <a:xfrm>
            <a:off x="3499317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84D5FE9-8DD3-4485-BFE0-90E0BB244481}"/>
              </a:ext>
            </a:extLst>
          </p:cNvPr>
          <p:cNvSpPr/>
          <p:nvPr>
            <p:custDataLst>
              <p:tags r:id="rId122"/>
            </p:custDataLst>
          </p:nvPr>
        </p:nvSpPr>
        <p:spPr bwMode="auto">
          <a:xfrm>
            <a:off x="3499317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4A78EBB7-8DC8-4912-8D16-330CEFD1CA32}"/>
              </a:ext>
            </a:extLst>
          </p:cNvPr>
          <p:cNvSpPr/>
          <p:nvPr>
            <p:custDataLst>
              <p:tags r:id="rId123"/>
            </p:custDataLst>
          </p:nvPr>
        </p:nvSpPr>
        <p:spPr bwMode="auto">
          <a:xfrm>
            <a:off x="9667096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0772015-B369-4E72-8D70-6DBDEE1E80CD}"/>
              </a:ext>
            </a:extLst>
          </p:cNvPr>
          <p:cNvSpPr/>
          <p:nvPr>
            <p:custDataLst>
              <p:tags r:id="rId124"/>
            </p:custDataLst>
          </p:nvPr>
        </p:nvSpPr>
        <p:spPr bwMode="auto">
          <a:xfrm>
            <a:off x="9667096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2FAA072-50B1-46AC-8954-7F5AE7FB9B1E}"/>
              </a:ext>
            </a:extLst>
          </p:cNvPr>
          <p:cNvSpPr/>
          <p:nvPr/>
        </p:nvSpPr>
        <p:spPr>
          <a:xfrm>
            <a:off x="963376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0DAD7DA-B867-4200-8202-1D7DDC33B7FC}"/>
              </a:ext>
            </a:extLst>
          </p:cNvPr>
          <p:cNvSpPr/>
          <p:nvPr/>
        </p:nvSpPr>
        <p:spPr>
          <a:xfrm>
            <a:off x="3497441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41B51C1-B13C-46A4-B6ED-C3C2B4E1BA78}"/>
              </a:ext>
            </a:extLst>
          </p:cNvPr>
          <p:cNvSpPr/>
          <p:nvPr/>
        </p:nvSpPr>
        <p:spPr>
          <a:xfrm>
            <a:off x="9665220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C5DCB551-90D7-4FD3-852F-0DB4FDC1BA20}"/>
              </a:ext>
            </a:extLst>
          </p:cNvPr>
          <p:cNvSpPr/>
          <p:nvPr/>
        </p:nvSpPr>
        <p:spPr bwMode="auto">
          <a:xfrm rot="16200000">
            <a:off x="10362725" y="5087366"/>
            <a:ext cx="280143" cy="280143"/>
          </a:xfrm>
          <a:prstGeom prst="arc">
            <a:avLst>
              <a:gd name="adj1" fmla="val 16200000"/>
              <a:gd name="adj2" fmla="val 5574053"/>
            </a:avLst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18A6D16-ECC5-43B3-8591-0359CC00E358}"/>
              </a:ext>
            </a:extLst>
          </p:cNvPr>
          <p:cNvCxnSpPr>
            <a:stCxn id="10" idx="0"/>
            <a:endCxn id="698" idx="3"/>
          </p:cNvCxnSpPr>
          <p:nvPr/>
        </p:nvCxnSpPr>
        <p:spPr bwMode="auto">
          <a:xfrm flipH="1" flipV="1">
            <a:off x="8837525" y="5210739"/>
            <a:ext cx="1525200" cy="1669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29EEE5C-6D1D-4F85-915C-C5305F2ADA2C}"/>
              </a:ext>
            </a:extLst>
          </p:cNvPr>
          <p:cNvCxnSpPr>
            <a:stCxn id="497" idx="2"/>
            <a:endCxn id="10" idx="2"/>
          </p:cNvCxnSpPr>
          <p:nvPr/>
        </p:nvCxnSpPr>
        <p:spPr bwMode="auto">
          <a:xfrm rot="5400000">
            <a:off x="10499365" y="4410013"/>
            <a:ext cx="967837" cy="681188"/>
          </a:xfrm>
          <a:prstGeom prst="bentConnector3">
            <a:avLst>
              <a:gd name="adj1" fmla="val 100208"/>
            </a:avLst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D05D0A-C6CD-4552-83C3-790C4B877EB6}"/>
              </a:ext>
            </a:extLst>
          </p:cNvPr>
          <p:cNvSpPr txBox="1"/>
          <p:nvPr/>
        </p:nvSpPr>
        <p:spPr>
          <a:xfrm>
            <a:off x="1171220" y="685800"/>
            <a:ext cx="1028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/>
              <a:t>採用</a:t>
            </a:r>
            <a:r>
              <a:rPr lang="en-US" altLang="zh-TW" dirty="0"/>
              <a:t>SDN switch</a:t>
            </a:r>
            <a:r>
              <a:rPr lang="zh-TW" altLang="en-US" dirty="0"/>
              <a:t>改變</a:t>
            </a:r>
            <a:r>
              <a:rPr lang="en-US" altLang="zh-TW" dirty="0"/>
              <a:t>dst IP</a:t>
            </a:r>
            <a:r>
              <a:rPr lang="zh-TW" altLang="en-US" dirty="0"/>
              <a:t>的方案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可能還是要</a:t>
            </a:r>
            <a:r>
              <a:rPr lang="en-US" altLang="zh-TW" dirty="0"/>
              <a:t>MEC</a:t>
            </a:r>
            <a:r>
              <a:rPr lang="zh-TW" altLang="en-US" dirty="0"/>
              <a:t> </a:t>
            </a:r>
            <a:r>
              <a:rPr lang="en-US" altLang="zh-TW" dirty="0"/>
              <a:t>DNS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協助轉發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9ED4A38-8301-45BC-B93F-44AA57624907}"/>
              </a:ext>
            </a:extLst>
          </p:cNvPr>
          <p:cNvCxnSpPr>
            <a:endCxn id="399" idx="3"/>
          </p:cNvCxnSpPr>
          <p:nvPr/>
        </p:nvCxnSpPr>
        <p:spPr bwMode="auto">
          <a:xfrm flipV="1">
            <a:off x="3633027" y="5210739"/>
            <a:ext cx="1878448" cy="186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0AB944-A05C-4FC4-9B6D-D08DB28AF727}"/>
              </a:ext>
            </a:extLst>
          </p:cNvPr>
          <p:cNvCxnSpPr>
            <a:endCxn id="399" idx="3"/>
          </p:cNvCxnSpPr>
          <p:nvPr/>
        </p:nvCxnSpPr>
        <p:spPr bwMode="auto">
          <a:xfrm>
            <a:off x="4416481" y="4930987"/>
            <a:ext cx="1094994" cy="2797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439564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0.2202"/>
  <p:tag name="RMOST" val="134.2785"/>
  <p:tag name="TMOST" val="310.2113"/>
  <p:tag name="BMOST" val="334.26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9.9684"/>
  <p:tag name="RMOST" val="564.9213"/>
  <p:tag name="TMOST" val="382.818"/>
  <p:tag name="BMOST" val="437.770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98.5965"/>
  <p:tag name="RMOST" val="576.293"/>
  <p:tag name="TMOST" val="437.7709"/>
  <p:tag name="BMOST" val="466.85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0.9152"/>
  <p:tag name="RMOST" val="695.8682"/>
  <p:tag name="TMOST" val="382.818"/>
  <p:tag name="BMOST" val="437.77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20.9764"/>
  <p:tag name="TMOST" val="437.7709"/>
  <p:tag name="BMOST" val="466.85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8.8364"/>
  <p:tag name="RMOST" val="627"/>
  <p:tag name="TMOST" val="250.1081"/>
  <p:tag name="BMOST" val="298.27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97.2843"/>
  <p:tag name="TMOST" val="298.2717"/>
  <p:tag name="BMOST" val="327.35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103080</TotalTime>
  <Words>494</Words>
  <Application>Microsoft Office PowerPoint</Application>
  <PresentationFormat>寬螢幕</PresentationFormat>
  <Paragraphs>69</Paragraphs>
  <Slides>9</Slides>
  <Notes>5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Courier New</vt:lpstr>
      <vt:lpstr>Times</vt:lpstr>
      <vt:lpstr>Wingdings</vt:lpstr>
      <vt:lpstr>Default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2282</cp:revision>
  <cp:lastPrinted>2016-10-16T18:03:02Z</cp:lastPrinted>
  <dcterms:created xsi:type="dcterms:W3CDTF">2009-05-04T15:50:16Z</dcterms:created>
  <dcterms:modified xsi:type="dcterms:W3CDTF">2024-03-21T08:08:05Z</dcterms:modified>
</cp:coreProperties>
</file>