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notesSlides/notesSlide2.xml" ContentType="application/vnd.openxmlformats-officedocument.presentationml.notesSlide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342" r:id="rId4"/>
    <p:sldId id="344" r:id="rId5"/>
    <p:sldId id="345" r:id="rId6"/>
    <p:sldId id="341" r:id="rId7"/>
    <p:sldId id="346" r:id="rId8"/>
    <p:sldId id="347" r:id="rId9"/>
  </p:sldIdLst>
  <p:sldSz cx="12192000" cy="6858000"/>
  <p:notesSz cx="7315200" cy="96012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orient="horz" pos="145" userDrawn="1">
          <p15:clr>
            <a:srgbClr val="A4A3A4"/>
          </p15:clr>
        </p15:guide>
        <p15:guide id="3" orient="horz" pos="797" userDrawn="1">
          <p15:clr>
            <a:srgbClr val="A4A3A4"/>
          </p15:clr>
        </p15:guide>
        <p15:guide id="4" orient="horz" pos="3744" userDrawn="1">
          <p15:clr>
            <a:srgbClr val="A4A3A4"/>
          </p15:clr>
        </p15:guide>
        <p15:guide id="5" orient="horz" pos="3888" userDrawn="1">
          <p15:clr>
            <a:srgbClr val="A4A3A4"/>
          </p15:clr>
        </p15:guide>
        <p15:guide id="6" orient="horz" pos="1873" userDrawn="1">
          <p15:clr>
            <a:srgbClr val="A4A3A4"/>
          </p15:clr>
        </p15:guide>
        <p15:guide id="7" pos="576" userDrawn="1">
          <p15:clr>
            <a:srgbClr val="A4A3A4"/>
          </p15:clr>
        </p15:guide>
        <p15:guide id="8" pos="7104" userDrawn="1">
          <p15:clr>
            <a:srgbClr val="A4A3A4"/>
          </p15:clr>
        </p15:guide>
        <p15:guide id="9" pos="7488" userDrawn="1">
          <p15:clr>
            <a:srgbClr val="A4A3A4"/>
          </p15:clr>
        </p15:guide>
        <p15:guide id="10" pos="1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凱文 陳" initials="凱文" lastIdx="1" clrIdx="0">
    <p:extLst>
      <p:ext uri="{19B8F6BF-5375-455C-9EA6-DF929625EA0E}">
        <p15:presenceInfo xmlns:p15="http://schemas.microsoft.com/office/powerpoint/2012/main" userId="6aecda06b0957fc6" providerId="Windows Live"/>
      </p:ext>
    </p:extLst>
  </p:cmAuthor>
  <p:cmAuthor id="2" name="峻賢 林" initials="峻賢" lastIdx="6" clrIdx="1">
    <p:extLst>
      <p:ext uri="{19B8F6BF-5375-455C-9EA6-DF929625EA0E}">
        <p15:presenceInfo xmlns:p15="http://schemas.microsoft.com/office/powerpoint/2012/main" userId="8c949949a0f170d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9D9D9"/>
    <a:srgbClr val="FF66FF"/>
    <a:srgbClr val="3333FF"/>
    <a:srgbClr val="B2B2B2"/>
    <a:srgbClr val="808080"/>
    <a:srgbClr val="3366FF"/>
    <a:srgbClr val="6699FF"/>
    <a:srgbClr val="00FF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89623" autoAdjust="0"/>
  </p:normalViewPr>
  <p:slideViewPr>
    <p:cSldViewPr snapToGrid="0">
      <p:cViewPr varScale="1">
        <p:scale>
          <a:sx n="71" d="100"/>
          <a:sy n="71" d="100"/>
        </p:scale>
        <p:origin x="1066" y="67"/>
      </p:cViewPr>
      <p:guideLst>
        <p:guide orient="horz" pos="1008"/>
        <p:guide orient="horz" pos="145"/>
        <p:guide orient="horz" pos="797"/>
        <p:guide orient="horz" pos="3744"/>
        <p:guide orient="horz" pos="3888"/>
        <p:guide orient="horz" pos="1873"/>
        <p:guide pos="576"/>
        <p:guide pos="7104"/>
        <p:guide pos="7488"/>
        <p:guide pos="1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84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fld id="{05E85D13-7FEE-4A30-B43D-71D2B42775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>
              <a:defRPr sz="1300" smtClean="0"/>
            </a:lvl1pPr>
          </a:lstStyle>
          <a:p>
            <a:pPr>
              <a:defRPr/>
            </a:pPr>
            <a:r>
              <a:rPr lang="en-US" altLang="en-US" dirty="0"/>
              <a:t>NTPU Talk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r>
              <a:rPr lang="en-US" altLang="en-US" dirty="0"/>
              <a:t>2016/10/21</a:t>
            </a:r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fld id="{5B8D8FCE-FEE4-42F2-859E-D3FE38494F8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桌子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D8FCE-FEE4-42F2-859E-D3FE38494F88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8836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D8FCE-FEE4-42F2-859E-D3FE38494F88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119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D8FCE-FEE4-42F2-859E-D3FE38494F88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7609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527300"/>
            <a:ext cx="10363200" cy="1143000"/>
          </a:xfrm>
        </p:spPr>
        <p:txBody>
          <a:bodyPr lIns="91440" tIns="45720" rIns="91440" bIns="45720" anchor="ctr"/>
          <a:lstStyle>
            <a:lvl1pPr>
              <a:defRPr sz="4800" b="1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2A9BF25D-8552-4C42-8F5C-36E233E5737C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F8DC95-6EC9-4694-A2E6-304A50131A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467" y="658070"/>
            <a:ext cx="655656" cy="65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28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994A9BC1-DD0B-45CE-A842-4B6BDEE4A5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7493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11186009" y="1143000"/>
            <a:ext cx="184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</p:spPr>
        <p:txBody>
          <a:bodyPr/>
          <a:lstStyle>
            <a:lvl1pPr>
              <a:defRPr/>
            </a:lvl1pPr>
          </a:lstStyle>
          <a:p>
            <a:fld id="{8D2C18B7-9795-4970-A3B3-E148A262CA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8242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3C8932A9-4F2C-4B8C-943C-E935BDDAD6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3632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2291" y="1649506"/>
            <a:ext cx="10325101" cy="430679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2800">
                <a:solidFill>
                  <a:srgbClr val="596F9F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600" baseline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40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3pPr>
            <a:lvl4pPr>
              <a:defRPr sz="220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4pPr>
            <a:lvl5pPr>
              <a:defRPr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	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 sz="1600"/>
            </a:lvl1pPr>
          </a:lstStyle>
          <a:p>
            <a:fld id="{8D3C0205-A4ED-49FA-A528-855184B0DC6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1"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4077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 userDrawn="1"/>
        </p:nvSpPr>
        <p:spPr bwMode="auto">
          <a:xfrm flipV="1">
            <a:off x="6089652" y="1549400"/>
            <a:ext cx="16933" cy="42799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sz="1800" dirty="0">
              <a:ln>
                <a:solidFill>
                  <a:schemeClr val="bg2"/>
                </a:solidFill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3112" y="1497013"/>
            <a:ext cx="5053189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1"/>
          </p:nvPr>
        </p:nvSpPr>
        <p:spPr>
          <a:xfrm>
            <a:off x="6276624" y="1497013"/>
            <a:ext cx="5053189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000">
                <a:latin typeface="Times" panose="02020603050405020304" pitchFamily="18" charset="0"/>
                <a:cs typeface="Times" panose="02020603050405020304" pitchFamily="18" charset="0"/>
              </a:defRPr>
            </a:lvl2pPr>
            <a:lvl3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3pPr>
            <a:lvl4pPr>
              <a:defRPr sz="1600">
                <a:latin typeface="Times" panose="02020603050405020304" pitchFamily="18" charset="0"/>
                <a:cs typeface="Times" panose="02020603050405020304" pitchFamily="18" charset="0"/>
              </a:defRPr>
            </a:lvl4pPr>
            <a:lvl5pPr>
              <a:defRPr sz="1400">
                <a:latin typeface="Times" panose="02020603050405020304" pitchFamily="18" charset="0"/>
                <a:cs typeface="Times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</p:spPr>
        <p:txBody>
          <a:bodyPr/>
          <a:lstStyle>
            <a:lvl1pPr>
              <a:defRPr/>
            </a:lvl1pPr>
          </a:lstStyle>
          <a:p>
            <a:fld id="{8C3EAC65-6E48-47F9-A508-3B23ADB9FD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301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eft +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 userDrawn="1"/>
        </p:nvSpPr>
        <p:spPr bwMode="auto">
          <a:xfrm flipV="1">
            <a:off x="6089652" y="1549400"/>
            <a:ext cx="16933" cy="42799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sz="1800" dirty="0">
              <a:ln>
                <a:solidFill>
                  <a:schemeClr val="bg2"/>
                </a:solidFill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1"/>
          </p:nvPr>
        </p:nvSpPr>
        <p:spPr>
          <a:xfrm>
            <a:off x="903118" y="1498600"/>
            <a:ext cx="5040489" cy="4457700"/>
          </a:xfrm>
        </p:spPr>
        <p:txBody>
          <a:bodyPr/>
          <a:lstStyle>
            <a:lvl1pPr>
              <a:defRPr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6244167" y="1497013"/>
            <a:ext cx="5077884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2pPr>
            <a:lvl3pPr>
              <a:defRPr sz="2000">
                <a:latin typeface="Times" panose="02020603050405020304" pitchFamily="18" charset="0"/>
                <a:cs typeface="Times" panose="02020603050405020304" pitchFamily="18" charset="0"/>
              </a:defRPr>
            </a:lvl3pPr>
            <a:lvl4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4pPr>
            <a:lvl5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</p:spPr>
        <p:txBody>
          <a:bodyPr/>
          <a:lstStyle>
            <a:lvl1pPr>
              <a:defRPr/>
            </a:lvl1pPr>
          </a:lstStyle>
          <a:p>
            <a:fld id="{25B07F57-CBA6-4CDE-88DD-8693E0CC35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804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+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091519" y="520700"/>
            <a:ext cx="6100484" cy="5486400"/>
          </a:xfrm>
        </p:spPr>
        <p:txBody>
          <a:bodyPr/>
          <a:lstStyle>
            <a:lvl1pPr>
              <a:defRPr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903112" y="1497013"/>
            <a:ext cx="5053189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000">
                <a:latin typeface="Times" panose="02020603050405020304" pitchFamily="18" charset="0"/>
                <a:cs typeface="Times" panose="02020603050405020304" pitchFamily="18" charset="0"/>
              </a:defRPr>
            </a:lvl2pPr>
            <a:lvl3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3pPr>
            <a:lvl4pPr>
              <a:defRPr sz="1600">
                <a:latin typeface="Times" panose="02020603050405020304" pitchFamily="18" charset="0"/>
                <a:cs typeface="Times" panose="02020603050405020304" pitchFamily="18" charset="0"/>
              </a:defRPr>
            </a:lvl4pPr>
            <a:lvl5pPr>
              <a:defRPr sz="1400">
                <a:latin typeface="Times" panose="02020603050405020304" pitchFamily="18" charset="0"/>
                <a:cs typeface="Times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E82676A3-2B97-41A6-9128-8DA59EA958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389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389517" y="596900"/>
            <a:ext cx="5057423" cy="7874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" y="520700"/>
            <a:ext cx="6100484" cy="5486400"/>
          </a:xfrm>
        </p:spPr>
        <p:txBody>
          <a:bodyPr/>
          <a:lstStyle>
            <a:lvl1pPr>
              <a:defRPr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6389512" y="1497013"/>
            <a:ext cx="5053189" cy="44592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3289C69E-C818-431A-9DBE-1782311EBB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22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+ Picture Right INS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098691" y="1625604"/>
            <a:ext cx="5178909" cy="3810219"/>
          </a:xfrm>
        </p:spPr>
        <p:txBody>
          <a:bodyPr/>
          <a:lstStyle>
            <a:lvl1pPr>
              <a:defRPr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903112" y="1497013"/>
            <a:ext cx="5053189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000">
                <a:latin typeface="Times" panose="02020603050405020304" pitchFamily="18" charset="0"/>
                <a:cs typeface="Times" panose="02020603050405020304" pitchFamily="18" charset="0"/>
              </a:defRPr>
            </a:lvl2pPr>
            <a:lvl3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3pPr>
            <a:lvl4pPr>
              <a:defRPr sz="1600">
                <a:latin typeface="Times" panose="02020603050405020304" pitchFamily="18" charset="0"/>
                <a:cs typeface="Times" panose="02020603050405020304" pitchFamily="18" charset="0"/>
              </a:defRPr>
            </a:lvl4pPr>
            <a:lvl5pPr>
              <a:defRPr sz="1400">
                <a:latin typeface="Times" panose="02020603050405020304" pitchFamily="18" charset="0"/>
                <a:cs typeface="Times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4B311D3F-1939-4C5B-805B-EA1AFBE2E8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737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0" y="520700"/>
            <a:ext cx="12192000" cy="54864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2FF5D7BD-7131-45BE-98F1-674413530B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1504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91" y="5486400"/>
            <a:ext cx="10358967" cy="342900"/>
          </a:xfrm>
        </p:spPr>
        <p:txBody>
          <a:bodyPr/>
          <a:lstStyle>
            <a:lvl1pPr algn="r">
              <a:defRPr sz="1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0" y="520711"/>
            <a:ext cx="12192000" cy="4855633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01BEB3B3-9096-4A4D-ADD8-1718D56156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99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12291" y="596900"/>
            <a:ext cx="10358967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878425" y="1497013"/>
            <a:ext cx="10358967" cy="445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96967" y="6533102"/>
            <a:ext cx="24384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C5D177D2-638F-4B51-B1FF-7398CBFDD69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105" name="Rectangle 9"/>
          <p:cNvSpPr>
            <a:spLocks noChangeArrowheads="1"/>
          </p:cNvSpPr>
          <p:nvPr userDrawn="1"/>
        </p:nvSpPr>
        <p:spPr bwMode="auto">
          <a:xfrm>
            <a:off x="0" y="6007100"/>
            <a:ext cx="12192000" cy="587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800">
                <a:latin typeface="Arial" charset="0"/>
                <a:ea typeface="ＭＳ Ｐゴシック" charset="0"/>
              </a:rPr>
              <a:t> </a:t>
            </a: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0" y="449263"/>
            <a:ext cx="12192000" cy="587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800" dirty="0">
                <a:latin typeface="Arial" charset="0"/>
                <a:ea typeface="ＭＳ Ｐゴシック" charset="0"/>
              </a:rPr>
              <a:t>  </a:t>
            </a:r>
          </a:p>
        </p:txBody>
      </p:sp>
      <p:sp>
        <p:nvSpPr>
          <p:cNvPr id="7" name="Text Placeholder 8"/>
          <p:cNvSpPr txBox="1">
            <a:spLocks/>
          </p:cNvSpPr>
          <p:nvPr userDrawn="1"/>
        </p:nvSpPr>
        <p:spPr>
          <a:xfrm>
            <a:off x="-78657" y="81820"/>
            <a:ext cx="5545395" cy="32853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30000"/>
              </a:spcAft>
              <a:buFont typeface="Wingdings" panose="05000000000000000000" pitchFamily="2" charset="2"/>
              <a:buNone/>
              <a:defRPr sz="2400">
                <a:solidFill>
                  <a:schemeClr val="accent1"/>
                </a:solidFill>
                <a:latin typeface="+mn-lt"/>
                <a:ea typeface="+mn-ea"/>
                <a:cs typeface="ＭＳ Ｐゴシック" charset="0"/>
              </a:defRPr>
            </a:lvl1pPr>
            <a:lvl2pPr marL="514350" indent="-114300" algn="l" rtl="0" eaLnBrk="0" fontAlgn="base" hangingPunct="0">
              <a:lnSpc>
                <a:spcPts val="22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2pPr>
            <a:lvl3pPr marL="1023938" indent="-285750" algn="l" rtl="0" eaLnBrk="0" fontAlgn="base" hangingPunct="0">
              <a:lnSpc>
                <a:spcPts val="20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n"/>
              <a:defRPr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3pPr>
            <a:lvl4pPr marL="1200150" indent="-114300" algn="l" rtl="0" eaLnBrk="0" fontAlgn="base" hangingPunct="0">
              <a:lnSpc>
                <a:spcPts val="18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60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4pPr>
            <a:lvl5pPr marL="1428750" indent="-1252538" algn="l" rtl="0" eaLnBrk="0" fontAlgn="base" hangingPunct="0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None/>
              <a:defRPr sz="1400" baseline="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5pPr>
            <a:lvl6pPr marL="20002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6pPr>
            <a:lvl7pPr marL="24574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7pPr>
            <a:lvl8pPr marL="29146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8pPr>
            <a:lvl9pPr marL="33718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9pPr>
          </a:lstStyle>
          <a:p>
            <a:pPr lvl="4"/>
            <a:r>
              <a:rPr lang="en-US" altLang="zh-TW" kern="0" dirty="0"/>
              <a:t>NEMS </a:t>
            </a:r>
            <a:r>
              <a:rPr lang="en-US" altLang="zh-TW" kern="0" baseline="0" dirty="0"/>
              <a:t>Lab, CSD</a:t>
            </a:r>
            <a:endParaRPr lang="en-US" altLang="zh-TW" kern="0" dirty="0"/>
          </a:p>
        </p:txBody>
      </p:sp>
      <p:sp>
        <p:nvSpPr>
          <p:cNvPr id="8" name="Text Placeholder 8"/>
          <p:cNvSpPr txBox="1">
            <a:spLocks/>
          </p:cNvSpPr>
          <p:nvPr userDrawn="1"/>
        </p:nvSpPr>
        <p:spPr>
          <a:xfrm>
            <a:off x="9384890" y="81820"/>
            <a:ext cx="2650478" cy="32853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30000"/>
              </a:spcAft>
              <a:buFont typeface="Wingdings" panose="05000000000000000000" pitchFamily="2" charset="2"/>
              <a:buNone/>
              <a:defRPr sz="2400">
                <a:solidFill>
                  <a:schemeClr val="accent1"/>
                </a:solidFill>
                <a:latin typeface="+mn-lt"/>
                <a:ea typeface="+mn-ea"/>
                <a:cs typeface="ＭＳ Ｐゴシック" charset="0"/>
              </a:defRPr>
            </a:lvl1pPr>
            <a:lvl2pPr marL="514350" indent="-114300" algn="l" rtl="0" eaLnBrk="0" fontAlgn="base" hangingPunct="0">
              <a:lnSpc>
                <a:spcPts val="22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2pPr>
            <a:lvl3pPr marL="1023938" indent="-285750" algn="l" rtl="0" eaLnBrk="0" fontAlgn="base" hangingPunct="0">
              <a:lnSpc>
                <a:spcPts val="20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n"/>
              <a:defRPr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3pPr>
            <a:lvl4pPr marL="1200150" indent="-114300" algn="l" rtl="0" eaLnBrk="0" fontAlgn="base" hangingPunct="0">
              <a:lnSpc>
                <a:spcPts val="18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60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4pPr>
            <a:lvl5pPr marL="1428750" indent="-1252538" algn="l" rtl="0" eaLnBrk="0" fontAlgn="base" hangingPunct="0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None/>
              <a:defRPr sz="1400" baseline="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5pPr>
            <a:lvl6pPr marL="20002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6pPr>
            <a:lvl7pPr marL="24574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7pPr>
            <a:lvl8pPr marL="29146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8pPr>
            <a:lvl9pPr marL="33718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9pPr>
          </a:lstStyle>
          <a:p>
            <a:pPr lvl="4" algn="r"/>
            <a:r>
              <a:rPr lang="en-US" altLang="zh-TW" kern="0" dirty="0"/>
              <a:t>NCTU, Taiwan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2" r:id="rId1"/>
    <p:sldLayoutId id="2147484213" r:id="rId2"/>
    <p:sldLayoutId id="2147484221" r:id="rId3"/>
    <p:sldLayoutId id="2147484222" r:id="rId4"/>
    <p:sldLayoutId id="2147484214" r:id="rId5"/>
    <p:sldLayoutId id="2147484215" r:id="rId6"/>
    <p:sldLayoutId id="2147484216" r:id="rId7"/>
    <p:sldLayoutId id="2147484217" r:id="rId8"/>
    <p:sldLayoutId id="2147484218" r:id="rId9"/>
    <p:sldLayoutId id="2147484219" r:id="rId10"/>
    <p:sldLayoutId id="2147484223" r:id="rId11"/>
    <p:sldLayoutId id="214748422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lnSpc>
          <a:spcPts val="2800"/>
        </a:lnSpc>
        <a:spcBef>
          <a:spcPct val="0"/>
        </a:spcBef>
        <a:spcAft>
          <a:spcPct val="30000"/>
        </a:spcAft>
        <a:buFont typeface="Wingdings" panose="05000000000000000000" pitchFamily="2" charset="2"/>
        <a:buChar char="l"/>
        <a:defRPr sz="2800">
          <a:solidFill>
            <a:schemeClr val="accent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514350" indent="-114300" algn="l" rtl="0" eaLnBrk="0" fontAlgn="base" hangingPunct="0">
        <a:lnSpc>
          <a:spcPts val="2400"/>
        </a:lnSpc>
        <a:spcBef>
          <a:spcPct val="10000"/>
        </a:spcBef>
        <a:spcAft>
          <a:spcPct val="30000"/>
        </a:spcAft>
        <a:buSzPct val="80000"/>
        <a:buFont typeface="Courier New" panose="02070309020205020404" pitchFamily="49" charset="0"/>
        <a:buChar char="o"/>
        <a:defRPr sz="26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023938" indent="-285750" algn="l" rtl="0" eaLnBrk="0" fontAlgn="base" hangingPunct="0">
        <a:lnSpc>
          <a:spcPts val="2000"/>
        </a:lnSpc>
        <a:spcBef>
          <a:spcPct val="10000"/>
        </a:spcBef>
        <a:spcAft>
          <a:spcPct val="30000"/>
        </a:spcAft>
        <a:buSzPct val="80000"/>
        <a:buFont typeface="Wingdings" panose="05000000000000000000" pitchFamily="2" charset="2"/>
        <a:buChar char="n"/>
        <a:defRPr sz="2400">
          <a:solidFill>
            <a:schemeClr val="accent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200150" indent="-114300" algn="l" rtl="0" eaLnBrk="0" fontAlgn="base" hangingPunct="0">
        <a:lnSpc>
          <a:spcPts val="1800"/>
        </a:lnSpc>
        <a:spcBef>
          <a:spcPct val="10000"/>
        </a:spcBef>
        <a:spcAft>
          <a:spcPct val="30000"/>
        </a:spcAft>
        <a:buSzPct val="80000"/>
        <a:buChar char="•"/>
        <a:defRPr sz="2200">
          <a:solidFill>
            <a:schemeClr val="accent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543050" indent="-114300" algn="l" rtl="0" eaLnBrk="0" fontAlgn="base" hangingPunct="0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2000">
          <a:solidFill>
            <a:schemeClr val="accent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0002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6pPr>
      <a:lvl7pPr marL="24574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7pPr>
      <a:lvl8pPr marL="29146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8pPr>
      <a:lvl9pPr marL="33718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tags" Target="../tags/tag30.xml"/><Relationship Id="rId21" Type="http://schemas.openxmlformats.org/officeDocument/2006/relationships/tags" Target="../tags/tag25.xml"/><Relationship Id="rId42" Type="http://schemas.openxmlformats.org/officeDocument/2006/relationships/tags" Target="../tags/tag46.xml"/><Relationship Id="rId47" Type="http://schemas.openxmlformats.org/officeDocument/2006/relationships/tags" Target="../tags/tag51.xml"/><Relationship Id="rId63" Type="http://schemas.openxmlformats.org/officeDocument/2006/relationships/tags" Target="../tags/tag67.xml"/><Relationship Id="rId68" Type="http://schemas.openxmlformats.org/officeDocument/2006/relationships/tags" Target="../tags/tag72.xml"/><Relationship Id="rId84" Type="http://schemas.openxmlformats.org/officeDocument/2006/relationships/tags" Target="../tags/tag88.xml"/><Relationship Id="rId89" Type="http://schemas.openxmlformats.org/officeDocument/2006/relationships/tags" Target="../tags/tag93.xml"/><Relationship Id="rId112" Type="http://schemas.openxmlformats.org/officeDocument/2006/relationships/slideLayout" Target="../slideLayouts/slideLayout2.xml"/><Relationship Id="rId16" Type="http://schemas.openxmlformats.org/officeDocument/2006/relationships/tags" Target="../tags/tag20.xml"/><Relationship Id="rId107" Type="http://schemas.openxmlformats.org/officeDocument/2006/relationships/tags" Target="../tags/tag111.xml"/><Relationship Id="rId11" Type="http://schemas.openxmlformats.org/officeDocument/2006/relationships/tags" Target="../tags/tag15.xml"/><Relationship Id="rId32" Type="http://schemas.openxmlformats.org/officeDocument/2006/relationships/tags" Target="../tags/tag36.xml"/><Relationship Id="rId37" Type="http://schemas.openxmlformats.org/officeDocument/2006/relationships/tags" Target="../tags/tag41.xml"/><Relationship Id="rId53" Type="http://schemas.openxmlformats.org/officeDocument/2006/relationships/tags" Target="../tags/tag57.xml"/><Relationship Id="rId58" Type="http://schemas.openxmlformats.org/officeDocument/2006/relationships/tags" Target="../tags/tag62.xml"/><Relationship Id="rId74" Type="http://schemas.openxmlformats.org/officeDocument/2006/relationships/tags" Target="../tags/tag78.xml"/><Relationship Id="rId79" Type="http://schemas.openxmlformats.org/officeDocument/2006/relationships/tags" Target="../tags/tag83.xml"/><Relationship Id="rId102" Type="http://schemas.openxmlformats.org/officeDocument/2006/relationships/tags" Target="../tags/tag106.xml"/><Relationship Id="rId5" Type="http://schemas.openxmlformats.org/officeDocument/2006/relationships/tags" Target="../tags/tag9.xml"/><Relationship Id="rId90" Type="http://schemas.openxmlformats.org/officeDocument/2006/relationships/tags" Target="../tags/tag94.xml"/><Relationship Id="rId95" Type="http://schemas.openxmlformats.org/officeDocument/2006/relationships/tags" Target="../tags/tag99.xml"/><Relationship Id="rId22" Type="http://schemas.openxmlformats.org/officeDocument/2006/relationships/tags" Target="../tags/tag26.xml"/><Relationship Id="rId27" Type="http://schemas.openxmlformats.org/officeDocument/2006/relationships/tags" Target="../tags/tag31.xml"/><Relationship Id="rId43" Type="http://schemas.openxmlformats.org/officeDocument/2006/relationships/tags" Target="../tags/tag47.xml"/><Relationship Id="rId48" Type="http://schemas.openxmlformats.org/officeDocument/2006/relationships/tags" Target="../tags/tag52.xml"/><Relationship Id="rId64" Type="http://schemas.openxmlformats.org/officeDocument/2006/relationships/tags" Target="../tags/tag68.xml"/><Relationship Id="rId69" Type="http://schemas.openxmlformats.org/officeDocument/2006/relationships/tags" Target="../tags/tag73.xml"/><Relationship Id="rId113" Type="http://schemas.openxmlformats.org/officeDocument/2006/relationships/notesSlide" Target="../notesSlides/notesSlide2.xml"/><Relationship Id="rId80" Type="http://schemas.openxmlformats.org/officeDocument/2006/relationships/tags" Target="../tags/tag84.xml"/><Relationship Id="rId85" Type="http://schemas.openxmlformats.org/officeDocument/2006/relationships/tags" Target="../tags/tag89.xml"/><Relationship Id="rId12" Type="http://schemas.openxmlformats.org/officeDocument/2006/relationships/tags" Target="../tags/tag16.xml"/><Relationship Id="rId17" Type="http://schemas.openxmlformats.org/officeDocument/2006/relationships/tags" Target="../tags/tag21.xml"/><Relationship Id="rId33" Type="http://schemas.openxmlformats.org/officeDocument/2006/relationships/tags" Target="../tags/tag37.xml"/><Relationship Id="rId38" Type="http://schemas.openxmlformats.org/officeDocument/2006/relationships/tags" Target="../tags/tag42.xml"/><Relationship Id="rId59" Type="http://schemas.openxmlformats.org/officeDocument/2006/relationships/tags" Target="../tags/tag63.xml"/><Relationship Id="rId103" Type="http://schemas.openxmlformats.org/officeDocument/2006/relationships/tags" Target="../tags/tag107.xml"/><Relationship Id="rId108" Type="http://schemas.openxmlformats.org/officeDocument/2006/relationships/tags" Target="../tags/tag112.xml"/><Relationship Id="rId54" Type="http://schemas.openxmlformats.org/officeDocument/2006/relationships/tags" Target="../tags/tag58.xml"/><Relationship Id="rId70" Type="http://schemas.openxmlformats.org/officeDocument/2006/relationships/tags" Target="../tags/tag74.xml"/><Relationship Id="rId75" Type="http://schemas.openxmlformats.org/officeDocument/2006/relationships/tags" Target="../tags/tag79.xml"/><Relationship Id="rId91" Type="http://schemas.openxmlformats.org/officeDocument/2006/relationships/tags" Target="../tags/tag95.xml"/><Relationship Id="rId96" Type="http://schemas.openxmlformats.org/officeDocument/2006/relationships/tags" Target="../tags/tag100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5" Type="http://schemas.openxmlformats.org/officeDocument/2006/relationships/tags" Target="../tags/tag19.xml"/><Relationship Id="rId23" Type="http://schemas.openxmlformats.org/officeDocument/2006/relationships/tags" Target="../tags/tag27.xml"/><Relationship Id="rId28" Type="http://schemas.openxmlformats.org/officeDocument/2006/relationships/tags" Target="../tags/tag32.xml"/><Relationship Id="rId36" Type="http://schemas.openxmlformats.org/officeDocument/2006/relationships/tags" Target="../tags/tag40.xml"/><Relationship Id="rId49" Type="http://schemas.openxmlformats.org/officeDocument/2006/relationships/tags" Target="../tags/tag53.xml"/><Relationship Id="rId57" Type="http://schemas.openxmlformats.org/officeDocument/2006/relationships/tags" Target="../tags/tag61.xml"/><Relationship Id="rId106" Type="http://schemas.openxmlformats.org/officeDocument/2006/relationships/tags" Target="../tags/tag110.xml"/><Relationship Id="rId114" Type="http://schemas.openxmlformats.org/officeDocument/2006/relationships/image" Target="../media/image2.jpg"/><Relationship Id="rId10" Type="http://schemas.openxmlformats.org/officeDocument/2006/relationships/tags" Target="../tags/tag14.xml"/><Relationship Id="rId31" Type="http://schemas.openxmlformats.org/officeDocument/2006/relationships/tags" Target="../tags/tag35.xml"/><Relationship Id="rId44" Type="http://schemas.openxmlformats.org/officeDocument/2006/relationships/tags" Target="../tags/tag48.xml"/><Relationship Id="rId52" Type="http://schemas.openxmlformats.org/officeDocument/2006/relationships/tags" Target="../tags/tag56.xml"/><Relationship Id="rId60" Type="http://schemas.openxmlformats.org/officeDocument/2006/relationships/tags" Target="../tags/tag64.xml"/><Relationship Id="rId65" Type="http://schemas.openxmlformats.org/officeDocument/2006/relationships/tags" Target="../tags/tag69.xml"/><Relationship Id="rId73" Type="http://schemas.openxmlformats.org/officeDocument/2006/relationships/tags" Target="../tags/tag77.xml"/><Relationship Id="rId78" Type="http://schemas.openxmlformats.org/officeDocument/2006/relationships/tags" Target="../tags/tag82.xml"/><Relationship Id="rId81" Type="http://schemas.openxmlformats.org/officeDocument/2006/relationships/tags" Target="../tags/tag85.xml"/><Relationship Id="rId86" Type="http://schemas.openxmlformats.org/officeDocument/2006/relationships/tags" Target="../tags/tag90.xml"/><Relationship Id="rId94" Type="http://schemas.openxmlformats.org/officeDocument/2006/relationships/tags" Target="../tags/tag98.xml"/><Relationship Id="rId99" Type="http://schemas.openxmlformats.org/officeDocument/2006/relationships/tags" Target="../tags/tag103.xml"/><Relationship Id="rId101" Type="http://schemas.openxmlformats.org/officeDocument/2006/relationships/tags" Target="../tags/tag105.xml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3" Type="http://schemas.openxmlformats.org/officeDocument/2006/relationships/tags" Target="../tags/tag17.xml"/><Relationship Id="rId18" Type="http://schemas.openxmlformats.org/officeDocument/2006/relationships/tags" Target="../tags/tag22.xml"/><Relationship Id="rId39" Type="http://schemas.openxmlformats.org/officeDocument/2006/relationships/tags" Target="../tags/tag43.xml"/><Relationship Id="rId109" Type="http://schemas.openxmlformats.org/officeDocument/2006/relationships/tags" Target="../tags/tag113.xml"/><Relationship Id="rId34" Type="http://schemas.openxmlformats.org/officeDocument/2006/relationships/tags" Target="../tags/tag38.xml"/><Relationship Id="rId50" Type="http://schemas.openxmlformats.org/officeDocument/2006/relationships/tags" Target="../tags/tag54.xml"/><Relationship Id="rId55" Type="http://schemas.openxmlformats.org/officeDocument/2006/relationships/tags" Target="../tags/tag59.xml"/><Relationship Id="rId76" Type="http://schemas.openxmlformats.org/officeDocument/2006/relationships/tags" Target="../tags/tag80.xml"/><Relationship Id="rId97" Type="http://schemas.openxmlformats.org/officeDocument/2006/relationships/tags" Target="../tags/tag101.xml"/><Relationship Id="rId104" Type="http://schemas.openxmlformats.org/officeDocument/2006/relationships/tags" Target="../tags/tag108.xml"/><Relationship Id="rId7" Type="http://schemas.openxmlformats.org/officeDocument/2006/relationships/tags" Target="../tags/tag11.xml"/><Relationship Id="rId71" Type="http://schemas.openxmlformats.org/officeDocument/2006/relationships/tags" Target="../tags/tag75.xml"/><Relationship Id="rId92" Type="http://schemas.openxmlformats.org/officeDocument/2006/relationships/tags" Target="../tags/tag96.xml"/><Relationship Id="rId2" Type="http://schemas.openxmlformats.org/officeDocument/2006/relationships/tags" Target="../tags/tag6.xml"/><Relationship Id="rId29" Type="http://schemas.openxmlformats.org/officeDocument/2006/relationships/tags" Target="../tags/tag33.xml"/><Relationship Id="rId24" Type="http://schemas.openxmlformats.org/officeDocument/2006/relationships/tags" Target="../tags/tag28.xml"/><Relationship Id="rId40" Type="http://schemas.openxmlformats.org/officeDocument/2006/relationships/tags" Target="../tags/tag44.xml"/><Relationship Id="rId45" Type="http://schemas.openxmlformats.org/officeDocument/2006/relationships/tags" Target="../tags/tag49.xml"/><Relationship Id="rId66" Type="http://schemas.openxmlformats.org/officeDocument/2006/relationships/tags" Target="../tags/tag70.xml"/><Relationship Id="rId87" Type="http://schemas.openxmlformats.org/officeDocument/2006/relationships/tags" Target="../tags/tag91.xml"/><Relationship Id="rId110" Type="http://schemas.openxmlformats.org/officeDocument/2006/relationships/tags" Target="../tags/tag114.xml"/><Relationship Id="rId115" Type="http://schemas.openxmlformats.org/officeDocument/2006/relationships/image" Target="../media/image3.png"/><Relationship Id="rId61" Type="http://schemas.openxmlformats.org/officeDocument/2006/relationships/tags" Target="../tags/tag65.xml"/><Relationship Id="rId82" Type="http://schemas.openxmlformats.org/officeDocument/2006/relationships/tags" Target="../tags/tag86.xml"/><Relationship Id="rId19" Type="http://schemas.openxmlformats.org/officeDocument/2006/relationships/tags" Target="../tags/tag23.xml"/><Relationship Id="rId14" Type="http://schemas.openxmlformats.org/officeDocument/2006/relationships/tags" Target="../tags/tag18.xml"/><Relationship Id="rId30" Type="http://schemas.openxmlformats.org/officeDocument/2006/relationships/tags" Target="../tags/tag34.xml"/><Relationship Id="rId35" Type="http://schemas.openxmlformats.org/officeDocument/2006/relationships/tags" Target="../tags/tag39.xml"/><Relationship Id="rId56" Type="http://schemas.openxmlformats.org/officeDocument/2006/relationships/tags" Target="../tags/tag60.xml"/><Relationship Id="rId77" Type="http://schemas.openxmlformats.org/officeDocument/2006/relationships/tags" Target="../tags/tag81.xml"/><Relationship Id="rId100" Type="http://schemas.openxmlformats.org/officeDocument/2006/relationships/tags" Target="../tags/tag104.xml"/><Relationship Id="rId105" Type="http://schemas.openxmlformats.org/officeDocument/2006/relationships/tags" Target="../tags/tag109.xml"/><Relationship Id="rId8" Type="http://schemas.openxmlformats.org/officeDocument/2006/relationships/tags" Target="../tags/tag12.xml"/><Relationship Id="rId51" Type="http://schemas.openxmlformats.org/officeDocument/2006/relationships/tags" Target="../tags/tag55.xml"/><Relationship Id="rId72" Type="http://schemas.openxmlformats.org/officeDocument/2006/relationships/tags" Target="../tags/tag76.xml"/><Relationship Id="rId93" Type="http://schemas.openxmlformats.org/officeDocument/2006/relationships/tags" Target="../tags/tag97.xml"/><Relationship Id="rId98" Type="http://schemas.openxmlformats.org/officeDocument/2006/relationships/tags" Target="../tags/tag102.xml"/><Relationship Id="rId3" Type="http://schemas.openxmlformats.org/officeDocument/2006/relationships/tags" Target="../tags/tag7.xml"/><Relationship Id="rId25" Type="http://schemas.openxmlformats.org/officeDocument/2006/relationships/tags" Target="../tags/tag29.xml"/><Relationship Id="rId46" Type="http://schemas.openxmlformats.org/officeDocument/2006/relationships/tags" Target="../tags/tag50.xml"/><Relationship Id="rId67" Type="http://schemas.openxmlformats.org/officeDocument/2006/relationships/tags" Target="../tags/tag71.xml"/><Relationship Id="rId20" Type="http://schemas.openxmlformats.org/officeDocument/2006/relationships/tags" Target="../tags/tag24.xml"/><Relationship Id="rId41" Type="http://schemas.openxmlformats.org/officeDocument/2006/relationships/tags" Target="../tags/tag45.xml"/><Relationship Id="rId62" Type="http://schemas.openxmlformats.org/officeDocument/2006/relationships/tags" Target="../tags/tag66.xml"/><Relationship Id="rId83" Type="http://schemas.openxmlformats.org/officeDocument/2006/relationships/tags" Target="../tags/tag87.xml"/><Relationship Id="rId88" Type="http://schemas.openxmlformats.org/officeDocument/2006/relationships/tags" Target="../tags/tag92.xml"/><Relationship Id="rId111" Type="http://schemas.openxmlformats.org/officeDocument/2006/relationships/tags" Target="../tags/tag115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tags" Target="../tags/tag141.xml"/><Relationship Id="rId21" Type="http://schemas.openxmlformats.org/officeDocument/2006/relationships/tags" Target="../tags/tag136.xml"/><Relationship Id="rId42" Type="http://schemas.openxmlformats.org/officeDocument/2006/relationships/tags" Target="../tags/tag157.xml"/><Relationship Id="rId47" Type="http://schemas.openxmlformats.org/officeDocument/2006/relationships/tags" Target="../tags/tag162.xml"/><Relationship Id="rId63" Type="http://schemas.openxmlformats.org/officeDocument/2006/relationships/tags" Target="../tags/tag178.xml"/><Relationship Id="rId68" Type="http://schemas.openxmlformats.org/officeDocument/2006/relationships/tags" Target="../tags/tag183.xml"/><Relationship Id="rId84" Type="http://schemas.openxmlformats.org/officeDocument/2006/relationships/tags" Target="../tags/tag199.xml"/><Relationship Id="rId89" Type="http://schemas.openxmlformats.org/officeDocument/2006/relationships/tags" Target="../tags/tag204.xml"/><Relationship Id="rId112" Type="http://schemas.openxmlformats.org/officeDocument/2006/relationships/slideLayout" Target="../slideLayouts/slideLayout2.xml"/><Relationship Id="rId16" Type="http://schemas.openxmlformats.org/officeDocument/2006/relationships/tags" Target="../tags/tag131.xml"/><Relationship Id="rId107" Type="http://schemas.openxmlformats.org/officeDocument/2006/relationships/tags" Target="../tags/tag222.xml"/><Relationship Id="rId11" Type="http://schemas.openxmlformats.org/officeDocument/2006/relationships/tags" Target="../tags/tag126.xml"/><Relationship Id="rId32" Type="http://schemas.openxmlformats.org/officeDocument/2006/relationships/tags" Target="../tags/tag147.xml"/><Relationship Id="rId37" Type="http://schemas.openxmlformats.org/officeDocument/2006/relationships/tags" Target="../tags/tag152.xml"/><Relationship Id="rId53" Type="http://schemas.openxmlformats.org/officeDocument/2006/relationships/tags" Target="../tags/tag168.xml"/><Relationship Id="rId58" Type="http://schemas.openxmlformats.org/officeDocument/2006/relationships/tags" Target="../tags/tag173.xml"/><Relationship Id="rId74" Type="http://schemas.openxmlformats.org/officeDocument/2006/relationships/tags" Target="../tags/tag189.xml"/><Relationship Id="rId79" Type="http://schemas.openxmlformats.org/officeDocument/2006/relationships/tags" Target="../tags/tag194.xml"/><Relationship Id="rId102" Type="http://schemas.openxmlformats.org/officeDocument/2006/relationships/tags" Target="../tags/tag217.xml"/><Relationship Id="rId5" Type="http://schemas.openxmlformats.org/officeDocument/2006/relationships/tags" Target="../tags/tag120.xml"/><Relationship Id="rId90" Type="http://schemas.openxmlformats.org/officeDocument/2006/relationships/tags" Target="../tags/tag205.xml"/><Relationship Id="rId95" Type="http://schemas.openxmlformats.org/officeDocument/2006/relationships/tags" Target="../tags/tag210.xml"/><Relationship Id="rId22" Type="http://schemas.openxmlformats.org/officeDocument/2006/relationships/tags" Target="../tags/tag137.xml"/><Relationship Id="rId27" Type="http://schemas.openxmlformats.org/officeDocument/2006/relationships/tags" Target="../tags/tag142.xml"/><Relationship Id="rId43" Type="http://schemas.openxmlformats.org/officeDocument/2006/relationships/tags" Target="../tags/tag158.xml"/><Relationship Id="rId48" Type="http://schemas.openxmlformats.org/officeDocument/2006/relationships/tags" Target="../tags/tag163.xml"/><Relationship Id="rId64" Type="http://schemas.openxmlformats.org/officeDocument/2006/relationships/tags" Target="../tags/tag179.xml"/><Relationship Id="rId69" Type="http://schemas.openxmlformats.org/officeDocument/2006/relationships/tags" Target="../tags/tag184.xml"/><Relationship Id="rId113" Type="http://schemas.openxmlformats.org/officeDocument/2006/relationships/notesSlide" Target="../notesSlides/notesSlide3.xml"/><Relationship Id="rId80" Type="http://schemas.openxmlformats.org/officeDocument/2006/relationships/tags" Target="../tags/tag195.xml"/><Relationship Id="rId85" Type="http://schemas.openxmlformats.org/officeDocument/2006/relationships/tags" Target="../tags/tag200.xml"/><Relationship Id="rId12" Type="http://schemas.openxmlformats.org/officeDocument/2006/relationships/tags" Target="../tags/tag127.xml"/><Relationship Id="rId17" Type="http://schemas.openxmlformats.org/officeDocument/2006/relationships/tags" Target="../tags/tag132.xml"/><Relationship Id="rId33" Type="http://schemas.openxmlformats.org/officeDocument/2006/relationships/tags" Target="../tags/tag148.xml"/><Relationship Id="rId38" Type="http://schemas.openxmlformats.org/officeDocument/2006/relationships/tags" Target="../tags/tag153.xml"/><Relationship Id="rId59" Type="http://schemas.openxmlformats.org/officeDocument/2006/relationships/tags" Target="../tags/tag174.xml"/><Relationship Id="rId103" Type="http://schemas.openxmlformats.org/officeDocument/2006/relationships/tags" Target="../tags/tag218.xml"/><Relationship Id="rId108" Type="http://schemas.openxmlformats.org/officeDocument/2006/relationships/tags" Target="../tags/tag223.xml"/><Relationship Id="rId54" Type="http://schemas.openxmlformats.org/officeDocument/2006/relationships/tags" Target="../tags/tag169.xml"/><Relationship Id="rId70" Type="http://schemas.openxmlformats.org/officeDocument/2006/relationships/tags" Target="../tags/tag185.xml"/><Relationship Id="rId75" Type="http://schemas.openxmlformats.org/officeDocument/2006/relationships/tags" Target="../tags/tag190.xml"/><Relationship Id="rId91" Type="http://schemas.openxmlformats.org/officeDocument/2006/relationships/tags" Target="../tags/tag206.xml"/><Relationship Id="rId96" Type="http://schemas.openxmlformats.org/officeDocument/2006/relationships/tags" Target="../tags/tag211.xml"/><Relationship Id="rId1" Type="http://schemas.openxmlformats.org/officeDocument/2006/relationships/tags" Target="../tags/tag116.xml"/><Relationship Id="rId6" Type="http://schemas.openxmlformats.org/officeDocument/2006/relationships/tags" Target="../tags/tag121.xml"/><Relationship Id="rId15" Type="http://schemas.openxmlformats.org/officeDocument/2006/relationships/tags" Target="../tags/tag130.xml"/><Relationship Id="rId23" Type="http://schemas.openxmlformats.org/officeDocument/2006/relationships/tags" Target="../tags/tag138.xml"/><Relationship Id="rId28" Type="http://schemas.openxmlformats.org/officeDocument/2006/relationships/tags" Target="../tags/tag143.xml"/><Relationship Id="rId36" Type="http://schemas.openxmlformats.org/officeDocument/2006/relationships/tags" Target="../tags/tag151.xml"/><Relationship Id="rId49" Type="http://schemas.openxmlformats.org/officeDocument/2006/relationships/tags" Target="../tags/tag164.xml"/><Relationship Id="rId57" Type="http://schemas.openxmlformats.org/officeDocument/2006/relationships/tags" Target="../tags/tag172.xml"/><Relationship Id="rId106" Type="http://schemas.openxmlformats.org/officeDocument/2006/relationships/tags" Target="../tags/tag221.xml"/><Relationship Id="rId114" Type="http://schemas.openxmlformats.org/officeDocument/2006/relationships/image" Target="../media/image2.jpg"/><Relationship Id="rId10" Type="http://schemas.openxmlformats.org/officeDocument/2006/relationships/tags" Target="../tags/tag125.xml"/><Relationship Id="rId31" Type="http://schemas.openxmlformats.org/officeDocument/2006/relationships/tags" Target="../tags/tag146.xml"/><Relationship Id="rId44" Type="http://schemas.openxmlformats.org/officeDocument/2006/relationships/tags" Target="../tags/tag159.xml"/><Relationship Id="rId52" Type="http://schemas.openxmlformats.org/officeDocument/2006/relationships/tags" Target="../tags/tag167.xml"/><Relationship Id="rId60" Type="http://schemas.openxmlformats.org/officeDocument/2006/relationships/tags" Target="../tags/tag175.xml"/><Relationship Id="rId65" Type="http://schemas.openxmlformats.org/officeDocument/2006/relationships/tags" Target="../tags/tag180.xml"/><Relationship Id="rId73" Type="http://schemas.openxmlformats.org/officeDocument/2006/relationships/tags" Target="../tags/tag188.xml"/><Relationship Id="rId78" Type="http://schemas.openxmlformats.org/officeDocument/2006/relationships/tags" Target="../tags/tag193.xml"/><Relationship Id="rId81" Type="http://schemas.openxmlformats.org/officeDocument/2006/relationships/tags" Target="../tags/tag196.xml"/><Relationship Id="rId86" Type="http://schemas.openxmlformats.org/officeDocument/2006/relationships/tags" Target="../tags/tag201.xml"/><Relationship Id="rId94" Type="http://schemas.openxmlformats.org/officeDocument/2006/relationships/tags" Target="../tags/tag209.xml"/><Relationship Id="rId99" Type="http://schemas.openxmlformats.org/officeDocument/2006/relationships/tags" Target="../tags/tag214.xml"/><Relationship Id="rId101" Type="http://schemas.openxmlformats.org/officeDocument/2006/relationships/tags" Target="../tags/tag216.xml"/><Relationship Id="rId4" Type="http://schemas.openxmlformats.org/officeDocument/2006/relationships/tags" Target="../tags/tag119.xml"/><Relationship Id="rId9" Type="http://schemas.openxmlformats.org/officeDocument/2006/relationships/tags" Target="../tags/tag124.xml"/><Relationship Id="rId13" Type="http://schemas.openxmlformats.org/officeDocument/2006/relationships/tags" Target="../tags/tag128.xml"/><Relationship Id="rId18" Type="http://schemas.openxmlformats.org/officeDocument/2006/relationships/tags" Target="../tags/tag133.xml"/><Relationship Id="rId39" Type="http://schemas.openxmlformats.org/officeDocument/2006/relationships/tags" Target="../tags/tag154.xml"/><Relationship Id="rId109" Type="http://schemas.openxmlformats.org/officeDocument/2006/relationships/tags" Target="../tags/tag224.xml"/><Relationship Id="rId34" Type="http://schemas.openxmlformats.org/officeDocument/2006/relationships/tags" Target="../tags/tag149.xml"/><Relationship Id="rId50" Type="http://schemas.openxmlformats.org/officeDocument/2006/relationships/tags" Target="../tags/tag165.xml"/><Relationship Id="rId55" Type="http://schemas.openxmlformats.org/officeDocument/2006/relationships/tags" Target="../tags/tag170.xml"/><Relationship Id="rId76" Type="http://schemas.openxmlformats.org/officeDocument/2006/relationships/tags" Target="../tags/tag191.xml"/><Relationship Id="rId97" Type="http://schemas.openxmlformats.org/officeDocument/2006/relationships/tags" Target="../tags/tag212.xml"/><Relationship Id="rId104" Type="http://schemas.openxmlformats.org/officeDocument/2006/relationships/tags" Target="../tags/tag219.xml"/><Relationship Id="rId7" Type="http://schemas.openxmlformats.org/officeDocument/2006/relationships/tags" Target="../tags/tag122.xml"/><Relationship Id="rId71" Type="http://schemas.openxmlformats.org/officeDocument/2006/relationships/tags" Target="../tags/tag186.xml"/><Relationship Id="rId92" Type="http://schemas.openxmlformats.org/officeDocument/2006/relationships/tags" Target="../tags/tag207.xml"/><Relationship Id="rId2" Type="http://schemas.openxmlformats.org/officeDocument/2006/relationships/tags" Target="../tags/tag117.xml"/><Relationship Id="rId29" Type="http://schemas.openxmlformats.org/officeDocument/2006/relationships/tags" Target="../tags/tag144.xml"/><Relationship Id="rId24" Type="http://schemas.openxmlformats.org/officeDocument/2006/relationships/tags" Target="../tags/tag139.xml"/><Relationship Id="rId40" Type="http://schemas.openxmlformats.org/officeDocument/2006/relationships/tags" Target="../tags/tag155.xml"/><Relationship Id="rId45" Type="http://schemas.openxmlformats.org/officeDocument/2006/relationships/tags" Target="../tags/tag160.xml"/><Relationship Id="rId66" Type="http://schemas.openxmlformats.org/officeDocument/2006/relationships/tags" Target="../tags/tag181.xml"/><Relationship Id="rId87" Type="http://schemas.openxmlformats.org/officeDocument/2006/relationships/tags" Target="../tags/tag202.xml"/><Relationship Id="rId110" Type="http://schemas.openxmlformats.org/officeDocument/2006/relationships/tags" Target="../tags/tag225.xml"/><Relationship Id="rId115" Type="http://schemas.openxmlformats.org/officeDocument/2006/relationships/image" Target="../media/image3.png"/><Relationship Id="rId61" Type="http://schemas.openxmlformats.org/officeDocument/2006/relationships/tags" Target="../tags/tag176.xml"/><Relationship Id="rId82" Type="http://schemas.openxmlformats.org/officeDocument/2006/relationships/tags" Target="../tags/tag197.xml"/><Relationship Id="rId19" Type="http://schemas.openxmlformats.org/officeDocument/2006/relationships/tags" Target="../tags/tag134.xml"/><Relationship Id="rId14" Type="http://schemas.openxmlformats.org/officeDocument/2006/relationships/tags" Target="../tags/tag129.xml"/><Relationship Id="rId30" Type="http://schemas.openxmlformats.org/officeDocument/2006/relationships/tags" Target="../tags/tag145.xml"/><Relationship Id="rId35" Type="http://schemas.openxmlformats.org/officeDocument/2006/relationships/tags" Target="../tags/tag150.xml"/><Relationship Id="rId56" Type="http://schemas.openxmlformats.org/officeDocument/2006/relationships/tags" Target="../tags/tag171.xml"/><Relationship Id="rId77" Type="http://schemas.openxmlformats.org/officeDocument/2006/relationships/tags" Target="../tags/tag192.xml"/><Relationship Id="rId100" Type="http://schemas.openxmlformats.org/officeDocument/2006/relationships/tags" Target="../tags/tag215.xml"/><Relationship Id="rId105" Type="http://schemas.openxmlformats.org/officeDocument/2006/relationships/tags" Target="../tags/tag220.xml"/><Relationship Id="rId8" Type="http://schemas.openxmlformats.org/officeDocument/2006/relationships/tags" Target="../tags/tag123.xml"/><Relationship Id="rId51" Type="http://schemas.openxmlformats.org/officeDocument/2006/relationships/tags" Target="../tags/tag166.xml"/><Relationship Id="rId72" Type="http://schemas.openxmlformats.org/officeDocument/2006/relationships/tags" Target="../tags/tag187.xml"/><Relationship Id="rId93" Type="http://schemas.openxmlformats.org/officeDocument/2006/relationships/tags" Target="../tags/tag208.xml"/><Relationship Id="rId98" Type="http://schemas.openxmlformats.org/officeDocument/2006/relationships/tags" Target="../tags/tag213.xml"/><Relationship Id="rId3" Type="http://schemas.openxmlformats.org/officeDocument/2006/relationships/tags" Target="../tags/tag118.xml"/><Relationship Id="rId25" Type="http://schemas.openxmlformats.org/officeDocument/2006/relationships/tags" Target="../tags/tag140.xml"/><Relationship Id="rId46" Type="http://schemas.openxmlformats.org/officeDocument/2006/relationships/tags" Target="../tags/tag161.xml"/><Relationship Id="rId67" Type="http://schemas.openxmlformats.org/officeDocument/2006/relationships/tags" Target="../tags/tag182.xml"/><Relationship Id="rId20" Type="http://schemas.openxmlformats.org/officeDocument/2006/relationships/tags" Target="../tags/tag135.xml"/><Relationship Id="rId41" Type="http://schemas.openxmlformats.org/officeDocument/2006/relationships/tags" Target="../tags/tag156.xml"/><Relationship Id="rId62" Type="http://schemas.openxmlformats.org/officeDocument/2006/relationships/tags" Target="../tags/tag177.xml"/><Relationship Id="rId83" Type="http://schemas.openxmlformats.org/officeDocument/2006/relationships/tags" Target="../tags/tag198.xml"/><Relationship Id="rId88" Type="http://schemas.openxmlformats.org/officeDocument/2006/relationships/tags" Target="../tags/tag203.xml"/><Relationship Id="rId111" Type="http://schemas.openxmlformats.org/officeDocument/2006/relationships/tags" Target="../tags/tag2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83F3C27-840F-4BE7-B316-D071836075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BF25D-8552-4C42-8F5C-36E233E5737C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AF0C8064-D1F5-414E-92DF-60CEEF525B58}"/>
              </a:ext>
            </a:extLst>
          </p:cNvPr>
          <p:cNvSpPr txBox="1">
            <a:spLocks/>
          </p:cNvSpPr>
          <p:nvPr/>
        </p:nvSpPr>
        <p:spPr bwMode="auto">
          <a:xfrm>
            <a:off x="0" y="2857500"/>
            <a:ext cx="12191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Times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altLang="zh-TW" sz="4700" b="1" kern="0" dirty="0"/>
              <a:t>20240321</a:t>
            </a:r>
          </a:p>
        </p:txBody>
      </p:sp>
    </p:spTree>
    <p:extLst>
      <p:ext uri="{BB962C8B-B14F-4D97-AF65-F5344CB8AC3E}">
        <p14:creationId xmlns:p14="http://schemas.microsoft.com/office/powerpoint/2010/main" val="513744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6022E8B-D90B-44E7-B56B-18324DE9E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Build the environment for testing QoS.</a:t>
            </a:r>
          </a:p>
          <a:p>
            <a:pPr lvl="1"/>
            <a:r>
              <a:rPr lang="en-US" altLang="zh-TW" dirty="0"/>
              <a:t> Because the small room only support 220V electricity, but there is no 220V extension cord.</a:t>
            </a:r>
          </a:p>
          <a:p>
            <a:pPr lvl="1"/>
            <a:r>
              <a:rPr lang="en-US" altLang="zh-TW" dirty="0"/>
              <a:t> Hence, I just move the system from the small room to the outside seat.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Discuss with </a:t>
            </a:r>
            <a:r>
              <a:rPr lang="zh-TW" altLang="en-US" dirty="0"/>
              <a:t>睿銓</a:t>
            </a:r>
            <a:r>
              <a:rPr lang="en-US" altLang="zh-TW" dirty="0"/>
              <a:t> about FiberLogic email.</a:t>
            </a:r>
          </a:p>
          <a:p>
            <a:endParaRPr lang="en-US" altLang="zh-TW" dirty="0"/>
          </a:p>
          <a:p>
            <a:r>
              <a:rPr lang="en-US" altLang="zh-TW" dirty="0"/>
              <a:t>Build the system for DPDK-based VXLAN experiment</a:t>
            </a: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This is still in progress.</a:t>
            </a:r>
          </a:p>
          <a:p>
            <a:pPr marL="0" indent="0">
              <a:buNone/>
            </a:pPr>
            <a:endParaRPr lang="en-US" altLang="zh-TW" dirty="0"/>
          </a:p>
          <a:p>
            <a:pPr marL="400050" lvl="1" indent="0">
              <a:buNone/>
            </a:pPr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96E939B-9E2E-4AD2-9410-21AAC7A73B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9FD448C2-D1D2-44D6-967D-A317652D3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This Week Progress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9352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C31942E-CD42-4B46-96E9-BB880A7CB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291" y="1649506"/>
            <a:ext cx="10325101" cy="4113119"/>
          </a:xfrm>
        </p:spPr>
        <p:txBody>
          <a:bodyPr>
            <a:normAutofit/>
          </a:bodyPr>
          <a:lstStyle/>
          <a:p>
            <a:r>
              <a:rPr lang="en-US" altLang="zh-TW" dirty="0"/>
              <a:t>Because NIC X710 performance is poor when testing</a:t>
            </a:r>
            <a:r>
              <a:rPr lang="zh-TW" altLang="en-US" dirty="0"/>
              <a:t> </a:t>
            </a:r>
            <a:r>
              <a:rPr lang="en-US" altLang="zh-TW" dirty="0"/>
              <a:t>maximum bandwidth.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20A6BE7-416B-4993-814C-E58993F449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7900B9CC-7EB1-482E-AC8E-A91AC8FEB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Bandwidth Limit Experiment</a:t>
            </a:r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970DC0D5-708F-48D0-BB7A-7A2AC3B31454}"/>
              </a:ext>
            </a:extLst>
          </p:cNvPr>
          <p:cNvSpPr txBox="1"/>
          <p:nvPr/>
        </p:nvSpPr>
        <p:spPr>
          <a:xfrm>
            <a:off x="5428398" y="2932730"/>
            <a:ext cx="1528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1600" dirty="0"/>
              <a:t>UE </a:t>
            </a:r>
            <a:r>
              <a:rPr lang="en-US" altLang="zh-TW" sz="1600" dirty="0">
                <a:sym typeface="Wingdings" panose="05000000000000000000" pitchFamily="2" charset="2"/>
              </a:rPr>
              <a:t> APP3</a:t>
            </a:r>
            <a:endParaRPr lang="zh-TW" altLang="en-US" sz="1600" dirty="0"/>
          </a:p>
        </p:txBody>
      </p: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01ADE27B-D429-453A-A9E2-46D00F3E6EF5}"/>
              </a:ext>
            </a:extLst>
          </p:cNvPr>
          <p:cNvGrpSpPr/>
          <p:nvPr/>
        </p:nvGrpSpPr>
        <p:grpSpPr>
          <a:xfrm>
            <a:off x="1068819" y="3003939"/>
            <a:ext cx="3785156" cy="3337194"/>
            <a:chOff x="406400" y="1385959"/>
            <a:chExt cx="4913745" cy="4332220"/>
          </a:xfrm>
        </p:grpSpPr>
        <p:grpSp>
          <p:nvGrpSpPr>
            <p:cNvPr id="67" name="群組 66">
              <a:extLst>
                <a:ext uri="{FF2B5EF4-FFF2-40B4-BE49-F238E27FC236}">
                  <a16:creationId xmlns:a16="http://schemas.microsoft.com/office/drawing/2014/main" id="{65481FE7-D5CF-4D09-B41D-698C4DE206D2}"/>
                </a:ext>
              </a:extLst>
            </p:cNvPr>
            <p:cNvGrpSpPr/>
            <p:nvPr/>
          </p:nvGrpSpPr>
          <p:grpSpPr>
            <a:xfrm>
              <a:off x="406400" y="4850438"/>
              <a:ext cx="1050541" cy="867741"/>
              <a:chOff x="672393" y="5164637"/>
              <a:chExt cx="1421378" cy="1174048"/>
            </a:xfrm>
          </p:grpSpPr>
          <p:sp>
            <p:nvSpPr>
              <p:cNvPr id="119" name="矩形: 圓角 118">
                <a:extLst>
                  <a:ext uri="{FF2B5EF4-FFF2-40B4-BE49-F238E27FC236}">
                    <a16:creationId xmlns:a16="http://schemas.microsoft.com/office/drawing/2014/main" id="{CE78E0C7-D7E0-4541-8CD9-7E01198B1464}"/>
                  </a:ext>
                </a:extLst>
              </p:cNvPr>
              <p:cNvSpPr/>
              <p:nvPr/>
            </p:nvSpPr>
            <p:spPr bwMode="auto">
              <a:xfrm>
                <a:off x="672393" y="5164637"/>
                <a:ext cx="1421378" cy="1174048"/>
              </a:xfrm>
              <a:prstGeom prst="roundRect">
                <a:avLst/>
              </a:prstGeom>
              <a:solidFill>
                <a:srgbClr val="D9D9D9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8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UE/GNB</a:t>
                </a:r>
                <a:endParaRPr kumimoji="0" lang="zh-TW" altLang="en-US" sz="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1EE4755C-D855-4967-A5CA-7D5D78E40CB5}"/>
                  </a:ext>
                </a:extLst>
              </p:cNvPr>
              <p:cNvSpPr/>
              <p:nvPr/>
            </p:nvSpPr>
            <p:spPr bwMode="auto">
              <a:xfrm>
                <a:off x="1243510" y="5164637"/>
                <a:ext cx="279142" cy="293331"/>
              </a:xfrm>
              <a:prstGeom prst="rect">
                <a:avLst/>
              </a:prstGeom>
              <a:solidFill>
                <a:srgbClr val="B6D7A8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grpSp>
          <p:nvGrpSpPr>
            <p:cNvPr id="68" name="群組 67">
              <a:extLst>
                <a:ext uri="{FF2B5EF4-FFF2-40B4-BE49-F238E27FC236}">
                  <a16:creationId xmlns:a16="http://schemas.microsoft.com/office/drawing/2014/main" id="{2871B1ED-F828-42FF-9AE5-C8EC22C08B67}"/>
                </a:ext>
              </a:extLst>
            </p:cNvPr>
            <p:cNvGrpSpPr/>
            <p:nvPr/>
          </p:nvGrpSpPr>
          <p:grpSpPr>
            <a:xfrm>
              <a:off x="1665052" y="4850438"/>
              <a:ext cx="1050542" cy="867741"/>
              <a:chOff x="1665052" y="4850438"/>
              <a:chExt cx="1050542" cy="867741"/>
            </a:xfrm>
          </p:grpSpPr>
          <p:sp>
            <p:nvSpPr>
              <p:cNvPr id="117" name="矩形: 圓角 116">
                <a:extLst>
                  <a:ext uri="{FF2B5EF4-FFF2-40B4-BE49-F238E27FC236}">
                    <a16:creationId xmlns:a16="http://schemas.microsoft.com/office/drawing/2014/main" id="{F7EB2FE1-B8AD-46D4-B59C-920C46E58D5F}"/>
                  </a:ext>
                </a:extLst>
              </p:cNvPr>
              <p:cNvSpPr/>
              <p:nvPr/>
            </p:nvSpPr>
            <p:spPr bwMode="auto">
              <a:xfrm>
                <a:off x="1665052" y="4850438"/>
                <a:ext cx="1050542" cy="867741"/>
              </a:xfrm>
              <a:prstGeom prst="roundRect">
                <a:avLst/>
              </a:prstGeom>
              <a:solidFill>
                <a:srgbClr val="D9D9D9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8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CN</a:t>
                </a:r>
                <a:endParaRPr kumimoji="0" lang="zh-TW" altLang="en-US" sz="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281EDC8D-406B-4F32-939C-D1FE60B29F53}"/>
                  </a:ext>
                </a:extLst>
              </p:cNvPr>
              <p:cNvSpPr/>
              <p:nvPr/>
            </p:nvSpPr>
            <p:spPr bwMode="auto">
              <a:xfrm>
                <a:off x="2087167" y="4850438"/>
                <a:ext cx="206315" cy="216802"/>
              </a:xfrm>
              <a:prstGeom prst="rect">
                <a:avLst/>
              </a:prstGeom>
              <a:solidFill>
                <a:srgbClr val="B6D7A8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sp>
          <p:nvSpPr>
            <p:cNvPr id="69" name="矩形: 圓角 68">
              <a:extLst>
                <a:ext uri="{FF2B5EF4-FFF2-40B4-BE49-F238E27FC236}">
                  <a16:creationId xmlns:a16="http://schemas.microsoft.com/office/drawing/2014/main" id="{992DC972-F9CC-4F03-A955-83F125ADCCB0}"/>
                </a:ext>
              </a:extLst>
            </p:cNvPr>
            <p:cNvSpPr/>
            <p:nvPr/>
          </p:nvSpPr>
          <p:spPr bwMode="auto">
            <a:xfrm>
              <a:off x="543593" y="1385959"/>
              <a:ext cx="4776552" cy="3011109"/>
            </a:xfrm>
            <a:prstGeom prst="roundRect">
              <a:avLst/>
            </a:prstGeom>
            <a:solidFill>
              <a:srgbClr val="CFE2F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70" name="矩形: 圓角 69">
              <a:extLst>
                <a:ext uri="{FF2B5EF4-FFF2-40B4-BE49-F238E27FC236}">
                  <a16:creationId xmlns:a16="http://schemas.microsoft.com/office/drawing/2014/main" id="{69B4239A-0D40-4F3C-8F5F-156F7AC6C29A}"/>
                </a:ext>
              </a:extLst>
            </p:cNvPr>
            <p:cNvSpPr/>
            <p:nvPr/>
          </p:nvSpPr>
          <p:spPr bwMode="auto">
            <a:xfrm>
              <a:off x="1069332" y="2757500"/>
              <a:ext cx="1959987" cy="1075999"/>
            </a:xfrm>
            <a:prstGeom prst="roundRect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TW" sz="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600" b="1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                                  </a:t>
              </a:r>
              <a:r>
                <a:rPr kumimoji="0" lang="en-US" altLang="zh-TW" sz="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OVS-DPDK</a:t>
              </a:r>
              <a:endParaRPr kumimoji="0" lang="zh-TW" altLang="en-US" sz="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grpSp>
          <p:nvGrpSpPr>
            <p:cNvPr id="71" name="群組 70">
              <a:extLst>
                <a:ext uri="{FF2B5EF4-FFF2-40B4-BE49-F238E27FC236}">
                  <a16:creationId xmlns:a16="http://schemas.microsoft.com/office/drawing/2014/main" id="{F2C18029-EA4F-4021-AEDE-7E90F52AA1D7}"/>
                </a:ext>
              </a:extLst>
            </p:cNvPr>
            <p:cNvGrpSpPr/>
            <p:nvPr/>
          </p:nvGrpSpPr>
          <p:grpSpPr>
            <a:xfrm>
              <a:off x="1078579" y="1574900"/>
              <a:ext cx="1515343" cy="944103"/>
              <a:chOff x="2715348" y="1328117"/>
              <a:chExt cx="2050252" cy="1277367"/>
            </a:xfrm>
          </p:grpSpPr>
          <p:sp>
            <p:nvSpPr>
              <p:cNvPr id="113" name="矩形: 圓角 112">
                <a:extLst>
                  <a:ext uri="{FF2B5EF4-FFF2-40B4-BE49-F238E27FC236}">
                    <a16:creationId xmlns:a16="http://schemas.microsoft.com/office/drawing/2014/main" id="{52261AFA-F26B-4B97-9E50-74AE5F25F4E3}"/>
                  </a:ext>
                </a:extLst>
              </p:cNvPr>
              <p:cNvSpPr/>
              <p:nvPr/>
            </p:nvSpPr>
            <p:spPr bwMode="auto">
              <a:xfrm>
                <a:off x="2715348" y="1328117"/>
                <a:ext cx="2050252" cy="1277365"/>
              </a:xfrm>
              <a:prstGeom prst="roundRect">
                <a:avLst/>
              </a:prstGeom>
              <a:solidFill>
                <a:srgbClr val="FFF2CC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8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GTP</a:t>
                </a:r>
                <a:r>
                  <a:rPr kumimoji="0" lang="zh-TW" altLang="en-US" sz="8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 </a:t>
                </a:r>
                <a:r>
                  <a:rPr kumimoji="0" lang="en-US" altLang="zh-TW" sz="8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Processor</a:t>
                </a:r>
                <a:endParaRPr kumimoji="0" lang="zh-TW" altLang="en-US" sz="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ACCDDB71-2A8D-4E4C-8F7C-131F223F1EE6}"/>
                  </a:ext>
                </a:extLst>
              </p:cNvPr>
              <p:cNvSpPr/>
              <p:nvPr/>
            </p:nvSpPr>
            <p:spPr bwMode="auto">
              <a:xfrm>
                <a:off x="3158126" y="2312153"/>
                <a:ext cx="279142" cy="293331"/>
              </a:xfrm>
              <a:prstGeom prst="rect">
                <a:avLst/>
              </a:prstGeom>
              <a:solidFill>
                <a:srgbClr val="B4A7D6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74557C87-55F7-4305-A514-14FADB9668FC}"/>
                  </a:ext>
                </a:extLst>
              </p:cNvPr>
              <p:cNvSpPr/>
              <p:nvPr/>
            </p:nvSpPr>
            <p:spPr bwMode="auto">
              <a:xfrm>
                <a:off x="3575235" y="2312153"/>
                <a:ext cx="279142" cy="293331"/>
              </a:xfrm>
              <a:prstGeom prst="rect">
                <a:avLst/>
              </a:prstGeom>
              <a:solidFill>
                <a:srgbClr val="B4A7D6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EC135983-F909-44B4-A5BF-66877FAC332E}"/>
                  </a:ext>
                </a:extLst>
              </p:cNvPr>
              <p:cNvSpPr/>
              <p:nvPr/>
            </p:nvSpPr>
            <p:spPr bwMode="auto">
              <a:xfrm>
                <a:off x="3992345" y="2312153"/>
                <a:ext cx="279142" cy="293331"/>
              </a:xfrm>
              <a:prstGeom prst="rect">
                <a:avLst/>
              </a:prstGeom>
              <a:solidFill>
                <a:srgbClr val="B4A7D6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61B8B023-C03B-4691-AA73-E69D4CFA80A5}"/>
                </a:ext>
              </a:extLst>
            </p:cNvPr>
            <p:cNvSpPr/>
            <p:nvPr/>
          </p:nvSpPr>
          <p:spPr bwMode="auto">
            <a:xfrm>
              <a:off x="1405837" y="2757499"/>
              <a:ext cx="206315" cy="216802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000" b="1" dirty="0"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6</a:t>
              </a:r>
              <a:endParaRPr kumimoji="0" lang="zh-TW" altLang="en-US" sz="800" b="1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FF83A2E1-07C8-4FD6-9F21-B9C056184C79}"/>
                </a:ext>
              </a:extLst>
            </p:cNvPr>
            <p:cNvSpPr/>
            <p:nvPr/>
          </p:nvSpPr>
          <p:spPr bwMode="auto">
            <a:xfrm>
              <a:off x="1714123" y="2757499"/>
              <a:ext cx="206315" cy="216802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1" i="0" u="none" strike="noStrike" cap="none" normalizeH="0" baseline="0" dirty="0">
                  <a:ln>
                    <a:noFill/>
                  </a:ln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5</a:t>
              </a:r>
              <a:endParaRPr kumimoji="0" lang="zh-TW" altLang="en-US" sz="1000" b="1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97A7BE7C-4CF3-4D21-8F60-9E57DA991B42}"/>
                </a:ext>
              </a:extLst>
            </p:cNvPr>
            <p:cNvSpPr/>
            <p:nvPr/>
          </p:nvSpPr>
          <p:spPr bwMode="auto">
            <a:xfrm>
              <a:off x="2022409" y="2757499"/>
              <a:ext cx="206315" cy="216802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1" i="0" u="none" strike="noStrike" cap="none" normalizeH="0" baseline="0" dirty="0">
                  <a:ln>
                    <a:noFill/>
                  </a:ln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7</a:t>
              </a:r>
              <a:endParaRPr kumimoji="0" lang="zh-TW" altLang="en-US" sz="1000" b="1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071642F0-69A5-4A86-9D0E-B3BEBF7CAE9F}"/>
                </a:ext>
              </a:extLst>
            </p:cNvPr>
            <p:cNvSpPr/>
            <p:nvPr/>
          </p:nvSpPr>
          <p:spPr bwMode="auto">
            <a:xfrm>
              <a:off x="1301731" y="4178130"/>
              <a:ext cx="206315" cy="216802"/>
            </a:xfrm>
            <a:prstGeom prst="rect">
              <a:avLst/>
            </a:prstGeom>
            <a:solidFill>
              <a:srgbClr val="EA9999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6441B604-A7A1-43ED-AD55-98348663C17E}"/>
                </a:ext>
              </a:extLst>
            </p:cNvPr>
            <p:cNvSpPr/>
            <p:nvPr/>
          </p:nvSpPr>
          <p:spPr bwMode="auto">
            <a:xfrm>
              <a:off x="1610018" y="4178130"/>
              <a:ext cx="206315" cy="216802"/>
            </a:xfrm>
            <a:prstGeom prst="rect">
              <a:avLst/>
            </a:prstGeom>
            <a:solidFill>
              <a:srgbClr val="EA9999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id="{811796BE-B260-44D9-BB80-9A6EEC298E0D}"/>
                </a:ext>
              </a:extLst>
            </p:cNvPr>
            <p:cNvCxnSpPr>
              <a:stCxn id="114" idx="2"/>
              <a:endCxn id="72" idx="0"/>
            </p:cNvCxnSpPr>
            <p:nvPr/>
          </p:nvCxnSpPr>
          <p:spPr bwMode="auto">
            <a:xfrm>
              <a:off x="1508995" y="2519003"/>
              <a:ext cx="0" cy="23849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8" name="直線接點 77">
              <a:extLst>
                <a:ext uri="{FF2B5EF4-FFF2-40B4-BE49-F238E27FC236}">
                  <a16:creationId xmlns:a16="http://schemas.microsoft.com/office/drawing/2014/main" id="{D07162F3-CFCE-4C03-B311-385909C2E9BC}"/>
                </a:ext>
              </a:extLst>
            </p:cNvPr>
            <p:cNvCxnSpPr>
              <a:stCxn id="115" idx="2"/>
              <a:endCxn id="73" idx="0"/>
            </p:cNvCxnSpPr>
            <p:nvPr/>
          </p:nvCxnSpPr>
          <p:spPr bwMode="auto">
            <a:xfrm>
              <a:off x="1817280" y="2519003"/>
              <a:ext cx="0" cy="23849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9" name="直線接點 78">
              <a:extLst>
                <a:ext uri="{FF2B5EF4-FFF2-40B4-BE49-F238E27FC236}">
                  <a16:creationId xmlns:a16="http://schemas.microsoft.com/office/drawing/2014/main" id="{186D005B-65B5-4195-91B0-F5C584F61462}"/>
                </a:ext>
              </a:extLst>
            </p:cNvPr>
            <p:cNvCxnSpPr>
              <a:stCxn id="116" idx="2"/>
              <a:endCxn id="74" idx="0"/>
            </p:cNvCxnSpPr>
            <p:nvPr/>
          </p:nvCxnSpPr>
          <p:spPr bwMode="auto">
            <a:xfrm>
              <a:off x="2125566" y="2519003"/>
              <a:ext cx="0" cy="23849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0" name="接點: 肘形 79">
              <a:extLst>
                <a:ext uri="{FF2B5EF4-FFF2-40B4-BE49-F238E27FC236}">
                  <a16:creationId xmlns:a16="http://schemas.microsoft.com/office/drawing/2014/main" id="{475A93F2-2D26-4DBE-A248-C8E95F3D0CD1}"/>
                </a:ext>
              </a:extLst>
            </p:cNvPr>
            <p:cNvCxnSpPr>
              <a:cxnSpLocks/>
              <a:stCxn id="82" idx="3"/>
              <a:endCxn id="108" idx="2"/>
            </p:cNvCxnSpPr>
            <p:nvPr/>
          </p:nvCxnSpPr>
          <p:spPr bwMode="auto">
            <a:xfrm flipV="1">
              <a:off x="3023389" y="2519234"/>
              <a:ext cx="297772" cy="520579"/>
            </a:xfrm>
            <a:prstGeom prst="bentConnector2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E55AE9E8-F379-41D6-91B1-D9FA13D23794}"/>
                </a:ext>
              </a:extLst>
            </p:cNvPr>
            <p:cNvSpPr/>
            <p:nvPr/>
          </p:nvSpPr>
          <p:spPr bwMode="auto">
            <a:xfrm>
              <a:off x="2817074" y="3205616"/>
              <a:ext cx="206315" cy="216802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EC3B1840-54F0-4726-A308-D5E32573D412}"/>
                </a:ext>
              </a:extLst>
            </p:cNvPr>
            <p:cNvSpPr/>
            <p:nvPr/>
          </p:nvSpPr>
          <p:spPr bwMode="auto">
            <a:xfrm>
              <a:off x="2817074" y="2931412"/>
              <a:ext cx="206315" cy="216802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A58C2BC4-CDBE-4489-9512-599D7A8FD689}"/>
                </a:ext>
              </a:extLst>
            </p:cNvPr>
            <p:cNvSpPr/>
            <p:nvPr/>
          </p:nvSpPr>
          <p:spPr bwMode="auto">
            <a:xfrm>
              <a:off x="1405837" y="3616359"/>
              <a:ext cx="206315" cy="216802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1" i="0" u="none" strike="noStrike" cap="none" normalizeH="0" baseline="0" dirty="0">
                  <a:ln>
                    <a:noFill/>
                  </a:ln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2</a:t>
              </a:r>
              <a:endParaRPr kumimoji="0" lang="zh-TW" altLang="en-US" sz="1000" b="1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D69405B9-DAAA-4B50-99B9-4473676AB6B9}"/>
                </a:ext>
              </a:extLst>
            </p:cNvPr>
            <p:cNvSpPr/>
            <p:nvPr/>
          </p:nvSpPr>
          <p:spPr bwMode="auto">
            <a:xfrm>
              <a:off x="1714123" y="3616359"/>
              <a:ext cx="206315" cy="216802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1" i="0" u="none" strike="noStrike" cap="none" normalizeH="0" baseline="0" dirty="0">
                  <a:ln>
                    <a:noFill/>
                  </a:ln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1</a:t>
              </a:r>
              <a:endParaRPr kumimoji="0" lang="zh-TW" altLang="en-US" sz="1000" b="1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02A3D81C-3307-410D-9E4E-5AEF7E1332FC}"/>
                </a:ext>
              </a:extLst>
            </p:cNvPr>
            <p:cNvCxnSpPr>
              <a:stCxn id="72" idx="2"/>
              <a:endCxn id="83" idx="0"/>
            </p:cNvCxnSpPr>
            <p:nvPr/>
          </p:nvCxnSpPr>
          <p:spPr bwMode="auto">
            <a:xfrm>
              <a:off x="1508995" y="2974301"/>
              <a:ext cx="0" cy="64205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6" name="直線接點 85">
              <a:extLst>
                <a:ext uri="{FF2B5EF4-FFF2-40B4-BE49-F238E27FC236}">
                  <a16:creationId xmlns:a16="http://schemas.microsoft.com/office/drawing/2014/main" id="{C1A38094-5E6C-4E57-882B-B7E66B2D266F}"/>
                </a:ext>
              </a:extLst>
            </p:cNvPr>
            <p:cNvCxnSpPr>
              <a:stCxn id="73" idx="2"/>
              <a:endCxn id="84" idx="0"/>
            </p:cNvCxnSpPr>
            <p:nvPr/>
          </p:nvCxnSpPr>
          <p:spPr bwMode="auto">
            <a:xfrm>
              <a:off x="1817281" y="2974301"/>
              <a:ext cx="0" cy="64205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7" name="直線接點 86">
              <a:extLst>
                <a:ext uri="{FF2B5EF4-FFF2-40B4-BE49-F238E27FC236}">
                  <a16:creationId xmlns:a16="http://schemas.microsoft.com/office/drawing/2014/main" id="{43E6A1EC-2F3A-4EFF-ADCC-5AAFF8EC65EC}"/>
                </a:ext>
              </a:extLst>
            </p:cNvPr>
            <p:cNvCxnSpPr>
              <a:stCxn id="84" idx="2"/>
              <a:endCxn id="76" idx="0"/>
            </p:cNvCxnSpPr>
            <p:nvPr/>
          </p:nvCxnSpPr>
          <p:spPr bwMode="auto">
            <a:xfrm flipH="1">
              <a:off x="1713176" y="3833161"/>
              <a:ext cx="104105" cy="34496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8" name="直線接點 87">
              <a:extLst>
                <a:ext uri="{FF2B5EF4-FFF2-40B4-BE49-F238E27FC236}">
                  <a16:creationId xmlns:a16="http://schemas.microsoft.com/office/drawing/2014/main" id="{6CF491E1-9B3D-4A88-93A9-77BF782A46D3}"/>
                </a:ext>
              </a:extLst>
            </p:cNvPr>
            <p:cNvCxnSpPr>
              <a:stCxn id="83" idx="2"/>
              <a:endCxn id="75" idx="0"/>
            </p:cNvCxnSpPr>
            <p:nvPr/>
          </p:nvCxnSpPr>
          <p:spPr bwMode="auto">
            <a:xfrm flipH="1">
              <a:off x="1404889" y="3833161"/>
              <a:ext cx="104106" cy="34496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9" name="接點: 肘形 88">
              <a:extLst>
                <a:ext uri="{FF2B5EF4-FFF2-40B4-BE49-F238E27FC236}">
                  <a16:creationId xmlns:a16="http://schemas.microsoft.com/office/drawing/2014/main" id="{DAAAD373-B905-447D-9486-32B6346B3D7D}"/>
                </a:ext>
              </a:extLst>
            </p:cNvPr>
            <p:cNvCxnSpPr>
              <a:cxnSpLocks/>
              <a:stCxn id="92" idx="3"/>
              <a:endCxn id="112" idx="1"/>
            </p:cNvCxnSpPr>
            <p:nvPr/>
          </p:nvCxnSpPr>
          <p:spPr bwMode="auto">
            <a:xfrm>
              <a:off x="3023389" y="3603722"/>
              <a:ext cx="999793" cy="229848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90" name="群組 89">
              <a:extLst>
                <a:ext uri="{FF2B5EF4-FFF2-40B4-BE49-F238E27FC236}">
                  <a16:creationId xmlns:a16="http://schemas.microsoft.com/office/drawing/2014/main" id="{32FFC9EE-353A-4F5B-BBB5-1963BBF88139}"/>
                </a:ext>
              </a:extLst>
            </p:cNvPr>
            <p:cNvGrpSpPr/>
            <p:nvPr/>
          </p:nvGrpSpPr>
          <p:grpSpPr>
            <a:xfrm>
              <a:off x="4023182" y="3333770"/>
              <a:ext cx="991398" cy="944102"/>
              <a:chOff x="5208856" y="1547150"/>
              <a:chExt cx="991398" cy="944102"/>
            </a:xfrm>
          </p:grpSpPr>
          <p:sp>
            <p:nvSpPr>
              <p:cNvPr id="111" name="矩形: 圓角 110">
                <a:extLst>
                  <a:ext uri="{FF2B5EF4-FFF2-40B4-BE49-F238E27FC236}">
                    <a16:creationId xmlns:a16="http://schemas.microsoft.com/office/drawing/2014/main" id="{32FD0D39-5571-4A3E-84DC-E9FF8ADC7EEE}"/>
                  </a:ext>
                </a:extLst>
              </p:cNvPr>
              <p:cNvSpPr/>
              <p:nvPr/>
            </p:nvSpPr>
            <p:spPr bwMode="auto">
              <a:xfrm>
                <a:off x="5208856" y="1547150"/>
                <a:ext cx="991398" cy="944102"/>
              </a:xfrm>
              <a:prstGeom prst="roundRect">
                <a:avLst/>
              </a:prstGeom>
              <a:solidFill>
                <a:srgbClr val="FFF2CC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8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APP2</a:t>
                </a:r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2ACFC1FD-12E3-44FB-8377-E5CE4529D780}"/>
                  </a:ext>
                </a:extLst>
              </p:cNvPr>
              <p:cNvSpPr/>
              <p:nvPr/>
            </p:nvSpPr>
            <p:spPr bwMode="auto">
              <a:xfrm>
                <a:off x="5208856" y="1938549"/>
                <a:ext cx="206314" cy="216801"/>
              </a:xfrm>
              <a:prstGeom prst="rect">
                <a:avLst/>
              </a:prstGeom>
              <a:solidFill>
                <a:srgbClr val="B4A7D6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grpSp>
          <p:nvGrpSpPr>
            <p:cNvPr id="91" name="群組 90">
              <a:extLst>
                <a:ext uri="{FF2B5EF4-FFF2-40B4-BE49-F238E27FC236}">
                  <a16:creationId xmlns:a16="http://schemas.microsoft.com/office/drawing/2014/main" id="{9F3D70D9-6925-4E20-AC91-22EC04DD3F19}"/>
                </a:ext>
              </a:extLst>
            </p:cNvPr>
            <p:cNvGrpSpPr/>
            <p:nvPr/>
          </p:nvGrpSpPr>
          <p:grpSpPr>
            <a:xfrm>
              <a:off x="4021056" y="2302202"/>
              <a:ext cx="991398" cy="944102"/>
              <a:chOff x="4021056" y="2302202"/>
              <a:chExt cx="991398" cy="944102"/>
            </a:xfrm>
          </p:grpSpPr>
          <p:sp>
            <p:nvSpPr>
              <p:cNvPr id="109" name="矩形: 圓角 108">
                <a:extLst>
                  <a:ext uri="{FF2B5EF4-FFF2-40B4-BE49-F238E27FC236}">
                    <a16:creationId xmlns:a16="http://schemas.microsoft.com/office/drawing/2014/main" id="{E397DCB4-CB0D-43E6-A2D8-3D6CB36CFA04}"/>
                  </a:ext>
                </a:extLst>
              </p:cNvPr>
              <p:cNvSpPr/>
              <p:nvPr/>
            </p:nvSpPr>
            <p:spPr bwMode="auto">
              <a:xfrm>
                <a:off x="4021056" y="2302202"/>
                <a:ext cx="991398" cy="944102"/>
              </a:xfrm>
              <a:prstGeom prst="roundRect">
                <a:avLst/>
              </a:prstGeom>
              <a:solidFill>
                <a:srgbClr val="FFF2CC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8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APP1</a:t>
                </a:r>
                <a:endParaRPr kumimoji="0" lang="zh-TW" altLang="en-US" sz="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E6CCA025-57CD-4BA9-AAFB-226B4F51523A}"/>
                  </a:ext>
                </a:extLst>
              </p:cNvPr>
              <p:cNvSpPr/>
              <p:nvPr/>
            </p:nvSpPr>
            <p:spPr bwMode="auto">
              <a:xfrm>
                <a:off x="4023182" y="2670508"/>
                <a:ext cx="206314" cy="216801"/>
              </a:xfrm>
              <a:prstGeom prst="rect">
                <a:avLst/>
              </a:prstGeom>
              <a:solidFill>
                <a:srgbClr val="B4A7D6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5186ACA2-B7EC-454A-9F47-427EDDAF6CAF}"/>
                </a:ext>
              </a:extLst>
            </p:cNvPr>
            <p:cNvSpPr/>
            <p:nvPr/>
          </p:nvSpPr>
          <p:spPr bwMode="auto">
            <a:xfrm>
              <a:off x="2817074" y="3495321"/>
              <a:ext cx="206315" cy="216802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grpSp>
          <p:nvGrpSpPr>
            <p:cNvPr id="93" name="群組 92">
              <a:extLst>
                <a:ext uri="{FF2B5EF4-FFF2-40B4-BE49-F238E27FC236}">
                  <a16:creationId xmlns:a16="http://schemas.microsoft.com/office/drawing/2014/main" id="{7E5545C5-C7BD-41A2-AE36-3C9E40F1D2C0}"/>
                </a:ext>
              </a:extLst>
            </p:cNvPr>
            <p:cNvGrpSpPr/>
            <p:nvPr/>
          </p:nvGrpSpPr>
          <p:grpSpPr>
            <a:xfrm>
              <a:off x="2715101" y="1506351"/>
              <a:ext cx="1205005" cy="1012883"/>
              <a:chOff x="2797743" y="1506351"/>
              <a:chExt cx="1205005" cy="1012883"/>
            </a:xfrm>
          </p:grpSpPr>
          <p:grpSp>
            <p:nvGrpSpPr>
              <p:cNvPr id="105" name="群組 104">
                <a:extLst>
                  <a:ext uri="{FF2B5EF4-FFF2-40B4-BE49-F238E27FC236}">
                    <a16:creationId xmlns:a16="http://schemas.microsoft.com/office/drawing/2014/main" id="{38E90ADB-2F1D-4D8C-8E72-691200035F6A}"/>
                  </a:ext>
                </a:extLst>
              </p:cNvPr>
              <p:cNvGrpSpPr/>
              <p:nvPr/>
            </p:nvGrpSpPr>
            <p:grpSpPr>
              <a:xfrm>
                <a:off x="2797743" y="1574900"/>
                <a:ext cx="1205005" cy="944334"/>
                <a:chOff x="3852837" y="1328117"/>
                <a:chExt cx="1630368" cy="1277680"/>
              </a:xfrm>
            </p:grpSpPr>
            <p:sp>
              <p:nvSpPr>
                <p:cNvPr id="107" name="矩形: 圓角 106">
                  <a:extLst>
                    <a:ext uri="{FF2B5EF4-FFF2-40B4-BE49-F238E27FC236}">
                      <a16:creationId xmlns:a16="http://schemas.microsoft.com/office/drawing/2014/main" id="{90830292-702E-4BFC-B52E-5C4CC5BB9E80}"/>
                    </a:ext>
                  </a:extLst>
                </p:cNvPr>
                <p:cNvSpPr/>
                <p:nvPr/>
              </p:nvSpPr>
              <p:spPr bwMode="auto">
                <a:xfrm>
                  <a:off x="3852837" y="1328117"/>
                  <a:ext cx="1630368" cy="1277365"/>
                </a:xfrm>
                <a:prstGeom prst="roundRect">
                  <a:avLst/>
                </a:prstGeom>
                <a:solidFill>
                  <a:srgbClr val="FFF2CC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TW" sz="800" b="1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" panose="02020603050405020304" pitchFamily="18" charset="0"/>
                      <a:ea typeface="ＭＳ Ｐゴシック" charset="0"/>
                      <a:cs typeface="Times" panose="02020603050405020304" pitchFamily="18" charset="0"/>
                    </a:rPr>
                    <a:t>ONOS Controller</a:t>
                  </a:r>
                  <a:endParaRPr kumimoji="0" lang="zh-TW" altLang="en-US" sz="8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  <p:sp>
              <p:nvSpPr>
                <p:cNvPr id="108" name="矩形 107">
                  <a:extLst>
                    <a:ext uri="{FF2B5EF4-FFF2-40B4-BE49-F238E27FC236}">
                      <a16:creationId xmlns:a16="http://schemas.microsoft.com/office/drawing/2014/main" id="{CCD99B2F-0340-46D6-92FD-363BF1A93748}"/>
                    </a:ext>
                  </a:extLst>
                </p:cNvPr>
                <p:cNvSpPr/>
                <p:nvPr/>
              </p:nvSpPr>
              <p:spPr bwMode="auto">
                <a:xfrm>
                  <a:off x="4533263" y="2312466"/>
                  <a:ext cx="279142" cy="293331"/>
                </a:xfrm>
                <a:prstGeom prst="rect">
                  <a:avLst/>
                </a:prstGeom>
                <a:solidFill>
                  <a:srgbClr val="B4A7D6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TW" altLang="en-US" sz="8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endParaRPr>
                </a:p>
              </p:txBody>
            </p:sp>
          </p:grp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790DA0C4-E8A0-4352-994E-1FFC851916B5}"/>
                  </a:ext>
                </a:extLst>
              </p:cNvPr>
              <p:cNvSpPr/>
              <p:nvPr/>
            </p:nvSpPr>
            <p:spPr bwMode="auto">
              <a:xfrm>
                <a:off x="2913161" y="1506351"/>
                <a:ext cx="991398" cy="289118"/>
              </a:xfrm>
              <a:prstGeom prst="rect">
                <a:avLst/>
              </a:prstGeom>
              <a:solidFill>
                <a:srgbClr val="00B050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7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DynamicACL</a:t>
                </a:r>
                <a:endParaRPr kumimoji="0" lang="zh-TW" altLang="en-US" sz="7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cxnSp>
          <p:nvCxnSpPr>
            <p:cNvPr id="94" name="接點: 肘形 93">
              <a:extLst>
                <a:ext uri="{FF2B5EF4-FFF2-40B4-BE49-F238E27FC236}">
                  <a16:creationId xmlns:a16="http://schemas.microsoft.com/office/drawing/2014/main" id="{258A18E7-EBC0-4C15-8C75-C2416B66FC1B}"/>
                </a:ext>
              </a:extLst>
            </p:cNvPr>
            <p:cNvCxnSpPr>
              <a:cxnSpLocks/>
              <a:stCxn id="75" idx="2"/>
              <a:endCxn id="120" idx="0"/>
            </p:cNvCxnSpPr>
            <p:nvPr/>
          </p:nvCxnSpPr>
          <p:spPr bwMode="auto">
            <a:xfrm rot="5400000">
              <a:off x="940527" y="4386076"/>
              <a:ext cx="455506" cy="473219"/>
            </a:xfrm>
            <a:prstGeom prst="bent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5" name="接點: 肘形 94">
              <a:extLst>
                <a:ext uri="{FF2B5EF4-FFF2-40B4-BE49-F238E27FC236}">
                  <a16:creationId xmlns:a16="http://schemas.microsoft.com/office/drawing/2014/main" id="{0FC86B75-373E-4AF9-B4E0-0E05236E9437}"/>
                </a:ext>
              </a:extLst>
            </p:cNvPr>
            <p:cNvCxnSpPr>
              <a:cxnSpLocks/>
              <a:stCxn id="76" idx="2"/>
              <a:endCxn id="118" idx="0"/>
            </p:cNvCxnSpPr>
            <p:nvPr/>
          </p:nvCxnSpPr>
          <p:spPr bwMode="auto">
            <a:xfrm rot="16200000" flipH="1">
              <a:off x="1723997" y="4384110"/>
              <a:ext cx="455506" cy="477149"/>
            </a:xfrm>
            <a:prstGeom prst="bentConnector3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6" name="接點: 肘形 95">
              <a:extLst>
                <a:ext uri="{FF2B5EF4-FFF2-40B4-BE49-F238E27FC236}">
                  <a16:creationId xmlns:a16="http://schemas.microsoft.com/office/drawing/2014/main" id="{4BE2951F-BCD7-4963-A1AC-0A74A6935022}"/>
                </a:ext>
              </a:extLst>
            </p:cNvPr>
            <p:cNvCxnSpPr>
              <a:stCxn id="81" idx="3"/>
              <a:endCxn id="110" idx="1"/>
            </p:cNvCxnSpPr>
            <p:nvPr/>
          </p:nvCxnSpPr>
          <p:spPr bwMode="auto">
            <a:xfrm flipV="1">
              <a:off x="3023389" y="2778909"/>
              <a:ext cx="999793" cy="535108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7578EE3C-0364-4277-A6C5-985BA63885B1}"/>
                </a:ext>
              </a:extLst>
            </p:cNvPr>
            <p:cNvSpPr/>
            <p:nvPr/>
          </p:nvSpPr>
          <p:spPr bwMode="auto">
            <a:xfrm>
              <a:off x="2866642" y="4178130"/>
              <a:ext cx="206315" cy="216802"/>
            </a:xfrm>
            <a:prstGeom prst="rect">
              <a:avLst/>
            </a:prstGeom>
            <a:solidFill>
              <a:srgbClr val="EA9999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33189809-7FAA-4743-B902-16AFBF458BC5}"/>
                </a:ext>
              </a:extLst>
            </p:cNvPr>
            <p:cNvSpPr/>
            <p:nvPr/>
          </p:nvSpPr>
          <p:spPr bwMode="auto">
            <a:xfrm>
              <a:off x="2022409" y="3616697"/>
              <a:ext cx="206315" cy="216802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000" b="1" dirty="0"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3</a:t>
              </a:r>
              <a:endParaRPr kumimoji="0" lang="zh-TW" altLang="en-US" sz="1000" b="1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cxnSp>
          <p:nvCxnSpPr>
            <p:cNvPr id="99" name="直線接點 98">
              <a:extLst>
                <a:ext uri="{FF2B5EF4-FFF2-40B4-BE49-F238E27FC236}">
                  <a16:creationId xmlns:a16="http://schemas.microsoft.com/office/drawing/2014/main" id="{FCE05BE2-3AD7-4F47-9FA1-DB4E85D43089}"/>
                </a:ext>
              </a:extLst>
            </p:cNvPr>
            <p:cNvCxnSpPr>
              <a:stCxn id="98" idx="2"/>
              <a:endCxn id="97" idx="0"/>
            </p:cNvCxnSpPr>
            <p:nvPr/>
          </p:nvCxnSpPr>
          <p:spPr bwMode="auto">
            <a:xfrm>
              <a:off x="2125567" y="3833499"/>
              <a:ext cx="844233" cy="34463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100" name="群組 99">
              <a:extLst>
                <a:ext uri="{FF2B5EF4-FFF2-40B4-BE49-F238E27FC236}">
                  <a16:creationId xmlns:a16="http://schemas.microsoft.com/office/drawing/2014/main" id="{E48DDE8D-433E-43B5-89D2-933103AC8B39}"/>
                </a:ext>
              </a:extLst>
            </p:cNvPr>
            <p:cNvGrpSpPr/>
            <p:nvPr/>
          </p:nvGrpSpPr>
          <p:grpSpPr>
            <a:xfrm>
              <a:off x="3251087" y="4850438"/>
              <a:ext cx="1050542" cy="867741"/>
              <a:chOff x="1665052" y="4850438"/>
              <a:chExt cx="1050542" cy="867741"/>
            </a:xfrm>
          </p:grpSpPr>
          <p:sp>
            <p:nvSpPr>
              <p:cNvPr id="103" name="矩形: 圓角 102">
                <a:extLst>
                  <a:ext uri="{FF2B5EF4-FFF2-40B4-BE49-F238E27FC236}">
                    <a16:creationId xmlns:a16="http://schemas.microsoft.com/office/drawing/2014/main" id="{9FC2223D-64E0-4416-8748-EB3203F5F9EE}"/>
                  </a:ext>
                </a:extLst>
              </p:cNvPr>
              <p:cNvSpPr/>
              <p:nvPr/>
            </p:nvSpPr>
            <p:spPr bwMode="auto">
              <a:xfrm>
                <a:off x="1665052" y="4850438"/>
                <a:ext cx="1050542" cy="867741"/>
              </a:xfrm>
              <a:prstGeom prst="roundRect">
                <a:avLst/>
              </a:prstGeom>
              <a:solidFill>
                <a:srgbClr val="D9D9D9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800" b="1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" panose="02020603050405020304" pitchFamily="18" charset="0"/>
                    <a:ea typeface="ＭＳ Ｐゴシック" charset="0"/>
                    <a:cs typeface="Times" panose="02020603050405020304" pitchFamily="18" charset="0"/>
                  </a:rPr>
                  <a:t>APP3</a:t>
                </a:r>
                <a:endParaRPr kumimoji="0" lang="zh-TW" altLang="en-US" sz="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E73BA445-D1FB-4333-B800-6C0DC5F693A0}"/>
                  </a:ext>
                </a:extLst>
              </p:cNvPr>
              <p:cNvSpPr/>
              <p:nvPr/>
            </p:nvSpPr>
            <p:spPr bwMode="auto">
              <a:xfrm>
                <a:off x="2087167" y="4850438"/>
                <a:ext cx="206315" cy="216802"/>
              </a:xfrm>
              <a:prstGeom prst="rect">
                <a:avLst/>
              </a:prstGeom>
              <a:solidFill>
                <a:srgbClr val="B6D7A8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endParaRPr>
              </a:p>
            </p:txBody>
          </p:sp>
        </p:grpSp>
        <p:cxnSp>
          <p:nvCxnSpPr>
            <p:cNvPr id="101" name="接點: 肘形 100">
              <a:extLst>
                <a:ext uri="{FF2B5EF4-FFF2-40B4-BE49-F238E27FC236}">
                  <a16:creationId xmlns:a16="http://schemas.microsoft.com/office/drawing/2014/main" id="{C7F8E457-E22A-4510-829A-345AC846AE51}"/>
                </a:ext>
              </a:extLst>
            </p:cNvPr>
            <p:cNvCxnSpPr>
              <a:cxnSpLocks/>
              <a:stCxn id="97" idx="2"/>
              <a:endCxn id="104" idx="0"/>
            </p:cNvCxnSpPr>
            <p:nvPr/>
          </p:nvCxnSpPr>
          <p:spPr bwMode="auto">
            <a:xfrm rot="16200000" flipH="1">
              <a:off x="3145327" y="4219405"/>
              <a:ext cx="455506" cy="806560"/>
            </a:xfrm>
            <a:prstGeom prst="bentConnector3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2" name="直線接點 101">
              <a:extLst>
                <a:ext uri="{FF2B5EF4-FFF2-40B4-BE49-F238E27FC236}">
                  <a16:creationId xmlns:a16="http://schemas.microsoft.com/office/drawing/2014/main" id="{ECEE33BF-7D42-49DE-A28B-36E00CF9A3D8}"/>
                </a:ext>
              </a:extLst>
            </p:cNvPr>
            <p:cNvCxnSpPr>
              <a:stCxn id="74" idx="2"/>
              <a:endCxn id="98" idx="0"/>
            </p:cNvCxnSpPr>
            <p:nvPr/>
          </p:nvCxnSpPr>
          <p:spPr bwMode="auto">
            <a:xfrm>
              <a:off x="2125567" y="2974301"/>
              <a:ext cx="0" cy="64239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121" name="表格 142">
            <a:extLst>
              <a:ext uri="{FF2B5EF4-FFF2-40B4-BE49-F238E27FC236}">
                <a16:creationId xmlns:a16="http://schemas.microsoft.com/office/drawing/2014/main" id="{CFBBA38F-777D-4CE2-A2C9-D13572389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106763"/>
              </p:ext>
            </p:extLst>
          </p:nvPr>
        </p:nvGraphicFramePr>
        <p:xfrm>
          <a:off x="5428395" y="3271283"/>
          <a:ext cx="4680276" cy="1595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138">
                  <a:extLst>
                    <a:ext uri="{9D8B030D-6E8A-4147-A177-3AD203B41FA5}">
                      <a16:colId xmlns:a16="http://schemas.microsoft.com/office/drawing/2014/main" val="1226572682"/>
                    </a:ext>
                  </a:extLst>
                </a:gridCol>
                <a:gridCol w="1170069">
                  <a:extLst>
                    <a:ext uri="{9D8B030D-6E8A-4147-A177-3AD203B41FA5}">
                      <a16:colId xmlns:a16="http://schemas.microsoft.com/office/drawing/2014/main" val="2146160171"/>
                    </a:ext>
                  </a:extLst>
                </a:gridCol>
                <a:gridCol w="1170069">
                  <a:extLst>
                    <a:ext uri="{9D8B030D-6E8A-4147-A177-3AD203B41FA5}">
                      <a16:colId xmlns:a16="http://schemas.microsoft.com/office/drawing/2014/main" val="2382969866"/>
                    </a:ext>
                  </a:extLst>
                </a:gridCol>
              </a:tblGrid>
              <a:tr h="398998">
                <a:tc>
                  <a:txBody>
                    <a:bodyPr/>
                    <a:lstStyle/>
                    <a:p>
                      <a:r>
                        <a:rPr lang="en-US" altLang="zh-TW" sz="1900" dirty="0"/>
                        <a:t>Component</a:t>
                      </a:r>
                      <a:endParaRPr lang="zh-TW" altLang="en-US" sz="1900" dirty="0"/>
                    </a:p>
                  </a:txBody>
                  <a:tcPr marL="107895" marR="107895" marT="53947" marB="53947"/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900" dirty="0"/>
                        <a:t>Choice</a:t>
                      </a:r>
                      <a:endParaRPr lang="zh-TW" altLang="en-US" sz="1900" dirty="0"/>
                    </a:p>
                  </a:txBody>
                  <a:tcPr marL="97034" marR="97034" marT="48517" marB="48517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024178"/>
                  </a:ext>
                </a:extLst>
              </a:tr>
              <a:tr h="398998">
                <a:tc>
                  <a:txBody>
                    <a:bodyPr/>
                    <a:lstStyle/>
                    <a:p>
                      <a:r>
                        <a:rPr lang="en-US" altLang="zh-TW" sz="1900" dirty="0"/>
                        <a:t>GTP Processor</a:t>
                      </a:r>
                      <a:endParaRPr lang="zh-TW" altLang="en-US" sz="1900" dirty="0"/>
                    </a:p>
                  </a:txBody>
                  <a:tcPr marL="107895" marR="107895" marT="53947" marB="53947"/>
                </a:tc>
                <a:tc>
                  <a:txBody>
                    <a:bodyPr/>
                    <a:lstStyle/>
                    <a:p>
                      <a:r>
                        <a:rPr lang="en-US" altLang="zh-TW" sz="1900" dirty="0"/>
                        <a:t>V</a:t>
                      </a:r>
                      <a:endParaRPr lang="zh-TW" altLang="en-US" sz="1900" dirty="0"/>
                    </a:p>
                  </a:txBody>
                  <a:tcPr marL="107895" marR="107895" marT="53947" marB="53947"/>
                </a:tc>
                <a:tc>
                  <a:txBody>
                    <a:bodyPr/>
                    <a:lstStyle/>
                    <a:p>
                      <a:r>
                        <a:rPr lang="en-US" altLang="zh-TW" sz="1900" dirty="0"/>
                        <a:t>V</a:t>
                      </a:r>
                      <a:endParaRPr lang="zh-TW" altLang="en-US" sz="1900" dirty="0"/>
                    </a:p>
                  </a:txBody>
                  <a:tcPr marL="107895" marR="107895" marT="53947" marB="53947"/>
                </a:tc>
                <a:extLst>
                  <a:ext uri="{0D108BD9-81ED-4DB2-BD59-A6C34878D82A}">
                    <a16:rowId xmlns:a16="http://schemas.microsoft.com/office/drawing/2014/main" val="2803884225"/>
                  </a:ext>
                </a:extLst>
              </a:tr>
              <a:tr h="398998">
                <a:tc>
                  <a:txBody>
                    <a:bodyPr/>
                    <a:lstStyle/>
                    <a:p>
                      <a:r>
                        <a:rPr lang="en-US" altLang="zh-TW" sz="1900" dirty="0"/>
                        <a:t>OVS-DPDK</a:t>
                      </a:r>
                      <a:endParaRPr lang="zh-TW" altLang="en-US" sz="1900" dirty="0"/>
                    </a:p>
                  </a:txBody>
                  <a:tcPr marL="107895" marR="107895" marT="53947" marB="53947"/>
                </a:tc>
                <a:tc>
                  <a:txBody>
                    <a:bodyPr/>
                    <a:lstStyle/>
                    <a:p>
                      <a:r>
                        <a:rPr lang="en-US" altLang="zh-TW" sz="1900" dirty="0"/>
                        <a:t>V</a:t>
                      </a:r>
                      <a:endParaRPr lang="zh-TW" altLang="en-US" sz="1900" dirty="0"/>
                    </a:p>
                  </a:txBody>
                  <a:tcPr marL="107895" marR="107895" marT="53947" marB="53947"/>
                </a:tc>
                <a:tc>
                  <a:txBody>
                    <a:bodyPr/>
                    <a:lstStyle/>
                    <a:p>
                      <a:endParaRPr lang="zh-TW" altLang="en-US" sz="1900" dirty="0"/>
                    </a:p>
                  </a:txBody>
                  <a:tcPr marL="107895" marR="107895" marT="53947" marB="53947"/>
                </a:tc>
                <a:extLst>
                  <a:ext uri="{0D108BD9-81ED-4DB2-BD59-A6C34878D82A}">
                    <a16:rowId xmlns:a16="http://schemas.microsoft.com/office/drawing/2014/main" val="2283213107"/>
                  </a:ext>
                </a:extLst>
              </a:tr>
              <a:tr h="398998">
                <a:tc>
                  <a:txBody>
                    <a:bodyPr/>
                    <a:lstStyle/>
                    <a:p>
                      <a:r>
                        <a:rPr lang="en-US" altLang="zh-TW" sz="1900" dirty="0"/>
                        <a:t>Bandwidth (Mbps)</a:t>
                      </a:r>
                      <a:endParaRPr lang="zh-TW" altLang="en-US" sz="1900" dirty="0"/>
                    </a:p>
                  </a:txBody>
                  <a:tcPr marL="107895" marR="107895" marT="53947" marB="53947"/>
                </a:tc>
                <a:tc>
                  <a:txBody>
                    <a:bodyPr/>
                    <a:lstStyle/>
                    <a:p>
                      <a:r>
                        <a:rPr lang="en-US" altLang="zh-TW" sz="1900" dirty="0">
                          <a:solidFill>
                            <a:srgbClr val="FF0000"/>
                          </a:solidFill>
                        </a:rPr>
                        <a:t>8.81</a:t>
                      </a:r>
                      <a:endParaRPr lang="zh-TW" alt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107895" marR="107895" marT="53947" marB="53947"/>
                </a:tc>
                <a:tc>
                  <a:txBody>
                    <a:bodyPr/>
                    <a:lstStyle/>
                    <a:p>
                      <a:r>
                        <a:rPr lang="en-US" altLang="zh-TW" sz="1900" dirty="0">
                          <a:solidFill>
                            <a:srgbClr val="FF0000"/>
                          </a:solidFill>
                        </a:rPr>
                        <a:t>11.8</a:t>
                      </a:r>
                      <a:endParaRPr lang="zh-TW" altLang="en-US" sz="1900" dirty="0">
                        <a:solidFill>
                          <a:srgbClr val="FF0000"/>
                        </a:solidFill>
                      </a:endParaRPr>
                    </a:p>
                  </a:txBody>
                  <a:tcPr marL="107895" marR="107895" marT="53947" marB="53947"/>
                </a:tc>
                <a:extLst>
                  <a:ext uri="{0D108BD9-81ED-4DB2-BD59-A6C34878D82A}">
                    <a16:rowId xmlns:a16="http://schemas.microsoft.com/office/drawing/2014/main" val="258278113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822767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C31942E-CD42-4B46-96E9-BB880A7CB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291" y="1649506"/>
            <a:ext cx="10325101" cy="3998819"/>
          </a:xfrm>
        </p:spPr>
        <p:txBody>
          <a:bodyPr>
            <a:normAutofit/>
          </a:bodyPr>
          <a:lstStyle/>
          <a:p>
            <a:r>
              <a:rPr lang="en-US" altLang="zh-TW" dirty="0"/>
              <a:t>After discussing with Tai, it seems like X710 may prohibit illegal QoS process from manipulating bandwidth.</a:t>
            </a:r>
          </a:p>
          <a:p>
            <a:endParaRPr lang="en-US" altLang="zh-TW" dirty="0"/>
          </a:p>
          <a:p>
            <a:r>
              <a:rPr lang="en-US" altLang="zh-TW" dirty="0"/>
              <a:t>I switch from X710 to I350.</a:t>
            </a:r>
            <a:r>
              <a:rPr lang="zh-TW" altLang="en-US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It works.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20A6BE7-416B-4993-814C-E58993F449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7900B9CC-7EB1-482E-AC8E-A91AC8FEB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Bandwidth Limit Experiment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5885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6DF21E4-9687-4EBD-B30E-9171D68BA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FiberLogic</a:t>
            </a:r>
            <a:r>
              <a:rPr lang="en-US" altLang="zh-TW" dirty="0"/>
              <a:t> only want high availability function, so should we support just HA or HA + load balancing?</a:t>
            </a:r>
          </a:p>
          <a:p>
            <a:endParaRPr lang="en-US" altLang="zh-TW" dirty="0"/>
          </a:p>
          <a:p>
            <a:r>
              <a:rPr lang="en-US" altLang="zh-TW" dirty="0"/>
              <a:t>We can use “one” DPDK port to support all traffic.</a:t>
            </a:r>
          </a:p>
          <a:p>
            <a:endParaRPr lang="en-US" altLang="zh-TW" dirty="0"/>
          </a:p>
          <a:p>
            <a:r>
              <a:rPr lang="en-US" altLang="zh-TW" dirty="0"/>
              <a:t>We have Network Security class next Tuesday 10 – 12:20 P.M.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71DEAB4-F47B-4C7A-AE08-D4BE656C79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3D96D49E-C858-4AF0-9F21-505A21F2C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FiberLogic</a:t>
            </a:r>
            <a:r>
              <a:rPr lang="en-US" altLang="zh-TW" dirty="0"/>
              <a:t> Email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9543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A3F6DDE-A118-4059-8CC7-FF1729D2CA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z="1000" smtClean="0"/>
              <a:pPr/>
              <a:t>6</a:t>
            </a:fld>
            <a:endParaRPr lang="en-US" altLang="en-US" sz="1000" dirty="0"/>
          </a:p>
        </p:txBody>
      </p:sp>
      <p:sp>
        <p:nvSpPr>
          <p:cNvPr id="62" name="雲朵形 61">
            <a:extLst>
              <a:ext uri="{FF2B5EF4-FFF2-40B4-BE49-F238E27FC236}">
                <a16:creationId xmlns:a16="http://schemas.microsoft.com/office/drawing/2014/main" id="{33380182-5F27-488E-ABB3-EE0F344CBFC0}"/>
              </a:ext>
            </a:extLst>
          </p:cNvPr>
          <p:cNvSpPr/>
          <p:nvPr/>
        </p:nvSpPr>
        <p:spPr>
          <a:xfrm>
            <a:off x="6157768" y="2174553"/>
            <a:ext cx="2688275" cy="2905190"/>
          </a:xfrm>
          <a:prstGeom prst="clou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F817DE3-54F9-4C0B-BCA3-D0687F4D0B1B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1085298" y="5443683"/>
            <a:ext cx="1025528" cy="407301"/>
          </a:xfrm>
          <a:prstGeom prst="rect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UE</a:t>
            </a:r>
            <a:r>
              <a:rPr lang="zh-TW" altLang="en-US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 </a:t>
            </a:r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1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8F21731-FAB8-4EAB-AF84-D0370D57E8D1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3705939" y="5443683"/>
            <a:ext cx="1025528" cy="407301"/>
          </a:xfrm>
          <a:prstGeom prst="rect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UE</a:t>
            </a:r>
            <a:r>
              <a:rPr lang="zh-TW" altLang="en-US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 </a:t>
            </a:r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2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1051C38C-42BB-4501-BF1C-FE037E927FB0}"/>
              </a:ext>
            </a:extLst>
          </p:cNvPr>
          <p:cNvCxnSpPr>
            <a:cxnSpLocks/>
            <a:stCxn id="17" idx="0"/>
            <a:endCxn id="203" idx="2"/>
          </p:cNvCxnSpPr>
          <p:nvPr/>
        </p:nvCxnSpPr>
        <p:spPr bwMode="auto">
          <a:xfrm flipH="1" flipV="1">
            <a:off x="4217753" y="5027683"/>
            <a:ext cx="950" cy="416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E5394E59-E8A1-41FE-9989-FD1AAB04041C}"/>
              </a:ext>
            </a:extLst>
          </p:cNvPr>
          <p:cNvCxnSpPr>
            <a:cxnSpLocks/>
            <a:stCxn id="5" idx="0"/>
            <a:endCxn id="697" idx="2"/>
          </p:cNvCxnSpPr>
          <p:nvPr/>
        </p:nvCxnSpPr>
        <p:spPr bwMode="auto">
          <a:xfrm rot="5400000" flipH="1" flipV="1">
            <a:off x="2375938" y="4249809"/>
            <a:ext cx="416000" cy="197175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9" name="直線接點 98">
            <a:extLst>
              <a:ext uri="{FF2B5EF4-FFF2-40B4-BE49-F238E27FC236}">
                <a16:creationId xmlns:a16="http://schemas.microsoft.com/office/drawing/2014/main" id="{51886122-981B-47B2-99E2-FC5AD0959DF7}"/>
              </a:ext>
            </a:extLst>
          </p:cNvPr>
          <p:cNvCxnSpPr>
            <a:cxnSpLocks/>
          </p:cNvCxnSpPr>
          <p:nvPr/>
        </p:nvCxnSpPr>
        <p:spPr bwMode="auto">
          <a:xfrm>
            <a:off x="5187761" y="4738479"/>
            <a:ext cx="85863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04" name="文字方塊 703">
            <a:extLst>
              <a:ext uri="{FF2B5EF4-FFF2-40B4-BE49-F238E27FC236}">
                <a16:creationId xmlns:a16="http://schemas.microsoft.com/office/drawing/2014/main" id="{987DB13E-713F-4137-901E-599A51186359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41781" y="5850983"/>
            <a:ext cx="1021147" cy="254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000" dirty="0"/>
              <a:t>172.18.55.1/24</a:t>
            </a:r>
            <a:endParaRPr lang="zh-TW" altLang="en-US" sz="1000" dirty="0"/>
          </a:p>
        </p:txBody>
      </p:sp>
      <p:sp>
        <p:nvSpPr>
          <p:cNvPr id="705" name="文字方塊 704">
            <a:extLst>
              <a:ext uri="{FF2B5EF4-FFF2-40B4-BE49-F238E27FC236}">
                <a16:creationId xmlns:a16="http://schemas.microsoft.com/office/drawing/2014/main" id="{62A41296-AE12-4241-A0CA-2881220E999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662421" y="5850983"/>
            <a:ext cx="1021147" cy="254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000" dirty="0"/>
              <a:t>172.18.55.2/24</a:t>
            </a:r>
            <a:endParaRPr lang="zh-TW" altLang="en-US" sz="1000" dirty="0"/>
          </a:p>
        </p:txBody>
      </p:sp>
      <p:sp>
        <p:nvSpPr>
          <p:cNvPr id="595" name="矩形 594">
            <a:extLst>
              <a:ext uri="{FF2B5EF4-FFF2-40B4-BE49-F238E27FC236}">
                <a16:creationId xmlns:a16="http://schemas.microsoft.com/office/drawing/2014/main" id="{363680E6-1CF0-490F-8949-BB2A5CFA0616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3893782" y="4449274"/>
            <a:ext cx="323970" cy="192803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596" name="矩形 595">
            <a:extLst>
              <a:ext uri="{FF2B5EF4-FFF2-40B4-BE49-F238E27FC236}">
                <a16:creationId xmlns:a16="http://schemas.microsoft.com/office/drawing/2014/main" id="{878C213A-0C77-4516-9903-63CE8EC25C99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4217752" y="4449274"/>
            <a:ext cx="323971" cy="192803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601" name="矩形 600">
            <a:extLst>
              <a:ext uri="{FF2B5EF4-FFF2-40B4-BE49-F238E27FC236}">
                <a16:creationId xmlns:a16="http://schemas.microsoft.com/office/drawing/2014/main" id="{8DB56CE2-71FA-4738-B6DB-9A245C97E7B0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3893782" y="4642077"/>
            <a:ext cx="323970" cy="192804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602" name="矩形 601">
            <a:extLst>
              <a:ext uri="{FF2B5EF4-FFF2-40B4-BE49-F238E27FC236}">
                <a16:creationId xmlns:a16="http://schemas.microsoft.com/office/drawing/2014/main" id="{03574B32-FD9F-43DD-9E01-B26CE3FD056B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4217752" y="4642077"/>
            <a:ext cx="323971" cy="192804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1BCB80F6-6128-47F8-AF49-E0CA0136DDE6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3245841" y="4449274"/>
            <a:ext cx="647941" cy="192803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EF265EF0-7826-4D46-8C5A-DB0DF7647270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3245841" y="4642077"/>
            <a:ext cx="647941" cy="192804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697" name="矩形 696">
            <a:extLst>
              <a:ext uri="{FF2B5EF4-FFF2-40B4-BE49-F238E27FC236}">
                <a16:creationId xmlns:a16="http://schemas.microsoft.com/office/drawing/2014/main" id="{BB4C70A7-8127-4C6D-BB81-078E65FA4617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3245841" y="4834880"/>
            <a:ext cx="647941" cy="192803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ADD629AA-77E2-4408-8648-CFBF54D25A33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4541722" y="4449274"/>
            <a:ext cx="647940" cy="192803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59E35C97-527C-4B65-894A-127058396144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4541722" y="4642077"/>
            <a:ext cx="647940" cy="192804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A9CB39A4-D37F-4F9C-81AF-336ED1800B43}"/>
              </a:ext>
            </a:extLst>
          </p:cNvPr>
          <p:cNvSpPr/>
          <p:nvPr>
            <p:custDataLst>
              <p:tags r:id="rId15"/>
            </p:custDataLst>
          </p:nvPr>
        </p:nvSpPr>
        <p:spPr bwMode="auto">
          <a:xfrm>
            <a:off x="4541722" y="4834880"/>
            <a:ext cx="647940" cy="192803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87C52A87-02AF-426F-916B-BA643EAD07EF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>
            <a:off x="3893782" y="4834880"/>
            <a:ext cx="647941" cy="192803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03" name="矩形 302">
            <a:extLst>
              <a:ext uri="{FF2B5EF4-FFF2-40B4-BE49-F238E27FC236}">
                <a16:creationId xmlns:a16="http://schemas.microsoft.com/office/drawing/2014/main" id="{0FF0255A-9892-4163-960A-ED732819DA52}"/>
              </a:ext>
            </a:extLst>
          </p:cNvPr>
          <p:cNvSpPr/>
          <p:nvPr>
            <p:custDataLst>
              <p:tags r:id="rId17"/>
            </p:custDataLst>
          </p:nvPr>
        </p:nvSpPr>
        <p:spPr bwMode="auto">
          <a:xfrm>
            <a:off x="10082124" y="5443683"/>
            <a:ext cx="1025528" cy="407301"/>
          </a:xfrm>
          <a:prstGeom prst="rect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UE</a:t>
            </a:r>
            <a:r>
              <a:rPr lang="zh-TW" altLang="en-US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 </a:t>
            </a:r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3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304" name="直線接點 303">
            <a:extLst>
              <a:ext uri="{FF2B5EF4-FFF2-40B4-BE49-F238E27FC236}">
                <a16:creationId xmlns:a16="http://schemas.microsoft.com/office/drawing/2014/main" id="{090DFD60-2BAC-4319-8B51-4322CFA920EC}"/>
              </a:ext>
            </a:extLst>
          </p:cNvPr>
          <p:cNvCxnSpPr>
            <a:cxnSpLocks/>
            <a:stCxn id="303" idx="0"/>
            <a:endCxn id="331" idx="2"/>
          </p:cNvCxnSpPr>
          <p:nvPr/>
        </p:nvCxnSpPr>
        <p:spPr bwMode="auto">
          <a:xfrm flipV="1">
            <a:off x="10594888" y="3965944"/>
            <a:ext cx="2" cy="147773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5" name="文字方塊 304">
            <a:extLst>
              <a:ext uri="{FF2B5EF4-FFF2-40B4-BE49-F238E27FC236}">
                <a16:creationId xmlns:a16="http://schemas.microsoft.com/office/drawing/2014/main" id="{081F9BA5-2F76-4281-8FEF-61B2A96D20EA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10038605" y="5850983"/>
            <a:ext cx="1021147" cy="254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000" dirty="0"/>
              <a:t>172.18.55.3/24</a:t>
            </a:r>
            <a:endParaRPr lang="zh-TW" altLang="en-US" sz="1000" dirty="0"/>
          </a:p>
        </p:txBody>
      </p:sp>
      <p:cxnSp>
        <p:nvCxnSpPr>
          <p:cNvPr id="394" name="直線接點 393">
            <a:extLst>
              <a:ext uri="{FF2B5EF4-FFF2-40B4-BE49-F238E27FC236}">
                <a16:creationId xmlns:a16="http://schemas.microsoft.com/office/drawing/2014/main" id="{0BC8010F-7237-4874-B5D6-D7B7C6DFF9E5}"/>
              </a:ext>
            </a:extLst>
          </p:cNvPr>
          <p:cNvCxnSpPr>
            <a:cxnSpLocks/>
            <a:stCxn id="287" idx="2"/>
            <a:endCxn id="258" idx="0"/>
          </p:cNvCxnSpPr>
          <p:nvPr/>
        </p:nvCxnSpPr>
        <p:spPr bwMode="auto">
          <a:xfrm flipH="1">
            <a:off x="6546237" y="3522260"/>
            <a:ext cx="859607" cy="85547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99" name="矩形 398">
            <a:extLst>
              <a:ext uri="{FF2B5EF4-FFF2-40B4-BE49-F238E27FC236}">
                <a16:creationId xmlns:a16="http://schemas.microsoft.com/office/drawing/2014/main" id="{B72858DF-A10F-4D4A-9539-5D3B8D6120A1}"/>
              </a:ext>
            </a:extLst>
          </p:cNvPr>
          <p:cNvSpPr/>
          <p:nvPr/>
        </p:nvSpPr>
        <p:spPr bwMode="auto">
          <a:xfrm>
            <a:off x="3247744" y="4449275"/>
            <a:ext cx="1940017" cy="578407"/>
          </a:xfrm>
          <a:prstGeom prst="rect">
            <a:avLst/>
          </a:prstGeom>
          <a:solidFill>
            <a:srgbClr val="00B0F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SDN Switch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262" name="直線接點 261">
            <a:extLst>
              <a:ext uri="{FF2B5EF4-FFF2-40B4-BE49-F238E27FC236}">
                <a16:creationId xmlns:a16="http://schemas.microsoft.com/office/drawing/2014/main" id="{7229E2B8-AFFE-423F-8FFF-07CCF2B975FF}"/>
              </a:ext>
            </a:extLst>
          </p:cNvPr>
          <p:cNvCxnSpPr>
            <a:cxnSpLocks/>
            <a:stCxn id="287" idx="2"/>
            <a:endCxn id="698" idx="0"/>
          </p:cNvCxnSpPr>
          <p:nvPr/>
        </p:nvCxnSpPr>
        <p:spPr bwMode="auto">
          <a:xfrm>
            <a:off x="7405844" y="3522260"/>
            <a:ext cx="859610" cy="85547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58" name="圖片 257">
            <a:extLst>
              <a:ext uri="{FF2B5EF4-FFF2-40B4-BE49-F238E27FC236}">
                <a16:creationId xmlns:a16="http://schemas.microsoft.com/office/drawing/2014/main" id="{4B95B3AB-79C0-4DBE-8335-4915A18C306E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114"/>
          <a:stretch>
            <a:fillRect/>
          </a:stretch>
        </p:blipFill>
        <p:spPr>
          <a:xfrm>
            <a:off x="6185495" y="4377737"/>
            <a:ext cx="721484" cy="721484"/>
          </a:xfrm>
          <a:prstGeom prst="rect">
            <a:avLst/>
          </a:prstGeom>
        </p:spPr>
      </p:pic>
      <p:sp>
        <p:nvSpPr>
          <p:cNvPr id="50" name="文字方塊 49">
            <a:extLst>
              <a:ext uri="{FF2B5EF4-FFF2-40B4-BE49-F238E27FC236}">
                <a16:creationId xmlns:a16="http://schemas.microsoft.com/office/drawing/2014/main" id="{AC78BC9E-43BF-4D70-AC63-9D94F40D4824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6220438" y="5099221"/>
            <a:ext cx="651599" cy="254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00" dirty="0"/>
              <a:t>ISP GW1</a:t>
            </a:r>
            <a:endParaRPr lang="zh-TW" altLang="en-US" sz="1000" dirty="0"/>
          </a:p>
        </p:txBody>
      </p:sp>
      <p:pic>
        <p:nvPicPr>
          <p:cNvPr id="698" name="圖片 697">
            <a:extLst>
              <a:ext uri="{FF2B5EF4-FFF2-40B4-BE49-F238E27FC236}">
                <a16:creationId xmlns:a16="http://schemas.microsoft.com/office/drawing/2014/main" id="{BFA43D3F-6EAC-44DA-B367-B363BBE0BD9B}"/>
              </a:ext>
            </a:extLst>
          </p:cNvPr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114"/>
          <a:stretch>
            <a:fillRect/>
          </a:stretch>
        </p:blipFill>
        <p:spPr>
          <a:xfrm>
            <a:off x="7904713" y="4377737"/>
            <a:ext cx="721484" cy="721484"/>
          </a:xfrm>
          <a:prstGeom prst="rect">
            <a:avLst/>
          </a:prstGeom>
        </p:spPr>
      </p:pic>
      <p:sp>
        <p:nvSpPr>
          <p:cNvPr id="286" name="文字方塊 285">
            <a:extLst>
              <a:ext uri="{FF2B5EF4-FFF2-40B4-BE49-F238E27FC236}">
                <a16:creationId xmlns:a16="http://schemas.microsoft.com/office/drawing/2014/main" id="{5DD4EEC6-CAA7-4BEE-8398-BD50F042F954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7939655" y="5099221"/>
            <a:ext cx="651599" cy="254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ISP GW2</a:t>
            </a:r>
            <a:endParaRPr lang="zh-TW" altLang="en-US" sz="1000" dirty="0"/>
          </a:p>
        </p:txBody>
      </p:sp>
      <p:pic>
        <p:nvPicPr>
          <p:cNvPr id="41" name="圖片 40">
            <a:extLst>
              <a:ext uri="{FF2B5EF4-FFF2-40B4-BE49-F238E27FC236}">
                <a16:creationId xmlns:a16="http://schemas.microsoft.com/office/drawing/2014/main" id="{2D9EB0DF-BFD6-40AF-9CC1-9DBB17A34EE3}"/>
              </a:ext>
            </a:extLst>
          </p:cNvPr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1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672" y="2635373"/>
            <a:ext cx="632346" cy="632346"/>
          </a:xfrm>
          <a:prstGeom prst="rect">
            <a:avLst/>
          </a:prstGeom>
        </p:spPr>
      </p:pic>
      <p:sp>
        <p:nvSpPr>
          <p:cNvPr id="287" name="文字方塊 286">
            <a:extLst>
              <a:ext uri="{FF2B5EF4-FFF2-40B4-BE49-F238E27FC236}">
                <a16:creationId xmlns:a16="http://schemas.microsoft.com/office/drawing/2014/main" id="{85AA168E-D837-41CC-A538-F05EC1AC4267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6802469" y="3267719"/>
            <a:ext cx="1206750" cy="254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Google DNS Server</a:t>
            </a:r>
            <a:endParaRPr lang="zh-TW" altLang="en-US" sz="1000" dirty="0"/>
          </a:p>
        </p:txBody>
      </p:sp>
      <p:cxnSp>
        <p:nvCxnSpPr>
          <p:cNvPr id="288" name="直線接點 287">
            <a:extLst>
              <a:ext uri="{FF2B5EF4-FFF2-40B4-BE49-F238E27FC236}">
                <a16:creationId xmlns:a16="http://schemas.microsoft.com/office/drawing/2014/main" id="{47D0A26F-5E12-43CE-8222-C85A4AE61654}"/>
              </a:ext>
            </a:extLst>
          </p:cNvPr>
          <p:cNvCxnSpPr>
            <a:cxnSpLocks/>
            <a:stCxn id="698" idx="1"/>
            <a:endCxn id="258" idx="3"/>
          </p:cNvCxnSpPr>
          <p:nvPr/>
        </p:nvCxnSpPr>
        <p:spPr bwMode="auto">
          <a:xfrm flipH="1">
            <a:off x="6906978" y="4738479"/>
            <a:ext cx="99773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7" name="矩形 356">
            <a:extLst>
              <a:ext uri="{FF2B5EF4-FFF2-40B4-BE49-F238E27FC236}">
                <a16:creationId xmlns:a16="http://schemas.microsoft.com/office/drawing/2014/main" id="{5CC77B0E-8A37-411A-8E0B-5806C52493EE}"/>
              </a:ext>
            </a:extLst>
          </p:cNvPr>
          <p:cNvSpPr/>
          <p:nvPr>
            <p:custDataLst>
              <p:tags r:id="rId25"/>
            </p:custDataLst>
          </p:nvPr>
        </p:nvSpPr>
        <p:spPr bwMode="auto">
          <a:xfrm>
            <a:off x="3012505" y="751078"/>
            <a:ext cx="2410495" cy="321486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205" name="接點: 肘形 204">
            <a:extLst>
              <a:ext uri="{FF2B5EF4-FFF2-40B4-BE49-F238E27FC236}">
                <a16:creationId xmlns:a16="http://schemas.microsoft.com/office/drawing/2014/main" id="{251644CE-3349-4BE7-9D3C-4AF561AFA8B3}"/>
              </a:ext>
            </a:extLst>
          </p:cNvPr>
          <p:cNvCxnSpPr>
            <a:cxnSpLocks/>
            <a:stCxn id="219" idx="2"/>
            <a:endCxn id="207" idx="0"/>
          </p:cNvCxnSpPr>
          <p:nvPr/>
        </p:nvCxnSpPr>
        <p:spPr bwMode="auto">
          <a:xfrm rot="16200000" flipH="1">
            <a:off x="3610142" y="1416352"/>
            <a:ext cx="242987" cy="57764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6" name="接點: 肘形 205">
            <a:extLst>
              <a:ext uri="{FF2B5EF4-FFF2-40B4-BE49-F238E27FC236}">
                <a16:creationId xmlns:a16="http://schemas.microsoft.com/office/drawing/2014/main" id="{AC377B37-1DAB-493B-83E0-B2B8508070E8}"/>
              </a:ext>
            </a:extLst>
          </p:cNvPr>
          <p:cNvCxnSpPr>
            <a:cxnSpLocks/>
            <a:stCxn id="223" idx="2"/>
            <a:endCxn id="209" idx="0"/>
          </p:cNvCxnSpPr>
          <p:nvPr/>
        </p:nvCxnSpPr>
        <p:spPr bwMode="auto">
          <a:xfrm rot="5400000">
            <a:off x="4582377" y="1416352"/>
            <a:ext cx="242987" cy="57764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7" name="矩形 206">
            <a:extLst>
              <a:ext uri="{FF2B5EF4-FFF2-40B4-BE49-F238E27FC236}">
                <a16:creationId xmlns:a16="http://schemas.microsoft.com/office/drawing/2014/main" id="{A5E2D465-7F56-4E2E-BFAD-7DA3D0DB10B5}"/>
              </a:ext>
            </a:extLst>
          </p:cNvPr>
          <p:cNvSpPr/>
          <p:nvPr>
            <p:custDataLst>
              <p:tags r:id="rId26"/>
            </p:custDataLst>
          </p:nvPr>
        </p:nvSpPr>
        <p:spPr bwMode="auto">
          <a:xfrm>
            <a:off x="3921809" y="1826668"/>
            <a:ext cx="197296" cy="21572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060B5F30-FACB-485A-AAAB-968297DF552C}"/>
              </a:ext>
            </a:extLst>
          </p:cNvPr>
          <p:cNvSpPr/>
          <p:nvPr>
            <p:custDataLst>
              <p:tags r:id="rId27"/>
            </p:custDataLst>
          </p:nvPr>
        </p:nvSpPr>
        <p:spPr bwMode="auto">
          <a:xfrm>
            <a:off x="4119104" y="1826668"/>
            <a:ext cx="197297" cy="21572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DE8AEAC9-3A24-4E0A-B3FA-33DF801D67EA}"/>
              </a:ext>
            </a:extLst>
          </p:cNvPr>
          <p:cNvSpPr/>
          <p:nvPr>
            <p:custDataLst>
              <p:tags r:id="rId28"/>
            </p:custDataLst>
          </p:nvPr>
        </p:nvSpPr>
        <p:spPr bwMode="auto">
          <a:xfrm>
            <a:off x="4316401" y="1826668"/>
            <a:ext cx="197296" cy="21572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C003E098-7CA2-44F1-9481-9CFAAD7B4A70}"/>
              </a:ext>
            </a:extLst>
          </p:cNvPr>
          <p:cNvSpPr/>
          <p:nvPr/>
        </p:nvSpPr>
        <p:spPr bwMode="auto">
          <a:xfrm>
            <a:off x="3921809" y="1826668"/>
            <a:ext cx="591888" cy="21572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Host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211" name="直線接點 210">
            <a:extLst>
              <a:ext uri="{FF2B5EF4-FFF2-40B4-BE49-F238E27FC236}">
                <a16:creationId xmlns:a16="http://schemas.microsoft.com/office/drawing/2014/main" id="{95F7ED5F-D24D-4EC1-93A9-8A125C8FA0F1}"/>
              </a:ext>
            </a:extLst>
          </p:cNvPr>
          <p:cNvCxnSpPr>
            <a:cxnSpLocks/>
            <a:stCxn id="220" idx="2"/>
            <a:endCxn id="210" idx="0"/>
          </p:cNvCxnSpPr>
          <p:nvPr/>
        </p:nvCxnSpPr>
        <p:spPr bwMode="auto">
          <a:xfrm flipH="1">
            <a:off x="4217754" y="1583681"/>
            <a:ext cx="1" cy="24298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2" name="接點: 肘形 211">
            <a:extLst>
              <a:ext uri="{FF2B5EF4-FFF2-40B4-BE49-F238E27FC236}">
                <a16:creationId xmlns:a16="http://schemas.microsoft.com/office/drawing/2014/main" id="{23699E4E-D06A-4A8A-BCF8-6DB09969C5CA}"/>
              </a:ext>
            </a:extLst>
          </p:cNvPr>
          <p:cNvCxnSpPr>
            <a:cxnSpLocks/>
            <a:stCxn id="210" idx="2"/>
          </p:cNvCxnSpPr>
          <p:nvPr/>
        </p:nvCxnSpPr>
        <p:spPr bwMode="auto">
          <a:xfrm rot="16200000" flipH="1">
            <a:off x="4291126" y="1969016"/>
            <a:ext cx="256222" cy="40296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4" name="接點: 肘形 213">
            <a:extLst>
              <a:ext uri="{FF2B5EF4-FFF2-40B4-BE49-F238E27FC236}">
                <a16:creationId xmlns:a16="http://schemas.microsoft.com/office/drawing/2014/main" id="{4264CE07-E567-4F52-B92C-9C0E004EF24C}"/>
              </a:ext>
            </a:extLst>
          </p:cNvPr>
          <p:cNvCxnSpPr>
            <a:cxnSpLocks/>
            <a:stCxn id="259" idx="2"/>
          </p:cNvCxnSpPr>
          <p:nvPr/>
        </p:nvCxnSpPr>
        <p:spPr bwMode="auto">
          <a:xfrm rot="5400000">
            <a:off x="3691589" y="3029496"/>
            <a:ext cx="499085" cy="65200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6" name="接點: 肘形 215">
            <a:extLst>
              <a:ext uri="{FF2B5EF4-FFF2-40B4-BE49-F238E27FC236}">
                <a16:creationId xmlns:a16="http://schemas.microsoft.com/office/drawing/2014/main" id="{E0A2112F-0ABA-436A-B682-0669BDB1662E}"/>
              </a:ext>
            </a:extLst>
          </p:cNvPr>
          <p:cNvCxnSpPr>
            <a:cxnSpLocks/>
            <a:stCxn id="260" idx="2"/>
            <a:endCxn id="227" idx="0"/>
          </p:cNvCxnSpPr>
          <p:nvPr/>
        </p:nvCxnSpPr>
        <p:spPr bwMode="auto">
          <a:xfrm rot="5400000">
            <a:off x="4769232" y="3157102"/>
            <a:ext cx="256221" cy="1539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7" name="直線接點 216">
            <a:extLst>
              <a:ext uri="{FF2B5EF4-FFF2-40B4-BE49-F238E27FC236}">
                <a16:creationId xmlns:a16="http://schemas.microsoft.com/office/drawing/2014/main" id="{BFC1FC08-A6CA-4281-9FAC-5C6D6F0D3F0F}"/>
              </a:ext>
            </a:extLst>
          </p:cNvPr>
          <p:cNvCxnSpPr>
            <a:cxnSpLocks/>
            <a:stCxn id="252" idx="1"/>
          </p:cNvCxnSpPr>
          <p:nvPr/>
        </p:nvCxnSpPr>
        <p:spPr bwMode="auto">
          <a:xfrm flipH="1">
            <a:off x="3672074" y="2904119"/>
            <a:ext cx="24147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8" name="直線接點 217">
            <a:extLst>
              <a:ext uri="{FF2B5EF4-FFF2-40B4-BE49-F238E27FC236}">
                <a16:creationId xmlns:a16="http://schemas.microsoft.com/office/drawing/2014/main" id="{5CA7B54D-D977-4893-AA66-ED7FCF501394}"/>
              </a:ext>
            </a:extLst>
          </p:cNvPr>
          <p:cNvCxnSpPr>
            <a:cxnSpLocks/>
          </p:cNvCxnSpPr>
          <p:nvPr/>
        </p:nvCxnSpPr>
        <p:spPr bwMode="auto">
          <a:xfrm flipH="1">
            <a:off x="3672074" y="2500447"/>
            <a:ext cx="24147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9" name="矩形 218">
            <a:extLst>
              <a:ext uri="{FF2B5EF4-FFF2-40B4-BE49-F238E27FC236}">
                <a16:creationId xmlns:a16="http://schemas.microsoft.com/office/drawing/2014/main" id="{4743F129-07AA-46FA-A179-009FB420BB7B}"/>
              </a:ext>
            </a:extLst>
          </p:cNvPr>
          <p:cNvSpPr/>
          <p:nvPr>
            <p:custDataLst>
              <p:tags r:id="rId29"/>
            </p:custDataLst>
          </p:nvPr>
        </p:nvSpPr>
        <p:spPr bwMode="auto">
          <a:xfrm>
            <a:off x="3107614" y="1367959"/>
            <a:ext cx="670403" cy="215721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ONOS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B6BDCDC0-872B-4D30-8305-F1C1FC324333}"/>
              </a:ext>
            </a:extLst>
          </p:cNvPr>
          <p:cNvSpPr/>
          <p:nvPr/>
        </p:nvSpPr>
        <p:spPr bwMode="auto">
          <a:xfrm>
            <a:off x="3882553" y="1367959"/>
            <a:ext cx="670403" cy="215721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APP1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DCC53925-2E8C-44F6-83AE-A4BACE18689E}"/>
              </a:ext>
            </a:extLst>
          </p:cNvPr>
          <p:cNvSpPr/>
          <p:nvPr/>
        </p:nvSpPr>
        <p:spPr bwMode="auto">
          <a:xfrm>
            <a:off x="4657491" y="1367959"/>
            <a:ext cx="670403" cy="215721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APP2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675109A1-DD4D-4326-B137-A97502A745BD}"/>
              </a:ext>
            </a:extLst>
          </p:cNvPr>
          <p:cNvSpPr/>
          <p:nvPr/>
        </p:nvSpPr>
        <p:spPr bwMode="auto">
          <a:xfrm>
            <a:off x="4556532" y="3362177"/>
            <a:ext cx="527690" cy="242864"/>
          </a:xfrm>
          <a:prstGeom prst="rect">
            <a:avLst/>
          </a:prstGeom>
          <a:solidFill>
            <a:srgbClr val="FF99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VTEP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08BA54F9-03B7-4A04-9707-4C53717ACD31}"/>
              </a:ext>
            </a:extLst>
          </p:cNvPr>
          <p:cNvSpPr/>
          <p:nvPr>
            <p:custDataLst>
              <p:tags r:id="rId30"/>
            </p:custDataLst>
          </p:nvPr>
        </p:nvSpPr>
        <p:spPr bwMode="auto">
          <a:xfrm>
            <a:off x="4126359" y="3105956"/>
            <a:ext cx="281546" cy="281546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834AEE48-4AEE-45DD-BEB5-45D78C16ADDE}"/>
              </a:ext>
            </a:extLst>
          </p:cNvPr>
          <p:cNvSpPr/>
          <p:nvPr>
            <p:custDataLst>
              <p:tags r:id="rId31"/>
            </p:custDataLst>
          </p:nvPr>
        </p:nvSpPr>
        <p:spPr bwMode="auto">
          <a:xfrm>
            <a:off x="4833531" y="3105956"/>
            <a:ext cx="281546" cy="281546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361A4A70-3CEB-47B9-9C8B-34E5F87BEF77}"/>
              </a:ext>
            </a:extLst>
          </p:cNvPr>
          <p:cNvSpPr/>
          <p:nvPr>
            <p:custDataLst>
              <p:tags r:id="rId32"/>
            </p:custDataLst>
          </p:nvPr>
        </p:nvSpPr>
        <p:spPr bwMode="auto">
          <a:xfrm>
            <a:off x="4479945" y="2017064"/>
            <a:ext cx="281546" cy="281546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CBE1E908-90ED-47A0-919E-E2F527A12C93}"/>
              </a:ext>
            </a:extLst>
          </p:cNvPr>
          <p:cNvSpPr/>
          <p:nvPr>
            <p:custDataLst>
              <p:tags r:id="rId33"/>
            </p:custDataLst>
          </p:nvPr>
        </p:nvSpPr>
        <p:spPr bwMode="auto">
          <a:xfrm>
            <a:off x="3632000" y="2359673"/>
            <a:ext cx="281546" cy="281546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4545146A-236F-41FA-A43F-7194747147FB}"/>
              </a:ext>
            </a:extLst>
          </p:cNvPr>
          <p:cNvSpPr/>
          <p:nvPr>
            <p:custDataLst>
              <p:tags r:id="rId34"/>
            </p:custDataLst>
          </p:nvPr>
        </p:nvSpPr>
        <p:spPr bwMode="auto">
          <a:xfrm>
            <a:off x="3632000" y="2763346"/>
            <a:ext cx="281546" cy="281546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464083CF-7635-47DA-A7B3-AAA2CB5BCDF9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4519254" y="2095681"/>
            <a:ext cx="202930" cy="202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241" name="矩形 240">
            <a:extLst>
              <a:ext uri="{FF2B5EF4-FFF2-40B4-BE49-F238E27FC236}">
                <a16:creationId xmlns:a16="http://schemas.microsoft.com/office/drawing/2014/main" id="{B4C38F8A-3CD8-4A4B-BA67-89115FD44552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4872840" y="3105956"/>
            <a:ext cx="202930" cy="202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242" name="矩形 241">
            <a:extLst>
              <a:ext uri="{FF2B5EF4-FFF2-40B4-BE49-F238E27FC236}">
                <a16:creationId xmlns:a16="http://schemas.microsoft.com/office/drawing/2014/main" id="{49144641-F414-4E7E-BA3C-40A5FBABDF0F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4165668" y="3105956"/>
            <a:ext cx="202930" cy="202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244" name="矩形 243">
            <a:extLst>
              <a:ext uri="{FF2B5EF4-FFF2-40B4-BE49-F238E27FC236}">
                <a16:creationId xmlns:a16="http://schemas.microsoft.com/office/drawing/2014/main" id="{AB04CCBA-EE33-4EBF-BDA1-68B150E6838C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3710617" y="2802655"/>
            <a:ext cx="202930" cy="202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245" name="矩形 244">
            <a:extLst>
              <a:ext uri="{FF2B5EF4-FFF2-40B4-BE49-F238E27FC236}">
                <a16:creationId xmlns:a16="http://schemas.microsoft.com/office/drawing/2014/main" id="{C255FF03-8B36-46F3-84C7-4A61DCF0632C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3710617" y="2398982"/>
            <a:ext cx="202930" cy="202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C61B3BEF-C015-41EB-90D1-7DAE6954B6B4}"/>
              </a:ext>
            </a:extLst>
          </p:cNvPr>
          <p:cNvSpPr/>
          <p:nvPr>
            <p:custDataLst>
              <p:tags r:id="rId40"/>
            </p:custDataLst>
          </p:nvPr>
        </p:nvSpPr>
        <p:spPr bwMode="auto">
          <a:xfrm>
            <a:off x="3913547" y="2702283"/>
            <a:ext cx="707173" cy="403673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53" name="矩形 252">
            <a:extLst>
              <a:ext uri="{FF2B5EF4-FFF2-40B4-BE49-F238E27FC236}">
                <a16:creationId xmlns:a16="http://schemas.microsoft.com/office/drawing/2014/main" id="{3E2858DE-0AF4-441E-A2EE-2DA59CF48642}"/>
              </a:ext>
            </a:extLst>
          </p:cNvPr>
          <p:cNvSpPr/>
          <p:nvPr>
            <p:custDataLst>
              <p:tags r:id="rId41"/>
            </p:custDataLst>
          </p:nvPr>
        </p:nvSpPr>
        <p:spPr bwMode="auto">
          <a:xfrm>
            <a:off x="4620720" y="2702283"/>
            <a:ext cx="707173" cy="403673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54" name="矩形 253">
            <a:extLst>
              <a:ext uri="{FF2B5EF4-FFF2-40B4-BE49-F238E27FC236}">
                <a16:creationId xmlns:a16="http://schemas.microsoft.com/office/drawing/2014/main" id="{1D0604C4-B68A-4839-BF6B-4956DC381E01}"/>
              </a:ext>
            </a:extLst>
          </p:cNvPr>
          <p:cNvSpPr/>
          <p:nvPr>
            <p:custDataLst>
              <p:tags r:id="rId42"/>
            </p:custDataLst>
          </p:nvPr>
        </p:nvSpPr>
        <p:spPr bwMode="auto">
          <a:xfrm>
            <a:off x="3913547" y="2298610"/>
            <a:ext cx="471449" cy="403672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55" name="矩形 254">
            <a:extLst>
              <a:ext uri="{FF2B5EF4-FFF2-40B4-BE49-F238E27FC236}">
                <a16:creationId xmlns:a16="http://schemas.microsoft.com/office/drawing/2014/main" id="{873340DF-8E22-4A09-ADD2-E922A630B624}"/>
              </a:ext>
            </a:extLst>
          </p:cNvPr>
          <p:cNvSpPr/>
          <p:nvPr>
            <p:custDataLst>
              <p:tags r:id="rId43"/>
            </p:custDataLst>
          </p:nvPr>
        </p:nvSpPr>
        <p:spPr bwMode="auto">
          <a:xfrm>
            <a:off x="4384996" y="2298610"/>
            <a:ext cx="471448" cy="403672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F7936D1D-E9AD-42E7-85A1-41BFA6DCEC4C}"/>
              </a:ext>
            </a:extLst>
          </p:cNvPr>
          <p:cNvSpPr/>
          <p:nvPr>
            <p:custDataLst>
              <p:tags r:id="rId44"/>
            </p:custDataLst>
          </p:nvPr>
        </p:nvSpPr>
        <p:spPr bwMode="auto">
          <a:xfrm>
            <a:off x="4856443" y="2298610"/>
            <a:ext cx="471449" cy="403672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59" name="矩形 258">
            <a:extLst>
              <a:ext uri="{FF2B5EF4-FFF2-40B4-BE49-F238E27FC236}">
                <a16:creationId xmlns:a16="http://schemas.microsoft.com/office/drawing/2014/main" id="{F028799E-DC93-4BB1-95DA-CF4C83F2CCFB}"/>
              </a:ext>
            </a:extLst>
          </p:cNvPr>
          <p:cNvSpPr/>
          <p:nvPr>
            <p:custDataLst>
              <p:tags r:id="rId45"/>
            </p:custDataLst>
          </p:nvPr>
        </p:nvSpPr>
        <p:spPr bwMode="auto">
          <a:xfrm>
            <a:off x="3913547" y="2702283"/>
            <a:ext cx="707173" cy="403673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60" name="矩形 259">
            <a:extLst>
              <a:ext uri="{FF2B5EF4-FFF2-40B4-BE49-F238E27FC236}">
                <a16:creationId xmlns:a16="http://schemas.microsoft.com/office/drawing/2014/main" id="{867DC9A2-6A79-45BC-B3BA-B1534703A01B}"/>
              </a:ext>
            </a:extLst>
          </p:cNvPr>
          <p:cNvSpPr/>
          <p:nvPr>
            <p:custDataLst>
              <p:tags r:id="rId46"/>
            </p:custDataLst>
          </p:nvPr>
        </p:nvSpPr>
        <p:spPr bwMode="auto">
          <a:xfrm>
            <a:off x="4620719" y="2702283"/>
            <a:ext cx="707173" cy="403673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61" name="矩形 260">
            <a:extLst>
              <a:ext uri="{FF2B5EF4-FFF2-40B4-BE49-F238E27FC236}">
                <a16:creationId xmlns:a16="http://schemas.microsoft.com/office/drawing/2014/main" id="{CC7BE875-E03C-441E-86D8-9110419A3018}"/>
              </a:ext>
            </a:extLst>
          </p:cNvPr>
          <p:cNvSpPr/>
          <p:nvPr>
            <p:custDataLst>
              <p:tags r:id="rId47"/>
            </p:custDataLst>
          </p:nvPr>
        </p:nvSpPr>
        <p:spPr bwMode="auto">
          <a:xfrm>
            <a:off x="3913547" y="2298610"/>
            <a:ext cx="471449" cy="403672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63" name="矩形 262">
            <a:extLst>
              <a:ext uri="{FF2B5EF4-FFF2-40B4-BE49-F238E27FC236}">
                <a16:creationId xmlns:a16="http://schemas.microsoft.com/office/drawing/2014/main" id="{C7262981-C250-4B5C-BA1C-5BCECB338C5B}"/>
              </a:ext>
            </a:extLst>
          </p:cNvPr>
          <p:cNvSpPr/>
          <p:nvPr>
            <p:custDataLst>
              <p:tags r:id="rId48"/>
            </p:custDataLst>
          </p:nvPr>
        </p:nvSpPr>
        <p:spPr bwMode="auto">
          <a:xfrm>
            <a:off x="4384995" y="2298610"/>
            <a:ext cx="471448" cy="403672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64" name="矩形 263">
            <a:extLst>
              <a:ext uri="{FF2B5EF4-FFF2-40B4-BE49-F238E27FC236}">
                <a16:creationId xmlns:a16="http://schemas.microsoft.com/office/drawing/2014/main" id="{9656BB68-B600-477E-902F-01ED363FBE5E}"/>
              </a:ext>
            </a:extLst>
          </p:cNvPr>
          <p:cNvSpPr/>
          <p:nvPr>
            <p:custDataLst>
              <p:tags r:id="rId49"/>
            </p:custDataLst>
          </p:nvPr>
        </p:nvSpPr>
        <p:spPr bwMode="auto">
          <a:xfrm>
            <a:off x="4856443" y="2298610"/>
            <a:ext cx="471449" cy="403672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65" name="矩形 264">
            <a:extLst>
              <a:ext uri="{FF2B5EF4-FFF2-40B4-BE49-F238E27FC236}">
                <a16:creationId xmlns:a16="http://schemas.microsoft.com/office/drawing/2014/main" id="{4E54E8F1-F05C-4EC7-A550-1A464D96B4DB}"/>
              </a:ext>
            </a:extLst>
          </p:cNvPr>
          <p:cNvSpPr/>
          <p:nvPr>
            <p:custDataLst>
              <p:tags r:id="rId50"/>
            </p:custDataLst>
          </p:nvPr>
        </p:nvSpPr>
        <p:spPr bwMode="auto">
          <a:xfrm>
            <a:off x="3913547" y="2298610"/>
            <a:ext cx="1414346" cy="807345"/>
          </a:xfrm>
          <a:prstGeom prst="rect">
            <a:avLst/>
          </a:prstGeom>
          <a:solidFill>
            <a:srgbClr val="00B0F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266" name="接點: 弧形 265">
            <a:extLst>
              <a:ext uri="{FF2B5EF4-FFF2-40B4-BE49-F238E27FC236}">
                <a16:creationId xmlns:a16="http://schemas.microsoft.com/office/drawing/2014/main" id="{6BE1CD67-5EBD-47A8-8C55-CD1B4076B5F3}"/>
              </a:ext>
            </a:extLst>
          </p:cNvPr>
          <p:cNvCxnSpPr>
            <a:cxnSpLocks/>
            <a:stCxn id="240" idx="2"/>
            <a:endCxn id="245" idx="3"/>
          </p:cNvCxnSpPr>
          <p:nvPr/>
        </p:nvCxnSpPr>
        <p:spPr bwMode="auto">
          <a:xfrm rot="5400000">
            <a:off x="4166216" y="2045943"/>
            <a:ext cx="201836" cy="707173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7" name="接點: 弧形 266">
            <a:extLst>
              <a:ext uri="{FF2B5EF4-FFF2-40B4-BE49-F238E27FC236}">
                <a16:creationId xmlns:a16="http://schemas.microsoft.com/office/drawing/2014/main" id="{703E6FDF-5C88-40FD-8286-4025D1ABC764}"/>
              </a:ext>
            </a:extLst>
          </p:cNvPr>
          <p:cNvCxnSpPr>
            <a:cxnSpLocks/>
            <a:stCxn id="244" idx="3"/>
            <a:endCxn id="242" idx="0"/>
          </p:cNvCxnSpPr>
          <p:nvPr/>
        </p:nvCxnSpPr>
        <p:spPr bwMode="auto">
          <a:xfrm>
            <a:off x="3913547" y="2904120"/>
            <a:ext cx="353587" cy="201836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8" name="接點: 弧形 267">
            <a:extLst>
              <a:ext uri="{FF2B5EF4-FFF2-40B4-BE49-F238E27FC236}">
                <a16:creationId xmlns:a16="http://schemas.microsoft.com/office/drawing/2014/main" id="{09AC6086-1A68-4E56-AEDD-CB44C046FDE2}"/>
              </a:ext>
            </a:extLst>
          </p:cNvPr>
          <p:cNvCxnSpPr>
            <a:cxnSpLocks/>
            <a:stCxn id="245" idx="3"/>
            <a:endCxn id="241" idx="0"/>
          </p:cNvCxnSpPr>
          <p:nvPr/>
        </p:nvCxnSpPr>
        <p:spPr bwMode="auto">
          <a:xfrm>
            <a:off x="3913547" y="2500447"/>
            <a:ext cx="1060759" cy="605509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9" name="接點: 弧形 268">
            <a:extLst>
              <a:ext uri="{FF2B5EF4-FFF2-40B4-BE49-F238E27FC236}">
                <a16:creationId xmlns:a16="http://schemas.microsoft.com/office/drawing/2014/main" id="{2E1529FA-BA44-4393-A145-8E15F4E84F7B}"/>
              </a:ext>
            </a:extLst>
          </p:cNvPr>
          <p:cNvCxnSpPr>
            <a:cxnSpLocks/>
            <a:stCxn id="240" idx="2"/>
            <a:endCxn id="241" idx="0"/>
          </p:cNvCxnSpPr>
          <p:nvPr/>
        </p:nvCxnSpPr>
        <p:spPr>
          <a:xfrm rot="16200000" flipH="1">
            <a:off x="4393840" y="2525490"/>
            <a:ext cx="807345" cy="353586"/>
          </a:xfrm>
          <a:prstGeom prst="curvedConnector3">
            <a:avLst>
              <a:gd name="adj1" fmla="val 1524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70" name="矩形 269">
            <a:extLst>
              <a:ext uri="{FF2B5EF4-FFF2-40B4-BE49-F238E27FC236}">
                <a16:creationId xmlns:a16="http://schemas.microsoft.com/office/drawing/2014/main" id="{15C7FA04-E31C-48C9-A353-CE0E167F26C2}"/>
              </a:ext>
            </a:extLst>
          </p:cNvPr>
          <p:cNvSpPr/>
          <p:nvPr>
            <p:custDataLst>
              <p:tags r:id="rId51"/>
            </p:custDataLst>
          </p:nvPr>
        </p:nvSpPr>
        <p:spPr bwMode="auto">
          <a:xfrm>
            <a:off x="3107614" y="944131"/>
            <a:ext cx="567640" cy="211768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ACL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50274710-7569-4E48-8F46-825535DE1423}"/>
              </a:ext>
            </a:extLst>
          </p:cNvPr>
          <p:cNvSpPr/>
          <p:nvPr>
            <p:custDataLst>
              <p:tags r:id="rId52"/>
            </p:custDataLst>
          </p:nvPr>
        </p:nvSpPr>
        <p:spPr bwMode="auto">
          <a:xfrm>
            <a:off x="3107614" y="1155898"/>
            <a:ext cx="567640" cy="211768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P-ARP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72" name="矩形 271">
            <a:extLst>
              <a:ext uri="{FF2B5EF4-FFF2-40B4-BE49-F238E27FC236}">
                <a16:creationId xmlns:a16="http://schemas.microsoft.com/office/drawing/2014/main" id="{6EDE991B-1063-43B3-A4B2-53E01658EF57}"/>
              </a:ext>
            </a:extLst>
          </p:cNvPr>
          <p:cNvSpPr/>
          <p:nvPr/>
        </p:nvSpPr>
        <p:spPr>
          <a:xfrm>
            <a:off x="3105674" y="2304121"/>
            <a:ext cx="558162" cy="796325"/>
          </a:xfrm>
          <a:prstGeom prst="rect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QoS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C5FC70D7-2400-4DA0-8526-FFD95FAA5269}"/>
              </a:ext>
            </a:extLst>
          </p:cNvPr>
          <p:cNvCxnSpPr>
            <a:cxnSpLocks/>
            <a:endCxn id="357" idx="2"/>
          </p:cNvCxnSpPr>
          <p:nvPr/>
        </p:nvCxnSpPr>
        <p:spPr bwMode="auto">
          <a:xfrm>
            <a:off x="3615130" y="3605040"/>
            <a:ext cx="602623" cy="36090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B5D8C7D-17FC-4F3B-8699-B110E4065947}"/>
              </a:ext>
            </a:extLst>
          </p:cNvPr>
          <p:cNvCxnSpPr>
            <a:cxnSpLocks/>
            <a:stCxn id="227" idx="2"/>
            <a:endCxn id="357" idx="2"/>
          </p:cNvCxnSpPr>
          <p:nvPr/>
        </p:nvCxnSpPr>
        <p:spPr bwMode="auto">
          <a:xfrm flipH="1">
            <a:off x="4217753" y="3605041"/>
            <a:ext cx="602624" cy="36090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73" name="文字方塊 272">
            <a:extLst>
              <a:ext uri="{FF2B5EF4-FFF2-40B4-BE49-F238E27FC236}">
                <a16:creationId xmlns:a16="http://schemas.microsoft.com/office/drawing/2014/main" id="{947E97BE-8CC4-4243-BCE4-1A760E633637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4833530" y="737065"/>
            <a:ext cx="589470" cy="25454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MEC 2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C3FD70C5-0D70-4BF0-88FC-9BBD85B29E3B}"/>
              </a:ext>
            </a:extLst>
          </p:cNvPr>
          <p:cNvCxnSpPr>
            <a:stCxn id="357" idx="2"/>
            <a:endCxn id="399" idx="0"/>
          </p:cNvCxnSpPr>
          <p:nvPr/>
        </p:nvCxnSpPr>
        <p:spPr bwMode="auto">
          <a:xfrm>
            <a:off x="4217753" y="3965944"/>
            <a:ext cx="0" cy="48333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75" name="矩形 274">
            <a:extLst>
              <a:ext uri="{FF2B5EF4-FFF2-40B4-BE49-F238E27FC236}">
                <a16:creationId xmlns:a16="http://schemas.microsoft.com/office/drawing/2014/main" id="{B055FC62-4E84-456D-915A-70B604D412B9}"/>
              </a:ext>
            </a:extLst>
          </p:cNvPr>
          <p:cNvSpPr/>
          <p:nvPr>
            <p:custDataLst>
              <p:tags r:id="rId54"/>
            </p:custDataLst>
          </p:nvPr>
        </p:nvSpPr>
        <p:spPr bwMode="auto">
          <a:xfrm>
            <a:off x="406503" y="751078"/>
            <a:ext cx="2410495" cy="321486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276" name="接點: 肘形 275">
            <a:extLst>
              <a:ext uri="{FF2B5EF4-FFF2-40B4-BE49-F238E27FC236}">
                <a16:creationId xmlns:a16="http://schemas.microsoft.com/office/drawing/2014/main" id="{3E687DDF-BEA9-4C08-ACA8-0411430AF87F}"/>
              </a:ext>
            </a:extLst>
          </p:cNvPr>
          <p:cNvCxnSpPr>
            <a:cxnSpLocks/>
            <a:stCxn id="291" idx="2"/>
            <a:endCxn id="278" idx="0"/>
          </p:cNvCxnSpPr>
          <p:nvPr/>
        </p:nvCxnSpPr>
        <p:spPr bwMode="auto">
          <a:xfrm rot="16200000" flipH="1">
            <a:off x="1004140" y="1416352"/>
            <a:ext cx="242987" cy="57764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7" name="接點: 肘形 276">
            <a:extLst>
              <a:ext uri="{FF2B5EF4-FFF2-40B4-BE49-F238E27FC236}">
                <a16:creationId xmlns:a16="http://schemas.microsoft.com/office/drawing/2014/main" id="{5337B369-5627-42E8-A347-8C9AB49C55C2}"/>
              </a:ext>
            </a:extLst>
          </p:cNvPr>
          <p:cNvCxnSpPr>
            <a:cxnSpLocks/>
            <a:stCxn id="293" idx="2"/>
            <a:endCxn id="280" idx="0"/>
          </p:cNvCxnSpPr>
          <p:nvPr/>
        </p:nvCxnSpPr>
        <p:spPr bwMode="auto">
          <a:xfrm rot="5400000">
            <a:off x="1976375" y="1416352"/>
            <a:ext cx="242987" cy="57764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78" name="矩形 277">
            <a:extLst>
              <a:ext uri="{FF2B5EF4-FFF2-40B4-BE49-F238E27FC236}">
                <a16:creationId xmlns:a16="http://schemas.microsoft.com/office/drawing/2014/main" id="{EF8FB3DC-D2FF-4818-B78E-8F2360B9DC67}"/>
              </a:ext>
            </a:extLst>
          </p:cNvPr>
          <p:cNvSpPr/>
          <p:nvPr>
            <p:custDataLst>
              <p:tags r:id="rId55"/>
            </p:custDataLst>
          </p:nvPr>
        </p:nvSpPr>
        <p:spPr bwMode="auto">
          <a:xfrm>
            <a:off x="1315807" y="1826668"/>
            <a:ext cx="197296" cy="21572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79" name="矩形 278">
            <a:extLst>
              <a:ext uri="{FF2B5EF4-FFF2-40B4-BE49-F238E27FC236}">
                <a16:creationId xmlns:a16="http://schemas.microsoft.com/office/drawing/2014/main" id="{208CD644-1122-4DAC-AAB2-317323C5D5C0}"/>
              </a:ext>
            </a:extLst>
          </p:cNvPr>
          <p:cNvSpPr/>
          <p:nvPr>
            <p:custDataLst>
              <p:tags r:id="rId56"/>
            </p:custDataLst>
          </p:nvPr>
        </p:nvSpPr>
        <p:spPr bwMode="auto">
          <a:xfrm>
            <a:off x="1513102" y="1826668"/>
            <a:ext cx="197297" cy="21572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80" name="矩形 279">
            <a:extLst>
              <a:ext uri="{FF2B5EF4-FFF2-40B4-BE49-F238E27FC236}">
                <a16:creationId xmlns:a16="http://schemas.microsoft.com/office/drawing/2014/main" id="{3D7F705C-A45B-4B45-8484-ED54B4D8024B}"/>
              </a:ext>
            </a:extLst>
          </p:cNvPr>
          <p:cNvSpPr/>
          <p:nvPr>
            <p:custDataLst>
              <p:tags r:id="rId57"/>
            </p:custDataLst>
          </p:nvPr>
        </p:nvSpPr>
        <p:spPr bwMode="auto">
          <a:xfrm>
            <a:off x="1710399" y="1826668"/>
            <a:ext cx="197296" cy="21572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81" name="矩形 280">
            <a:extLst>
              <a:ext uri="{FF2B5EF4-FFF2-40B4-BE49-F238E27FC236}">
                <a16:creationId xmlns:a16="http://schemas.microsoft.com/office/drawing/2014/main" id="{2202043B-74E0-458A-A19A-5E0E2661299F}"/>
              </a:ext>
            </a:extLst>
          </p:cNvPr>
          <p:cNvSpPr/>
          <p:nvPr/>
        </p:nvSpPr>
        <p:spPr bwMode="auto">
          <a:xfrm>
            <a:off x="1315807" y="1826668"/>
            <a:ext cx="591888" cy="21572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Host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282" name="直線接點 281">
            <a:extLst>
              <a:ext uri="{FF2B5EF4-FFF2-40B4-BE49-F238E27FC236}">
                <a16:creationId xmlns:a16="http://schemas.microsoft.com/office/drawing/2014/main" id="{4C1A637D-73DA-407E-9538-2A7F0F698544}"/>
              </a:ext>
            </a:extLst>
          </p:cNvPr>
          <p:cNvCxnSpPr>
            <a:cxnSpLocks/>
            <a:stCxn id="292" idx="2"/>
            <a:endCxn id="281" idx="0"/>
          </p:cNvCxnSpPr>
          <p:nvPr/>
        </p:nvCxnSpPr>
        <p:spPr bwMode="auto">
          <a:xfrm flipH="1">
            <a:off x="1611752" y="1583681"/>
            <a:ext cx="1" cy="24298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3" name="接點: 肘形 282">
            <a:extLst>
              <a:ext uri="{FF2B5EF4-FFF2-40B4-BE49-F238E27FC236}">
                <a16:creationId xmlns:a16="http://schemas.microsoft.com/office/drawing/2014/main" id="{3268BF60-2E64-4EB1-8009-F14958D4EA51}"/>
              </a:ext>
            </a:extLst>
          </p:cNvPr>
          <p:cNvCxnSpPr>
            <a:cxnSpLocks/>
            <a:stCxn id="281" idx="2"/>
          </p:cNvCxnSpPr>
          <p:nvPr/>
        </p:nvCxnSpPr>
        <p:spPr bwMode="auto">
          <a:xfrm rot="16200000" flipH="1">
            <a:off x="1685124" y="1969016"/>
            <a:ext cx="256222" cy="40296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4" name="接點: 肘形 283">
            <a:extLst>
              <a:ext uri="{FF2B5EF4-FFF2-40B4-BE49-F238E27FC236}">
                <a16:creationId xmlns:a16="http://schemas.microsoft.com/office/drawing/2014/main" id="{FF6F24CB-463F-4CC9-97E7-949CF60D0010}"/>
              </a:ext>
            </a:extLst>
          </p:cNvPr>
          <p:cNvCxnSpPr>
            <a:cxnSpLocks/>
            <a:stCxn id="313" idx="2"/>
          </p:cNvCxnSpPr>
          <p:nvPr/>
        </p:nvCxnSpPr>
        <p:spPr bwMode="auto">
          <a:xfrm rot="5400000">
            <a:off x="1085587" y="3029496"/>
            <a:ext cx="499085" cy="65200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5" name="接點: 肘形 284">
            <a:extLst>
              <a:ext uri="{FF2B5EF4-FFF2-40B4-BE49-F238E27FC236}">
                <a16:creationId xmlns:a16="http://schemas.microsoft.com/office/drawing/2014/main" id="{A4D7CA0A-0CE3-4975-99CC-435B60F3668A}"/>
              </a:ext>
            </a:extLst>
          </p:cNvPr>
          <p:cNvCxnSpPr>
            <a:cxnSpLocks/>
            <a:stCxn id="314" idx="2"/>
            <a:endCxn id="294" idx="0"/>
          </p:cNvCxnSpPr>
          <p:nvPr/>
        </p:nvCxnSpPr>
        <p:spPr bwMode="auto">
          <a:xfrm rot="5400000">
            <a:off x="2163230" y="3157102"/>
            <a:ext cx="256221" cy="1539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9" name="直線接點 288">
            <a:extLst>
              <a:ext uri="{FF2B5EF4-FFF2-40B4-BE49-F238E27FC236}">
                <a16:creationId xmlns:a16="http://schemas.microsoft.com/office/drawing/2014/main" id="{7CB93144-8A45-453E-A0D6-D516BB54A146}"/>
              </a:ext>
            </a:extLst>
          </p:cNvPr>
          <p:cNvCxnSpPr>
            <a:cxnSpLocks/>
            <a:stCxn id="308" idx="1"/>
          </p:cNvCxnSpPr>
          <p:nvPr/>
        </p:nvCxnSpPr>
        <p:spPr bwMode="auto">
          <a:xfrm flipH="1">
            <a:off x="1066072" y="2904119"/>
            <a:ext cx="24147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0" name="直線接點 289">
            <a:extLst>
              <a:ext uri="{FF2B5EF4-FFF2-40B4-BE49-F238E27FC236}">
                <a16:creationId xmlns:a16="http://schemas.microsoft.com/office/drawing/2014/main" id="{DB44C59E-1026-474C-A467-2F33E20E8FC5}"/>
              </a:ext>
            </a:extLst>
          </p:cNvPr>
          <p:cNvCxnSpPr>
            <a:cxnSpLocks/>
          </p:cNvCxnSpPr>
          <p:nvPr/>
        </p:nvCxnSpPr>
        <p:spPr bwMode="auto">
          <a:xfrm flipH="1">
            <a:off x="1066072" y="2500447"/>
            <a:ext cx="24147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91" name="矩形 290">
            <a:extLst>
              <a:ext uri="{FF2B5EF4-FFF2-40B4-BE49-F238E27FC236}">
                <a16:creationId xmlns:a16="http://schemas.microsoft.com/office/drawing/2014/main" id="{46BD9B83-C484-4A66-A706-A26447FB4679}"/>
              </a:ext>
            </a:extLst>
          </p:cNvPr>
          <p:cNvSpPr/>
          <p:nvPr>
            <p:custDataLst>
              <p:tags r:id="rId58"/>
            </p:custDataLst>
          </p:nvPr>
        </p:nvSpPr>
        <p:spPr bwMode="auto">
          <a:xfrm>
            <a:off x="501612" y="1367959"/>
            <a:ext cx="670403" cy="215721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ONOS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92" name="矩形 291">
            <a:extLst>
              <a:ext uri="{FF2B5EF4-FFF2-40B4-BE49-F238E27FC236}">
                <a16:creationId xmlns:a16="http://schemas.microsoft.com/office/drawing/2014/main" id="{C8D3A5E2-318D-4C66-8DE5-8829DD15F02A}"/>
              </a:ext>
            </a:extLst>
          </p:cNvPr>
          <p:cNvSpPr/>
          <p:nvPr/>
        </p:nvSpPr>
        <p:spPr bwMode="auto">
          <a:xfrm>
            <a:off x="1276551" y="1367959"/>
            <a:ext cx="670403" cy="215721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APP1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93" name="矩形 292">
            <a:extLst>
              <a:ext uri="{FF2B5EF4-FFF2-40B4-BE49-F238E27FC236}">
                <a16:creationId xmlns:a16="http://schemas.microsoft.com/office/drawing/2014/main" id="{76B217E5-61CC-4FA3-82A9-A8A5D7E1BBC5}"/>
              </a:ext>
            </a:extLst>
          </p:cNvPr>
          <p:cNvSpPr/>
          <p:nvPr/>
        </p:nvSpPr>
        <p:spPr bwMode="auto">
          <a:xfrm>
            <a:off x="2051489" y="1367959"/>
            <a:ext cx="670403" cy="215721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APP2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94" name="矩形 293">
            <a:extLst>
              <a:ext uri="{FF2B5EF4-FFF2-40B4-BE49-F238E27FC236}">
                <a16:creationId xmlns:a16="http://schemas.microsoft.com/office/drawing/2014/main" id="{8C4415CD-54F9-4BF4-A9D6-83575168ABA7}"/>
              </a:ext>
            </a:extLst>
          </p:cNvPr>
          <p:cNvSpPr/>
          <p:nvPr/>
        </p:nvSpPr>
        <p:spPr bwMode="auto">
          <a:xfrm>
            <a:off x="1950530" y="3362177"/>
            <a:ext cx="527690" cy="242864"/>
          </a:xfrm>
          <a:prstGeom prst="rect">
            <a:avLst/>
          </a:prstGeom>
          <a:solidFill>
            <a:srgbClr val="FF99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VTEP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95" name="矩形 294">
            <a:extLst>
              <a:ext uri="{FF2B5EF4-FFF2-40B4-BE49-F238E27FC236}">
                <a16:creationId xmlns:a16="http://schemas.microsoft.com/office/drawing/2014/main" id="{E5F5B5E6-C227-4634-87C2-7A90717A9FB3}"/>
              </a:ext>
            </a:extLst>
          </p:cNvPr>
          <p:cNvSpPr/>
          <p:nvPr>
            <p:custDataLst>
              <p:tags r:id="rId59"/>
            </p:custDataLst>
          </p:nvPr>
        </p:nvSpPr>
        <p:spPr bwMode="auto">
          <a:xfrm>
            <a:off x="1520357" y="3105956"/>
            <a:ext cx="281546" cy="281546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96" name="矩形 295">
            <a:extLst>
              <a:ext uri="{FF2B5EF4-FFF2-40B4-BE49-F238E27FC236}">
                <a16:creationId xmlns:a16="http://schemas.microsoft.com/office/drawing/2014/main" id="{918F5474-54FB-4B38-A678-679D3AF02BAD}"/>
              </a:ext>
            </a:extLst>
          </p:cNvPr>
          <p:cNvSpPr/>
          <p:nvPr>
            <p:custDataLst>
              <p:tags r:id="rId60"/>
            </p:custDataLst>
          </p:nvPr>
        </p:nvSpPr>
        <p:spPr bwMode="auto">
          <a:xfrm>
            <a:off x="2227529" y="3105956"/>
            <a:ext cx="281546" cy="281546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97" name="矩形 296">
            <a:extLst>
              <a:ext uri="{FF2B5EF4-FFF2-40B4-BE49-F238E27FC236}">
                <a16:creationId xmlns:a16="http://schemas.microsoft.com/office/drawing/2014/main" id="{7D75AF8F-2FF6-45F0-8CF0-A823B1248BA2}"/>
              </a:ext>
            </a:extLst>
          </p:cNvPr>
          <p:cNvSpPr/>
          <p:nvPr>
            <p:custDataLst>
              <p:tags r:id="rId61"/>
            </p:custDataLst>
          </p:nvPr>
        </p:nvSpPr>
        <p:spPr bwMode="auto">
          <a:xfrm>
            <a:off x="1873943" y="2017064"/>
            <a:ext cx="281546" cy="281546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98" name="矩形 297">
            <a:extLst>
              <a:ext uri="{FF2B5EF4-FFF2-40B4-BE49-F238E27FC236}">
                <a16:creationId xmlns:a16="http://schemas.microsoft.com/office/drawing/2014/main" id="{E761BC16-1086-4536-ACB4-FA521CC6E6F5}"/>
              </a:ext>
            </a:extLst>
          </p:cNvPr>
          <p:cNvSpPr/>
          <p:nvPr>
            <p:custDataLst>
              <p:tags r:id="rId62"/>
            </p:custDataLst>
          </p:nvPr>
        </p:nvSpPr>
        <p:spPr bwMode="auto">
          <a:xfrm>
            <a:off x="1025998" y="2359673"/>
            <a:ext cx="281546" cy="281546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99" name="矩形 298">
            <a:extLst>
              <a:ext uri="{FF2B5EF4-FFF2-40B4-BE49-F238E27FC236}">
                <a16:creationId xmlns:a16="http://schemas.microsoft.com/office/drawing/2014/main" id="{BC029616-C6B1-4ADA-BC03-DB2897A7A5A3}"/>
              </a:ext>
            </a:extLst>
          </p:cNvPr>
          <p:cNvSpPr/>
          <p:nvPr>
            <p:custDataLst>
              <p:tags r:id="rId63"/>
            </p:custDataLst>
          </p:nvPr>
        </p:nvSpPr>
        <p:spPr bwMode="auto">
          <a:xfrm>
            <a:off x="1025998" y="2763346"/>
            <a:ext cx="281546" cy="281546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00" name="矩形 299">
            <a:extLst>
              <a:ext uri="{FF2B5EF4-FFF2-40B4-BE49-F238E27FC236}">
                <a16:creationId xmlns:a16="http://schemas.microsoft.com/office/drawing/2014/main" id="{C9607026-C9A7-4A98-8B22-EF90CB266C37}"/>
              </a:ext>
            </a:extLst>
          </p:cNvPr>
          <p:cNvSpPr/>
          <p:nvPr>
            <p:custDataLst>
              <p:tags r:id="rId64"/>
            </p:custDataLst>
          </p:nvPr>
        </p:nvSpPr>
        <p:spPr>
          <a:xfrm>
            <a:off x="1913252" y="2095681"/>
            <a:ext cx="202930" cy="202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301" name="矩形 300">
            <a:extLst>
              <a:ext uri="{FF2B5EF4-FFF2-40B4-BE49-F238E27FC236}">
                <a16:creationId xmlns:a16="http://schemas.microsoft.com/office/drawing/2014/main" id="{6A34D4B7-539A-4BBF-AC46-4E36E4CABFFB}"/>
              </a:ext>
            </a:extLst>
          </p:cNvPr>
          <p:cNvSpPr/>
          <p:nvPr>
            <p:custDataLst>
              <p:tags r:id="rId65"/>
            </p:custDataLst>
          </p:nvPr>
        </p:nvSpPr>
        <p:spPr>
          <a:xfrm>
            <a:off x="2266838" y="3105956"/>
            <a:ext cx="202930" cy="202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302" name="矩形 301">
            <a:extLst>
              <a:ext uri="{FF2B5EF4-FFF2-40B4-BE49-F238E27FC236}">
                <a16:creationId xmlns:a16="http://schemas.microsoft.com/office/drawing/2014/main" id="{8C8A6DAC-227F-4FBA-8F56-F1CE4882F265}"/>
              </a:ext>
            </a:extLst>
          </p:cNvPr>
          <p:cNvSpPr/>
          <p:nvPr>
            <p:custDataLst>
              <p:tags r:id="rId66"/>
            </p:custDataLst>
          </p:nvPr>
        </p:nvSpPr>
        <p:spPr>
          <a:xfrm>
            <a:off x="1559666" y="3105956"/>
            <a:ext cx="202930" cy="202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306" name="矩形 305">
            <a:extLst>
              <a:ext uri="{FF2B5EF4-FFF2-40B4-BE49-F238E27FC236}">
                <a16:creationId xmlns:a16="http://schemas.microsoft.com/office/drawing/2014/main" id="{C5A9188F-5905-4551-92CD-B1B630EF98A5}"/>
              </a:ext>
            </a:extLst>
          </p:cNvPr>
          <p:cNvSpPr/>
          <p:nvPr>
            <p:custDataLst>
              <p:tags r:id="rId67"/>
            </p:custDataLst>
          </p:nvPr>
        </p:nvSpPr>
        <p:spPr>
          <a:xfrm>
            <a:off x="1104615" y="2802655"/>
            <a:ext cx="202930" cy="202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307" name="矩形 306">
            <a:extLst>
              <a:ext uri="{FF2B5EF4-FFF2-40B4-BE49-F238E27FC236}">
                <a16:creationId xmlns:a16="http://schemas.microsoft.com/office/drawing/2014/main" id="{9F40AAFC-56BF-4910-A106-A23E321F94B3}"/>
              </a:ext>
            </a:extLst>
          </p:cNvPr>
          <p:cNvSpPr/>
          <p:nvPr>
            <p:custDataLst>
              <p:tags r:id="rId68"/>
            </p:custDataLst>
          </p:nvPr>
        </p:nvSpPr>
        <p:spPr>
          <a:xfrm>
            <a:off x="1104615" y="2398982"/>
            <a:ext cx="202930" cy="202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308" name="矩形 307">
            <a:extLst>
              <a:ext uri="{FF2B5EF4-FFF2-40B4-BE49-F238E27FC236}">
                <a16:creationId xmlns:a16="http://schemas.microsoft.com/office/drawing/2014/main" id="{6A20633B-8F63-4AFE-924D-6D27FD1509EB}"/>
              </a:ext>
            </a:extLst>
          </p:cNvPr>
          <p:cNvSpPr/>
          <p:nvPr>
            <p:custDataLst>
              <p:tags r:id="rId69"/>
            </p:custDataLst>
          </p:nvPr>
        </p:nvSpPr>
        <p:spPr bwMode="auto">
          <a:xfrm>
            <a:off x="1307545" y="2702283"/>
            <a:ext cx="707173" cy="403673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09" name="矩形 308">
            <a:extLst>
              <a:ext uri="{FF2B5EF4-FFF2-40B4-BE49-F238E27FC236}">
                <a16:creationId xmlns:a16="http://schemas.microsoft.com/office/drawing/2014/main" id="{4229A08A-C103-4B9D-8D13-0F1CA9A96CFF}"/>
              </a:ext>
            </a:extLst>
          </p:cNvPr>
          <p:cNvSpPr/>
          <p:nvPr>
            <p:custDataLst>
              <p:tags r:id="rId70"/>
            </p:custDataLst>
          </p:nvPr>
        </p:nvSpPr>
        <p:spPr bwMode="auto">
          <a:xfrm>
            <a:off x="2014718" y="2702283"/>
            <a:ext cx="707173" cy="403673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10" name="矩形 309">
            <a:extLst>
              <a:ext uri="{FF2B5EF4-FFF2-40B4-BE49-F238E27FC236}">
                <a16:creationId xmlns:a16="http://schemas.microsoft.com/office/drawing/2014/main" id="{14FA5EBA-DB36-45CF-ABF3-BA6BF87140F3}"/>
              </a:ext>
            </a:extLst>
          </p:cNvPr>
          <p:cNvSpPr/>
          <p:nvPr>
            <p:custDataLst>
              <p:tags r:id="rId71"/>
            </p:custDataLst>
          </p:nvPr>
        </p:nvSpPr>
        <p:spPr bwMode="auto">
          <a:xfrm>
            <a:off x="1307545" y="2298610"/>
            <a:ext cx="471449" cy="403672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11" name="矩形 310">
            <a:extLst>
              <a:ext uri="{FF2B5EF4-FFF2-40B4-BE49-F238E27FC236}">
                <a16:creationId xmlns:a16="http://schemas.microsoft.com/office/drawing/2014/main" id="{AED6E277-CEA7-41D5-85D6-24474E6AE61A}"/>
              </a:ext>
            </a:extLst>
          </p:cNvPr>
          <p:cNvSpPr/>
          <p:nvPr>
            <p:custDataLst>
              <p:tags r:id="rId72"/>
            </p:custDataLst>
          </p:nvPr>
        </p:nvSpPr>
        <p:spPr bwMode="auto">
          <a:xfrm>
            <a:off x="1778994" y="2298610"/>
            <a:ext cx="471448" cy="403672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12" name="矩形 311">
            <a:extLst>
              <a:ext uri="{FF2B5EF4-FFF2-40B4-BE49-F238E27FC236}">
                <a16:creationId xmlns:a16="http://schemas.microsoft.com/office/drawing/2014/main" id="{F9F761F5-BC84-4711-B56E-26FCE76E62B9}"/>
              </a:ext>
            </a:extLst>
          </p:cNvPr>
          <p:cNvSpPr/>
          <p:nvPr>
            <p:custDataLst>
              <p:tags r:id="rId73"/>
            </p:custDataLst>
          </p:nvPr>
        </p:nvSpPr>
        <p:spPr bwMode="auto">
          <a:xfrm>
            <a:off x="2250441" y="2298610"/>
            <a:ext cx="471449" cy="403672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13" name="矩形 312">
            <a:extLst>
              <a:ext uri="{FF2B5EF4-FFF2-40B4-BE49-F238E27FC236}">
                <a16:creationId xmlns:a16="http://schemas.microsoft.com/office/drawing/2014/main" id="{7AE4A478-8A30-4334-9B64-12313DDCBDE0}"/>
              </a:ext>
            </a:extLst>
          </p:cNvPr>
          <p:cNvSpPr/>
          <p:nvPr>
            <p:custDataLst>
              <p:tags r:id="rId74"/>
            </p:custDataLst>
          </p:nvPr>
        </p:nvSpPr>
        <p:spPr bwMode="auto">
          <a:xfrm>
            <a:off x="1307545" y="2702283"/>
            <a:ext cx="707173" cy="403673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14" name="矩形 313">
            <a:extLst>
              <a:ext uri="{FF2B5EF4-FFF2-40B4-BE49-F238E27FC236}">
                <a16:creationId xmlns:a16="http://schemas.microsoft.com/office/drawing/2014/main" id="{9C3F7D1E-059F-402C-8132-76FB28F09A59}"/>
              </a:ext>
            </a:extLst>
          </p:cNvPr>
          <p:cNvSpPr/>
          <p:nvPr>
            <p:custDataLst>
              <p:tags r:id="rId75"/>
            </p:custDataLst>
          </p:nvPr>
        </p:nvSpPr>
        <p:spPr bwMode="auto">
          <a:xfrm>
            <a:off x="2014717" y="2702283"/>
            <a:ext cx="707173" cy="403673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id="{F9585A37-72A2-4369-8A88-0065FA871BBF}"/>
              </a:ext>
            </a:extLst>
          </p:cNvPr>
          <p:cNvSpPr/>
          <p:nvPr>
            <p:custDataLst>
              <p:tags r:id="rId76"/>
            </p:custDataLst>
          </p:nvPr>
        </p:nvSpPr>
        <p:spPr bwMode="auto">
          <a:xfrm>
            <a:off x="1307545" y="2298610"/>
            <a:ext cx="471449" cy="403672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16" name="矩形 315">
            <a:extLst>
              <a:ext uri="{FF2B5EF4-FFF2-40B4-BE49-F238E27FC236}">
                <a16:creationId xmlns:a16="http://schemas.microsoft.com/office/drawing/2014/main" id="{0BD4E86D-BE96-4E0C-9BBA-7A7CEAC36952}"/>
              </a:ext>
            </a:extLst>
          </p:cNvPr>
          <p:cNvSpPr/>
          <p:nvPr>
            <p:custDataLst>
              <p:tags r:id="rId77"/>
            </p:custDataLst>
          </p:nvPr>
        </p:nvSpPr>
        <p:spPr bwMode="auto">
          <a:xfrm>
            <a:off x="1778993" y="2298610"/>
            <a:ext cx="471448" cy="403672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17" name="矩形 316">
            <a:extLst>
              <a:ext uri="{FF2B5EF4-FFF2-40B4-BE49-F238E27FC236}">
                <a16:creationId xmlns:a16="http://schemas.microsoft.com/office/drawing/2014/main" id="{28B66CE0-60AF-4A53-B4B5-DC2941232D26}"/>
              </a:ext>
            </a:extLst>
          </p:cNvPr>
          <p:cNvSpPr/>
          <p:nvPr>
            <p:custDataLst>
              <p:tags r:id="rId78"/>
            </p:custDataLst>
          </p:nvPr>
        </p:nvSpPr>
        <p:spPr bwMode="auto">
          <a:xfrm>
            <a:off x="2250441" y="2298610"/>
            <a:ext cx="471449" cy="403672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18" name="矩形 317">
            <a:extLst>
              <a:ext uri="{FF2B5EF4-FFF2-40B4-BE49-F238E27FC236}">
                <a16:creationId xmlns:a16="http://schemas.microsoft.com/office/drawing/2014/main" id="{0923591C-B77A-4B96-AD1E-EA8A182A7422}"/>
              </a:ext>
            </a:extLst>
          </p:cNvPr>
          <p:cNvSpPr/>
          <p:nvPr>
            <p:custDataLst>
              <p:tags r:id="rId79"/>
            </p:custDataLst>
          </p:nvPr>
        </p:nvSpPr>
        <p:spPr bwMode="auto">
          <a:xfrm>
            <a:off x="1307545" y="2298610"/>
            <a:ext cx="1414346" cy="807345"/>
          </a:xfrm>
          <a:prstGeom prst="rect">
            <a:avLst/>
          </a:prstGeom>
          <a:solidFill>
            <a:srgbClr val="00B0F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319" name="接點: 弧形 318">
            <a:extLst>
              <a:ext uri="{FF2B5EF4-FFF2-40B4-BE49-F238E27FC236}">
                <a16:creationId xmlns:a16="http://schemas.microsoft.com/office/drawing/2014/main" id="{2521FC9C-8853-4A1B-80F7-80ED255362F7}"/>
              </a:ext>
            </a:extLst>
          </p:cNvPr>
          <p:cNvCxnSpPr>
            <a:cxnSpLocks/>
            <a:stCxn id="300" idx="2"/>
            <a:endCxn id="307" idx="3"/>
          </p:cNvCxnSpPr>
          <p:nvPr/>
        </p:nvCxnSpPr>
        <p:spPr bwMode="auto">
          <a:xfrm rot="5400000">
            <a:off x="1560214" y="2045943"/>
            <a:ext cx="201836" cy="707173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0" name="接點: 弧形 319">
            <a:extLst>
              <a:ext uri="{FF2B5EF4-FFF2-40B4-BE49-F238E27FC236}">
                <a16:creationId xmlns:a16="http://schemas.microsoft.com/office/drawing/2014/main" id="{7AE1AC37-D04A-4274-9A35-314043C6450E}"/>
              </a:ext>
            </a:extLst>
          </p:cNvPr>
          <p:cNvCxnSpPr>
            <a:cxnSpLocks/>
            <a:stCxn id="306" idx="3"/>
            <a:endCxn id="302" idx="0"/>
          </p:cNvCxnSpPr>
          <p:nvPr/>
        </p:nvCxnSpPr>
        <p:spPr bwMode="auto">
          <a:xfrm>
            <a:off x="1307545" y="2904120"/>
            <a:ext cx="353587" cy="201836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1" name="接點: 弧形 320">
            <a:extLst>
              <a:ext uri="{FF2B5EF4-FFF2-40B4-BE49-F238E27FC236}">
                <a16:creationId xmlns:a16="http://schemas.microsoft.com/office/drawing/2014/main" id="{7E3E9170-0907-48B2-96FB-4B29C98A5536}"/>
              </a:ext>
            </a:extLst>
          </p:cNvPr>
          <p:cNvCxnSpPr>
            <a:cxnSpLocks/>
            <a:stCxn id="307" idx="3"/>
            <a:endCxn id="301" idx="0"/>
          </p:cNvCxnSpPr>
          <p:nvPr/>
        </p:nvCxnSpPr>
        <p:spPr bwMode="auto">
          <a:xfrm>
            <a:off x="1307545" y="2500447"/>
            <a:ext cx="1060759" cy="605509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3" name="接點: 弧形 322">
            <a:extLst>
              <a:ext uri="{FF2B5EF4-FFF2-40B4-BE49-F238E27FC236}">
                <a16:creationId xmlns:a16="http://schemas.microsoft.com/office/drawing/2014/main" id="{2FC11B98-F2D3-4F67-ADA5-DEBDA4193A92}"/>
              </a:ext>
            </a:extLst>
          </p:cNvPr>
          <p:cNvCxnSpPr>
            <a:cxnSpLocks/>
            <a:stCxn id="300" idx="2"/>
            <a:endCxn id="301" idx="0"/>
          </p:cNvCxnSpPr>
          <p:nvPr/>
        </p:nvCxnSpPr>
        <p:spPr>
          <a:xfrm rot="16200000" flipH="1">
            <a:off x="1787838" y="2525490"/>
            <a:ext cx="807345" cy="353586"/>
          </a:xfrm>
          <a:prstGeom prst="curvedConnector3">
            <a:avLst>
              <a:gd name="adj1" fmla="val 1524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4" name="矩形 323">
            <a:extLst>
              <a:ext uri="{FF2B5EF4-FFF2-40B4-BE49-F238E27FC236}">
                <a16:creationId xmlns:a16="http://schemas.microsoft.com/office/drawing/2014/main" id="{CB8A08A5-5114-4BFE-8029-7BA7C6D604C4}"/>
              </a:ext>
            </a:extLst>
          </p:cNvPr>
          <p:cNvSpPr/>
          <p:nvPr>
            <p:custDataLst>
              <p:tags r:id="rId80"/>
            </p:custDataLst>
          </p:nvPr>
        </p:nvSpPr>
        <p:spPr bwMode="auto">
          <a:xfrm>
            <a:off x="501612" y="944131"/>
            <a:ext cx="567640" cy="211768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ACL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25" name="矩形 324">
            <a:extLst>
              <a:ext uri="{FF2B5EF4-FFF2-40B4-BE49-F238E27FC236}">
                <a16:creationId xmlns:a16="http://schemas.microsoft.com/office/drawing/2014/main" id="{1CCA34D9-1860-418E-8EB3-10D68286EF63}"/>
              </a:ext>
            </a:extLst>
          </p:cNvPr>
          <p:cNvSpPr/>
          <p:nvPr>
            <p:custDataLst>
              <p:tags r:id="rId81"/>
            </p:custDataLst>
          </p:nvPr>
        </p:nvSpPr>
        <p:spPr bwMode="auto">
          <a:xfrm>
            <a:off x="501612" y="1155898"/>
            <a:ext cx="567640" cy="211768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P-ARP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26" name="矩形 325">
            <a:extLst>
              <a:ext uri="{FF2B5EF4-FFF2-40B4-BE49-F238E27FC236}">
                <a16:creationId xmlns:a16="http://schemas.microsoft.com/office/drawing/2014/main" id="{EFE1E4FC-5592-4E8E-ABC1-61BC5218269F}"/>
              </a:ext>
            </a:extLst>
          </p:cNvPr>
          <p:cNvSpPr/>
          <p:nvPr/>
        </p:nvSpPr>
        <p:spPr>
          <a:xfrm>
            <a:off x="499672" y="2304121"/>
            <a:ext cx="558162" cy="796325"/>
          </a:xfrm>
          <a:prstGeom prst="rect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QoS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327" name="直線接點 326">
            <a:extLst>
              <a:ext uri="{FF2B5EF4-FFF2-40B4-BE49-F238E27FC236}">
                <a16:creationId xmlns:a16="http://schemas.microsoft.com/office/drawing/2014/main" id="{A441FD35-BB39-4635-B60D-0DEB9116C0A6}"/>
              </a:ext>
            </a:extLst>
          </p:cNvPr>
          <p:cNvCxnSpPr>
            <a:cxnSpLocks/>
            <a:endCxn id="275" idx="2"/>
          </p:cNvCxnSpPr>
          <p:nvPr/>
        </p:nvCxnSpPr>
        <p:spPr bwMode="auto">
          <a:xfrm>
            <a:off x="1009128" y="3605040"/>
            <a:ext cx="602623" cy="36090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8" name="直線接點 327">
            <a:extLst>
              <a:ext uri="{FF2B5EF4-FFF2-40B4-BE49-F238E27FC236}">
                <a16:creationId xmlns:a16="http://schemas.microsoft.com/office/drawing/2014/main" id="{601BF1F9-F61F-455F-B9D7-87004FD20724}"/>
              </a:ext>
            </a:extLst>
          </p:cNvPr>
          <p:cNvCxnSpPr>
            <a:cxnSpLocks/>
            <a:stCxn id="294" idx="2"/>
            <a:endCxn id="275" idx="2"/>
          </p:cNvCxnSpPr>
          <p:nvPr/>
        </p:nvCxnSpPr>
        <p:spPr bwMode="auto">
          <a:xfrm flipH="1">
            <a:off x="1611751" y="3605041"/>
            <a:ext cx="602624" cy="36090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9" name="文字方塊 328">
            <a:extLst>
              <a:ext uri="{FF2B5EF4-FFF2-40B4-BE49-F238E27FC236}">
                <a16:creationId xmlns:a16="http://schemas.microsoft.com/office/drawing/2014/main" id="{61DF58B6-B37D-4050-AD4E-CE68D7B17B02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2227528" y="737065"/>
            <a:ext cx="589470" cy="24622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MEC 1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31" name="矩形 330">
            <a:extLst>
              <a:ext uri="{FF2B5EF4-FFF2-40B4-BE49-F238E27FC236}">
                <a16:creationId xmlns:a16="http://schemas.microsoft.com/office/drawing/2014/main" id="{6383CB66-7ADE-4944-A006-75A56211E3F8}"/>
              </a:ext>
            </a:extLst>
          </p:cNvPr>
          <p:cNvSpPr/>
          <p:nvPr>
            <p:custDataLst>
              <p:tags r:id="rId83"/>
            </p:custDataLst>
          </p:nvPr>
        </p:nvSpPr>
        <p:spPr bwMode="auto">
          <a:xfrm>
            <a:off x="9389642" y="751078"/>
            <a:ext cx="2410495" cy="321486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332" name="接點: 肘形 331">
            <a:extLst>
              <a:ext uri="{FF2B5EF4-FFF2-40B4-BE49-F238E27FC236}">
                <a16:creationId xmlns:a16="http://schemas.microsoft.com/office/drawing/2014/main" id="{0306CC09-4D25-4226-B264-BBBD03B4C7C6}"/>
              </a:ext>
            </a:extLst>
          </p:cNvPr>
          <p:cNvCxnSpPr>
            <a:cxnSpLocks/>
            <a:stCxn id="344" idx="2"/>
            <a:endCxn id="334" idx="0"/>
          </p:cNvCxnSpPr>
          <p:nvPr/>
        </p:nvCxnSpPr>
        <p:spPr bwMode="auto">
          <a:xfrm rot="16200000" flipH="1">
            <a:off x="9987279" y="1416352"/>
            <a:ext cx="242987" cy="57764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3" name="接點: 肘形 332">
            <a:extLst>
              <a:ext uri="{FF2B5EF4-FFF2-40B4-BE49-F238E27FC236}">
                <a16:creationId xmlns:a16="http://schemas.microsoft.com/office/drawing/2014/main" id="{E763132E-F1B9-4C47-A114-6DB61DCC152D}"/>
              </a:ext>
            </a:extLst>
          </p:cNvPr>
          <p:cNvCxnSpPr>
            <a:cxnSpLocks/>
            <a:stCxn id="346" idx="2"/>
            <a:endCxn id="336" idx="0"/>
          </p:cNvCxnSpPr>
          <p:nvPr/>
        </p:nvCxnSpPr>
        <p:spPr bwMode="auto">
          <a:xfrm rot="5400000">
            <a:off x="10959514" y="1416352"/>
            <a:ext cx="242987" cy="57764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4" name="矩形 333">
            <a:extLst>
              <a:ext uri="{FF2B5EF4-FFF2-40B4-BE49-F238E27FC236}">
                <a16:creationId xmlns:a16="http://schemas.microsoft.com/office/drawing/2014/main" id="{7FADB00E-B6B1-4140-9C01-4CCE875369F6}"/>
              </a:ext>
            </a:extLst>
          </p:cNvPr>
          <p:cNvSpPr/>
          <p:nvPr>
            <p:custDataLst>
              <p:tags r:id="rId84"/>
            </p:custDataLst>
          </p:nvPr>
        </p:nvSpPr>
        <p:spPr bwMode="auto">
          <a:xfrm>
            <a:off x="10298946" y="1826668"/>
            <a:ext cx="197296" cy="21572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35" name="矩形 334">
            <a:extLst>
              <a:ext uri="{FF2B5EF4-FFF2-40B4-BE49-F238E27FC236}">
                <a16:creationId xmlns:a16="http://schemas.microsoft.com/office/drawing/2014/main" id="{744C1F7F-F748-4B73-9C9D-1BEC23B51620}"/>
              </a:ext>
            </a:extLst>
          </p:cNvPr>
          <p:cNvSpPr/>
          <p:nvPr>
            <p:custDataLst>
              <p:tags r:id="rId85"/>
            </p:custDataLst>
          </p:nvPr>
        </p:nvSpPr>
        <p:spPr bwMode="auto">
          <a:xfrm>
            <a:off x="10496241" y="1826668"/>
            <a:ext cx="197297" cy="21572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36" name="矩形 335">
            <a:extLst>
              <a:ext uri="{FF2B5EF4-FFF2-40B4-BE49-F238E27FC236}">
                <a16:creationId xmlns:a16="http://schemas.microsoft.com/office/drawing/2014/main" id="{8754E095-85CB-4964-A27A-0D3048F05396}"/>
              </a:ext>
            </a:extLst>
          </p:cNvPr>
          <p:cNvSpPr/>
          <p:nvPr>
            <p:custDataLst>
              <p:tags r:id="rId86"/>
            </p:custDataLst>
          </p:nvPr>
        </p:nvSpPr>
        <p:spPr bwMode="auto">
          <a:xfrm>
            <a:off x="10693538" y="1826668"/>
            <a:ext cx="197296" cy="21572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37" name="矩形 336">
            <a:extLst>
              <a:ext uri="{FF2B5EF4-FFF2-40B4-BE49-F238E27FC236}">
                <a16:creationId xmlns:a16="http://schemas.microsoft.com/office/drawing/2014/main" id="{95DCCD37-D11F-4BEB-B390-C49684E73E97}"/>
              </a:ext>
            </a:extLst>
          </p:cNvPr>
          <p:cNvSpPr/>
          <p:nvPr/>
        </p:nvSpPr>
        <p:spPr bwMode="auto">
          <a:xfrm>
            <a:off x="10298946" y="1826668"/>
            <a:ext cx="591888" cy="21572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Host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338" name="直線接點 337">
            <a:extLst>
              <a:ext uri="{FF2B5EF4-FFF2-40B4-BE49-F238E27FC236}">
                <a16:creationId xmlns:a16="http://schemas.microsoft.com/office/drawing/2014/main" id="{C05C3E76-EA5C-40DC-942D-ECFAD887C378}"/>
              </a:ext>
            </a:extLst>
          </p:cNvPr>
          <p:cNvCxnSpPr>
            <a:cxnSpLocks/>
            <a:stCxn id="345" idx="2"/>
            <a:endCxn id="337" idx="0"/>
          </p:cNvCxnSpPr>
          <p:nvPr/>
        </p:nvCxnSpPr>
        <p:spPr bwMode="auto">
          <a:xfrm flipH="1">
            <a:off x="10594891" y="1583681"/>
            <a:ext cx="1" cy="24298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9" name="接點: 肘形 338">
            <a:extLst>
              <a:ext uri="{FF2B5EF4-FFF2-40B4-BE49-F238E27FC236}">
                <a16:creationId xmlns:a16="http://schemas.microsoft.com/office/drawing/2014/main" id="{F2C3A7ED-1667-4FBB-8E42-495637C1EA2C}"/>
              </a:ext>
            </a:extLst>
          </p:cNvPr>
          <p:cNvCxnSpPr>
            <a:cxnSpLocks/>
            <a:stCxn id="337" idx="2"/>
          </p:cNvCxnSpPr>
          <p:nvPr/>
        </p:nvCxnSpPr>
        <p:spPr bwMode="auto">
          <a:xfrm rot="16200000" flipH="1">
            <a:off x="10668263" y="1969016"/>
            <a:ext cx="256222" cy="40296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0" name="接點: 肘形 339">
            <a:extLst>
              <a:ext uri="{FF2B5EF4-FFF2-40B4-BE49-F238E27FC236}">
                <a16:creationId xmlns:a16="http://schemas.microsoft.com/office/drawing/2014/main" id="{3A05C0F4-D636-4280-9A47-65FE92887C03}"/>
              </a:ext>
            </a:extLst>
          </p:cNvPr>
          <p:cNvCxnSpPr>
            <a:cxnSpLocks/>
            <a:stCxn id="373" idx="2"/>
          </p:cNvCxnSpPr>
          <p:nvPr/>
        </p:nvCxnSpPr>
        <p:spPr bwMode="auto">
          <a:xfrm rot="5400000">
            <a:off x="10068726" y="3029496"/>
            <a:ext cx="499085" cy="65200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1" name="接點: 肘形 340">
            <a:extLst>
              <a:ext uri="{FF2B5EF4-FFF2-40B4-BE49-F238E27FC236}">
                <a16:creationId xmlns:a16="http://schemas.microsoft.com/office/drawing/2014/main" id="{5662D167-5EDB-4007-A94A-54774B71A20D}"/>
              </a:ext>
            </a:extLst>
          </p:cNvPr>
          <p:cNvCxnSpPr>
            <a:cxnSpLocks/>
            <a:stCxn id="374" idx="2"/>
            <a:endCxn id="347" idx="0"/>
          </p:cNvCxnSpPr>
          <p:nvPr/>
        </p:nvCxnSpPr>
        <p:spPr bwMode="auto">
          <a:xfrm rot="5400000">
            <a:off x="11146369" y="3157102"/>
            <a:ext cx="256221" cy="1539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2" name="直線接點 341">
            <a:extLst>
              <a:ext uri="{FF2B5EF4-FFF2-40B4-BE49-F238E27FC236}">
                <a16:creationId xmlns:a16="http://schemas.microsoft.com/office/drawing/2014/main" id="{C0995A8F-B61F-4E54-823F-8DC96284BFAA}"/>
              </a:ext>
            </a:extLst>
          </p:cNvPr>
          <p:cNvCxnSpPr>
            <a:cxnSpLocks/>
            <a:stCxn id="363" idx="1"/>
          </p:cNvCxnSpPr>
          <p:nvPr/>
        </p:nvCxnSpPr>
        <p:spPr bwMode="auto">
          <a:xfrm flipH="1">
            <a:off x="10049211" y="2904119"/>
            <a:ext cx="24147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3" name="直線接點 342">
            <a:extLst>
              <a:ext uri="{FF2B5EF4-FFF2-40B4-BE49-F238E27FC236}">
                <a16:creationId xmlns:a16="http://schemas.microsoft.com/office/drawing/2014/main" id="{5FBF7032-1BEE-4411-A344-69DF2F31FF67}"/>
              </a:ext>
            </a:extLst>
          </p:cNvPr>
          <p:cNvCxnSpPr>
            <a:cxnSpLocks/>
          </p:cNvCxnSpPr>
          <p:nvPr/>
        </p:nvCxnSpPr>
        <p:spPr bwMode="auto">
          <a:xfrm flipH="1">
            <a:off x="10049211" y="2500447"/>
            <a:ext cx="24147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44" name="矩形 343">
            <a:extLst>
              <a:ext uri="{FF2B5EF4-FFF2-40B4-BE49-F238E27FC236}">
                <a16:creationId xmlns:a16="http://schemas.microsoft.com/office/drawing/2014/main" id="{2B5011E8-7807-4386-95DF-F047A8654F19}"/>
              </a:ext>
            </a:extLst>
          </p:cNvPr>
          <p:cNvSpPr/>
          <p:nvPr>
            <p:custDataLst>
              <p:tags r:id="rId87"/>
            </p:custDataLst>
          </p:nvPr>
        </p:nvSpPr>
        <p:spPr bwMode="auto">
          <a:xfrm>
            <a:off x="9484751" y="1367959"/>
            <a:ext cx="670403" cy="215721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ONOS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45" name="矩形 344">
            <a:extLst>
              <a:ext uri="{FF2B5EF4-FFF2-40B4-BE49-F238E27FC236}">
                <a16:creationId xmlns:a16="http://schemas.microsoft.com/office/drawing/2014/main" id="{A5A09C57-FBE6-4029-9057-3204B103389E}"/>
              </a:ext>
            </a:extLst>
          </p:cNvPr>
          <p:cNvSpPr/>
          <p:nvPr/>
        </p:nvSpPr>
        <p:spPr bwMode="auto">
          <a:xfrm>
            <a:off x="10259690" y="1367959"/>
            <a:ext cx="670403" cy="215721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APP1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46" name="矩形 345">
            <a:extLst>
              <a:ext uri="{FF2B5EF4-FFF2-40B4-BE49-F238E27FC236}">
                <a16:creationId xmlns:a16="http://schemas.microsoft.com/office/drawing/2014/main" id="{F35F8F20-04FC-4DE7-9548-3FF2E118E94F}"/>
              </a:ext>
            </a:extLst>
          </p:cNvPr>
          <p:cNvSpPr/>
          <p:nvPr/>
        </p:nvSpPr>
        <p:spPr bwMode="auto">
          <a:xfrm>
            <a:off x="11034628" y="1367959"/>
            <a:ext cx="670403" cy="215721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APP2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47" name="矩形 346">
            <a:extLst>
              <a:ext uri="{FF2B5EF4-FFF2-40B4-BE49-F238E27FC236}">
                <a16:creationId xmlns:a16="http://schemas.microsoft.com/office/drawing/2014/main" id="{8E9C2D33-6614-438C-AADB-0FB233CD8654}"/>
              </a:ext>
            </a:extLst>
          </p:cNvPr>
          <p:cNvSpPr/>
          <p:nvPr/>
        </p:nvSpPr>
        <p:spPr bwMode="auto">
          <a:xfrm>
            <a:off x="10933669" y="3362177"/>
            <a:ext cx="527690" cy="242864"/>
          </a:xfrm>
          <a:prstGeom prst="rect">
            <a:avLst/>
          </a:prstGeom>
          <a:solidFill>
            <a:srgbClr val="FF99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VTEP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48" name="矩形 347">
            <a:extLst>
              <a:ext uri="{FF2B5EF4-FFF2-40B4-BE49-F238E27FC236}">
                <a16:creationId xmlns:a16="http://schemas.microsoft.com/office/drawing/2014/main" id="{B932840C-0A3A-48B9-8C51-18462167FA60}"/>
              </a:ext>
            </a:extLst>
          </p:cNvPr>
          <p:cNvSpPr/>
          <p:nvPr>
            <p:custDataLst>
              <p:tags r:id="rId88"/>
            </p:custDataLst>
          </p:nvPr>
        </p:nvSpPr>
        <p:spPr bwMode="auto">
          <a:xfrm>
            <a:off x="10503496" y="3105956"/>
            <a:ext cx="281546" cy="281546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49" name="矩形 348">
            <a:extLst>
              <a:ext uri="{FF2B5EF4-FFF2-40B4-BE49-F238E27FC236}">
                <a16:creationId xmlns:a16="http://schemas.microsoft.com/office/drawing/2014/main" id="{04115B62-D065-4F93-B5AE-19D6D401961D}"/>
              </a:ext>
            </a:extLst>
          </p:cNvPr>
          <p:cNvSpPr/>
          <p:nvPr>
            <p:custDataLst>
              <p:tags r:id="rId89"/>
            </p:custDataLst>
          </p:nvPr>
        </p:nvSpPr>
        <p:spPr bwMode="auto">
          <a:xfrm>
            <a:off x="11210668" y="3105956"/>
            <a:ext cx="281546" cy="281546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50" name="矩形 349">
            <a:extLst>
              <a:ext uri="{FF2B5EF4-FFF2-40B4-BE49-F238E27FC236}">
                <a16:creationId xmlns:a16="http://schemas.microsoft.com/office/drawing/2014/main" id="{10E202A3-4124-4515-A415-F2E9FF3BBC12}"/>
              </a:ext>
            </a:extLst>
          </p:cNvPr>
          <p:cNvSpPr/>
          <p:nvPr>
            <p:custDataLst>
              <p:tags r:id="rId90"/>
            </p:custDataLst>
          </p:nvPr>
        </p:nvSpPr>
        <p:spPr bwMode="auto">
          <a:xfrm>
            <a:off x="10857082" y="2017064"/>
            <a:ext cx="281546" cy="281546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51" name="矩形 350">
            <a:extLst>
              <a:ext uri="{FF2B5EF4-FFF2-40B4-BE49-F238E27FC236}">
                <a16:creationId xmlns:a16="http://schemas.microsoft.com/office/drawing/2014/main" id="{79B9C09C-D37E-4DD5-85AB-961B2F68835A}"/>
              </a:ext>
            </a:extLst>
          </p:cNvPr>
          <p:cNvSpPr/>
          <p:nvPr>
            <p:custDataLst>
              <p:tags r:id="rId91"/>
            </p:custDataLst>
          </p:nvPr>
        </p:nvSpPr>
        <p:spPr bwMode="auto">
          <a:xfrm>
            <a:off x="10009137" y="2359673"/>
            <a:ext cx="281546" cy="281546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52" name="矩形 351">
            <a:extLst>
              <a:ext uri="{FF2B5EF4-FFF2-40B4-BE49-F238E27FC236}">
                <a16:creationId xmlns:a16="http://schemas.microsoft.com/office/drawing/2014/main" id="{54CE1527-FA66-4825-AD74-E3A584BF9410}"/>
              </a:ext>
            </a:extLst>
          </p:cNvPr>
          <p:cNvSpPr/>
          <p:nvPr>
            <p:custDataLst>
              <p:tags r:id="rId92"/>
            </p:custDataLst>
          </p:nvPr>
        </p:nvSpPr>
        <p:spPr bwMode="auto">
          <a:xfrm>
            <a:off x="10009137" y="2763346"/>
            <a:ext cx="281546" cy="281546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53" name="矩形 352">
            <a:extLst>
              <a:ext uri="{FF2B5EF4-FFF2-40B4-BE49-F238E27FC236}">
                <a16:creationId xmlns:a16="http://schemas.microsoft.com/office/drawing/2014/main" id="{FD2268B0-F6A5-40A3-B935-2208E9DC1E2C}"/>
              </a:ext>
            </a:extLst>
          </p:cNvPr>
          <p:cNvSpPr/>
          <p:nvPr>
            <p:custDataLst>
              <p:tags r:id="rId93"/>
            </p:custDataLst>
          </p:nvPr>
        </p:nvSpPr>
        <p:spPr>
          <a:xfrm>
            <a:off x="10896391" y="2095681"/>
            <a:ext cx="202930" cy="202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354" name="矩形 353">
            <a:extLst>
              <a:ext uri="{FF2B5EF4-FFF2-40B4-BE49-F238E27FC236}">
                <a16:creationId xmlns:a16="http://schemas.microsoft.com/office/drawing/2014/main" id="{1CC7E1E1-F7F1-4B88-9FB8-0C023417842B}"/>
              </a:ext>
            </a:extLst>
          </p:cNvPr>
          <p:cNvSpPr/>
          <p:nvPr>
            <p:custDataLst>
              <p:tags r:id="rId94"/>
            </p:custDataLst>
          </p:nvPr>
        </p:nvSpPr>
        <p:spPr>
          <a:xfrm>
            <a:off x="11249977" y="3105956"/>
            <a:ext cx="202930" cy="202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355" name="矩形 354">
            <a:extLst>
              <a:ext uri="{FF2B5EF4-FFF2-40B4-BE49-F238E27FC236}">
                <a16:creationId xmlns:a16="http://schemas.microsoft.com/office/drawing/2014/main" id="{E886731E-AEEA-4FC2-A8F7-43FC90B9B80D}"/>
              </a:ext>
            </a:extLst>
          </p:cNvPr>
          <p:cNvSpPr/>
          <p:nvPr>
            <p:custDataLst>
              <p:tags r:id="rId95"/>
            </p:custDataLst>
          </p:nvPr>
        </p:nvSpPr>
        <p:spPr>
          <a:xfrm>
            <a:off x="10542805" y="3105956"/>
            <a:ext cx="202930" cy="202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361" name="矩形 360">
            <a:extLst>
              <a:ext uri="{FF2B5EF4-FFF2-40B4-BE49-F238E27FC236}">
                <a16:creationId xmlns:a16="http://schemas.microsoft.com/office/drawing/2014/main" id="{4A029888-BB5F-4163-9215-BF1FC20017BF}"/>
              </a:ext>
            </a:extLst>
          </p:cNvPr>
          <p:cNvSpPr/>
          <p:nvPr>
            <p:custDataLst>
              <p:tags r:id="rId96"/>
            </p:custDataLst>
          </p:nvPr>
        </p:nvSpPr>
        <p:spPr>
          <a:xfrm>
            <a:off x="10087754" y="2802655"/>
            <a:ext cx="202930" cy="202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362" name="矩形 361">
            <a:extLst>
              <a:ext uri="{FF2B5EF4-FFF2-40B4-BE49-F238E27FC236}">
                <a16:creationId xmlns:a16="http://schemas.microsoft.com/office/drawing/2014/main" id="{8F3578B6-9814-4D06-903B-C29B0D517DE7}"/>
              </a:ext>
            </a:extLst>
          </p:cNvPr>
          <p:cNvSpPr/>
          <p:nvPr>
            <p:custDataLst>
              <p:tags r:id="rId97"/>
            </p:custDataLst>
          </p:nvPr>
        </p:nvSpPr>
        <p:spPr>
          <a:xfrm>
            <a:off x="10087754" y="2398982"/>
            <a:ext cx="202930" cy="202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363" name="矩形 362">
            <a:extLst>
              <a:ext uri="{FF2B5EF4-FFF2-40B4-BE49-F238E27FC236}">
                <a16:creationId xmlns:a16="http://schemas.microsoft.com/office/drawing/2014/main" id="{18899D8C-35D1-4A0D-8847-451D1B18DA92}"/>
              </a:ext>
            </a:extLst>
          </p:cNvPr>
          <p:cNvSpPr/>
          <p:nvPr>
            <p:custDataLst>
              <p:tags r:id="rId98"/>
            </p:custDataLst>
          </p:nvPr>
        </p:nvSpPr>
        <p:spPr bwMode="auto">
          <a:xfrm>
            <a:off x="10290684" y="2702283"/>
            <a:ext cx="707173" cy="403673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64" name="矩形 363">
            <a:extLst>
              <a:ext uri="{FF2B5EF4-FFF2-40B4-BE49-F238E27FC236}">
                <a16:creationId xmlns:a16="http://schemas.microsoft.com/office/drawing/2014/main" id="{68DE3EC9-A063-435D-9D61-66F8E8E78EA9}"/>
              </a:ext>
            </a:extLst>
          </p:cNvPr>
          <p:cNvSpPr/>
          <p:nvPr>
            <p:custDataLst>
              <p:tags r:id="rId99"/>
            </p:custDataLst>
          </p:nvPr>
        </p:nvSpPr>
        <p:spPr bwMode="auto">
          <a:xfrm>
            <a:off x="10997857" y="2702283"/>
            <a:ext cx="707173" cy="403673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65" name="矩形 364">
            <a:extLst>
              <a:ext uri="{FF2B5EF4-FFF2-40B4-BE49-F238E27FC236}">
                <a16:creationId xmlns:a16="http://schemas.microsoft.com/office/drawing/2014/main" id="{0DEB70EC-1906-484B-9A4C-002AD657E38B}"/>
              </a:ext>
            </a:extLst>
          </p:cNvPr>
          <p:cNvSpPr/>
          <p:nvPr>
            <p:custDataLst>
              <p:tags r:id="rId100"/>
            </p:custDataLst>
          </p:nvPr>
        </p:nvSpPr>
        <p:spPr bwMode="auto">
          <a:xfrm>
            <a:off x="10290684" y="2298610"/>
            <a:ext cx="471449" cy="403672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71" name="矩形 370">
            <a:extLst>
              <a:ext uri="{FF2B5EF4-FFF2-40B4-BE49-F238E27FC236}">
                <a16:creationId xmlns:a16="http://schemas.microsoft.com/office/drawing/2014/main" id="{477961CB-0F55-45DC-9546-17C31F5C8CF6}"/>
              </a:ext>
            </a:extLst>
          </p:cNvPr>
          <p:cNvSpPr/>
          <p:nvPr>
            <p:custDataLst>
              <p:tags r:id="rId101"/>
            </p:custDataLst>
          </p:nvPr>
        </p:nvSpPr>
        <p:spPr bwMode="auto">
          <a:xfrm>
            <a:off x="10762133" y="2298610"/>
            <a:ext cx="471448" cy="403672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72" name="矩形 371">
            <a:extLst>
              <a:ext uri="{FF2B5EF4-FFF2-40B4-BE49-F238E27FC236}">
                <a16:creationId xmlns:a16="http://schemas.microsoft.com/office/drawing/2014/main" id="{EA0599E9-0BAB-4151-BE7A-05D14D2A7BB4}"/>
              </a:ext>
            </a:extLst>
          </p:cNvPr>
          <p:cNvSpPr/>
          <p:nvPr>
            <p:custDataLst>
              <p:tags r:id="rId102"/>
            </p:custDataLst>
          </p:nvPr>
        </p:nvSpPr>
        <p:spPr bwMode="auto">
          <a:xfrm>
            <a:off x="11233580" y="2298610"/>
            <a:ext cx="471449" cy="403672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73" name="矩形 372">
            <a:extLst>
              <a:ext uri="{FF2B5EF4-FFF2-40B4-BE49-F238E27FC236}">
                <a16:creationId xmlns:a16="http://schemas.microsoft.com/office/drawing/2014/main" id="{27D1A255-F464-4C76-B8C9-210B0C18C721}"/>
              </a:ext>
            </a:extLst>
          </p:cNvPr>
          <p:cNvSpPr/>
          <p:nvPr>
            <p:custDataLst>
              <p:tags r:id="rId103"/>
            </p:custDataLst>
          </p:nvPr>
        </p:nvSpPr>
        <p:spPr bwMode="auto">
          <a:xfrm>
            <a:off x="10290684" y="2702283"/>
            <a:ext cx="707173" cy="403673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74" name="矩形 373">
            <a:extLst>
              <a:ext uri="{FF2B5EF4-FFF2-40B4-BE49-F238E27FC236}">
                <a16:creationId xmlns:a16="http://schemas.microsoft.com/office/drawing/2014/main" id="{EC1C5787-F613-4C31-B478-7D98C6165E34}"/>
              </a:ext>
            </a:extLst>
          </p:cNvPr>
          <p:cNvSpPr/>
          <p:nvPr>
            <p:custDataLst>
              <p:tags r:id="rId104"/>
            </p:custDataLst>
          </p:nvPr>
        </p:nvSpPr>
        <p:spPr bwMode="auto">
          <a:xfrm>
            <a:off x="10997856" y="2702283"/>
            <a:ext cx="707173" cy="403673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75" name="矩形 374">
            <a:extLst>
              <a:ext uri="{FF2B5EF4-FFF2-40B4-BE49-F238E27FC236}">
                <a16:creationId xmlns:a16="http://schemas.microsoft.com/office/drawing/2014/main" id="{3BC0D16C-1822-495F-A652-70511379DAB2}"/>
              </a:ext>
            </a:extLst>
          </p:cNvPr>
          <p:cNvSpPr/>
          <p:nvPr>
            <p:custDataLst>
              <p:tags r:id="rId105"/>
            </p:custDataLst>
          </p:nvPr>
        </p:nvSpPr>
        <p:spPr bwMode="auto">
          <a:xfrm>
            <a:off x="10290684" y="2298610"/>
            <a:ext cx="471449" cy="403672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76" name="矩形 375">
            <a:extLst>
              <a:ext uri="{FF2B5EF4-FFF2-40B4-BE49-F238E27FC236}">
                <a16:creationId xmlns:a16="http://schemas.microsoft.com/office/drawing/2014/main" id="{EA298EE6-2131-42A0-86E0-98C01810107A}"/>
              </a:ext>
            </a:extLst>
          </p:cNvPr>
          <p:cNvSpPr/>
          <p:nvPr>
            <p:custDataLst>
              <p:tags r:id="rId106"/>
            </p:custDataLst>
          </p:nvPr>
        </p:nvSpPr>
        <p:spPr bwMode="auto">
          <a:xfrm>
            <a:off x="10762132" y="2298610"/>
            <a:ext cx="471448" cy="403672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78" name="矩形 377">
            <a:extLst>
              <a:ext uri="{FF2B5EF4-FFF2-40B4-BE49-F238E27FC236}">
                <a16:creationId xmlns:a16="http://schemas.microsoft.com/office/drawing/2014/main" id="{7FEC14F4-292F-4610-AFBF-E315F146EA48}"/>
              </a:ext>
            </a:extLst>
          </p:cNvPr>
          <p:cNvSpPr/>
          <p:nvPr>
            <p:custDataLst>
              <p:tags r:id="rId107"/>
            </p:custDataLst>
          </p:nvPr>
        </p:nvSpPr>
        <p:spPr bwMode="auto">
          <a:xfrm>
            <a:off x="11233580" y="2298610"/>
            <a:ext cx="471449" cy="403672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79" name="矩形 378">
            <a:extLst>
              <a:ext uri="{FF2B5EF4-FFF2-40B4-BE49-F238E27FC236}">
                <a16:creationId xmlns:a16="http://schemas.microsoft.com/office/drawing/2014/main" id="{6B1D9868-706F-4A09-B911-4E13F6D8D2D0}"/>
              </a:ext>
            </a:extLst>
          </p:cNvPr>
          <p:cNvSpPr/>
          <p:nvPr>
            <p:custDataLst>
              <p:tags r:id="rId108"/>
            </p:custDataLst>
          </p:nvPr>
        </p:nvSpPr>
        <p:spPr bwMode="auto">
          <a:xfrm>
            <a:off x="10290684" y="2298610"/>
            <a:ext cx="1414346" cy="807345"/>
          </a:xfrm>
          <a:prstGeom prst="rect">
            <a:avLst/>
          </a:prstGeom>
          <a:solidFill>
            <a:srgbClr val="00B0F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380" name="接點: 弧形 379">
            <a:extLst>
              <a:ext uri="{FF2B5EF4-FFF2-40B4-BE49-F238E27FC236}">
                <a16:creationId xmlns:a16="http://schemas.microsoft.com/office/drawing/2014/main" id="{47023FCE-A617-497B-BB6A-DC28D0793D7A}"/>
              </a:ext>
            </a:extLst>
          </p:cNvPr>
          <p:cNvCxnSpPr>
            <a:cxnSpLocks/>
            <a:stCxn id="353" idx="2"/>
            <a:endCxn id="362" idx="3"/>
          </p:cNvCxnSpPr>
          <p:nvPr/>
        </p:nvCxnSpPr>
        <p:spPr bwMode="auto">
          <a:xfrm rot="5400000">
            <a:off x="10543353" y="2045943"/>
            <a:ext cx="201836" cy="707173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81" name="接點: 弧形 380">
            <a:extLst>
              <a:ext uri="{FF2B5EF4-FFF2-40B4-BE49-F238E27FC236}">
                <a16:creationId xmlns:a16="http://schemas.microsoft.com/office/drawing/2014/main" id="{1D60BFE5-646E-4360-A4AD-FE23732FC95F}"/>
              </a:ext>
            </a:extLst>
          </p:cNvPr>
          <p:cNvCxnSpPr>
            <a:cxnSpLocks/>
            <a:stCxn id="361" idx="3"/>
            <a:endCxn id="355" idx="0"/>
          </p:cNvCxnSpPr>
          <p:nvPr/>
        </p:nvCxnSpPr>
        <p:spPr bwMode="auto">
          <a:xfrm>
            <a:off x="10290684" y="2904120"/>
            <a:ext cx="353587" cy="201836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82" name="接點: 弧形 381">
            <a:extLst>
              <a:ext uri="{FF2B5EF4-FFF2-40B4-BE49-F238E27FC236}">
                <a16:creationId xmlns:a16="http://schemas.microsoft.com/office/drawing/2014/main" id="{FBD68703-2D90-4993-BEB8-FE0DFA370C7C}"/>
              </a:ext>
            </a:extLst>
          </p:cNvPr>
          <p:cNvCxnSpPr>
            <a:cxnSpLocks/>
            <a:stCxn id="362" idx="3"/>
            <a:endCxn id="354" idx="0"/>
          </p:cNvCxnSpPr>
          <p:nvPr/>
        </p:nvCxnSpPr>
        <p:spPr bwMode="auto">
          <a:xfrm>
            <a:off x="10290684" y="2500447"/>
            <a:ext cx="1060759" cy="605509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83" name="接點: 弧形 382">
            <a:extLst>
              <a:ext uri="{FF2B5EF4-FFF2-40B4-BE49-F238E27FC236}">
                <a16:creationId xmlns:a16="http://schemas.microsoft.com/office/drawing/2014/main" id="{E7EEC6A1-E5A3-4A4A-8A90-F973C276378A}"/>
              </a:ext>
            </a:extLst>
          </p:cNvPr>
          <p:cNvCxnSpPr>
            <a:cxnSpLocks/>
            <a:stCxn id="353" idx="2"/>
            <a:endCxn id="354" idx="0"/>
          </p:cNvCxnSpPr>
          <p:nvPr/>
        </p:nvCxnSpPr>
        <p:spPr>
          <a:xfrm rot="16200000" flipH="1">
            <a:off x="10770977" y="2525490"/>
            <a:ext cx="807345" cy="353586"/>
          </a:xfrm>
          <a:prstGeom prst="curvedConnector3">
            <a:avLst>
              <a:gd name="adj1" fmla="val 1524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84" name="矩形 383">
            <a:extLst>
              <a:ext uri="{FF2B5EF4-FFF2-40B4-BE49-F238E27FC236}">
                <a16:creationId xmlns:a16="http://schemas.microsoft.com/office/drawing/2014/main" id="{C46290B8-9CF5-47AC-B0A6-BBBC3BC2C3FA}"/>
              </a:ext>
            </a:extLst>
          </p:cNvPr>
          <p:cNvSpPr/>
          <p:nvPr>
            <p:custDataLst>
              <p:tags r:id="rId109"/>
            </p:custDataLst>
          </p:nvPr>
        </p:nvSpPr>
        <p:spPr bwMode="auto">
          <a:xfrm>
            <a:off x="9484751" y="944131"/>
            <a:ext cx="567640" cy="211768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ACL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85" name="矩形 384">
            <a:extLst>
              <a:ext uri="{FF2B5EF4-FFF2-40B4-BE49-F238E27FC236}">
                <a16:creationId xmlns:a16="http://schemas.microsoft.com/office/drawing/2014/main" id="{17C53374-6A8D-46AB-91FC-F10B8923139C}"/>
              </a:ext>
            </a:extLst>
          </p:cNvPr>
          <p:cNvSpPr/>
          <p:nvPr>
            <p:custDataLst>
              <p:tags r:id="rId110"/>
            </p:custDataLst>
          </p:nvPr>
        </p:nvSpPr>
        <p:spPr bwMode="auto">
          <a:xfrm>
            <a:off x="9484751" y="1155898"/>
            <a:ext cx="567640" cy="211768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P-ARP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86" name="矩形 385">
            <a:extLst>
              <a:ext uri="{FF2B5EF4-FFF2-40B4-BE49-F238E27FC236}">
                <a16:creationId xmlns:a16="http://schemas.microsoft.com/office/drawing/2014/main" id="{6BA00E07-E345-4EBB-B404-0F49A8242480}"/>
              </a:ext>
            </a:extLst>
          </p:cNvPr>
          <p:cNvSpPr/>
          <p:nvPr/>
        </p:nvSpPr>
        <p:spPr>
          <a:xfrm>
            <a:off x="9482811" y="2304121"/>
            <a:ext cx="558162" cy="796325"/>
          </a:xfrm>
          <a:prstGeom prst="rect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QoS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387" name="直線接點 386">
            <a:extLst>
              <a:ext uri="{FF2B5EF4-FFF2-40B4-BE49-F238E27FC236}">
                <a16:creationId xmlns:a16="http://schemas.microsoft.com/office/drawing/2014/main" id="{4DBFFF4A-E425-4D3C-A5E1-8721C3FC710A}"/>
              </a:ext>
            </a:extLst>
          </p:cNvPr>
          <p:cNvCxnSpPr>
            <a:cxnSpLocks/>
            <a:endCxn id="331" idx="2"/>
          </p:cNvCxnSpPr>
          <p:nvPr/>
        </p:nvCxnSpPr>
        <p:spPr bwMode="auto">
          <a:xfrm>
            <a:off x="9992267" y="3605040"/>
            <a:ext cx="602623" cy="36090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88" name="直線接點 387">
            <a:extLst>
              <a:ext uri="{FF2B5EF4-FFF2-40B4-BE49-F238E27FC236}">
                <a16:creationId xmlns:a16="http://schemas.microsoft.com/office/drawing/2014/main" id="{0D82E92D-4E42-4BD8-A9E2-5FAA6AF68A71}"/>
              </a:ext>
            </a:extLst>
          </p:cNvPr>
          <p:cNvCxnSpPr>
            <a:cxnSpLocks/>
            <a:stCxn id="347" idx="2"/>
            <a:endCxn id="331" idx="2"/>
          </p:cNvCxnSpPr>
          <p:nvPr/>
        </p:nvCxnSpPr>
        <p:spPr bwMode="auto">
          <a:xfrm flipH="1">
            <a:off x="10594890" y="3605041"/>
            <a:ext cx="602624" cy="36090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89" name="文字方塊 388">
            <a:extLst>
              <a:ext uri="{FF2B5EF4-FFF2-40B4-BE49-F238E27FC236}">
                <a16:creationId xmlns:a16="http://schemas.microsoft.com/office/drawing/2014/main" id="{95BF89F1-A48B-461B-B77F-70DD77380BEA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11210667" y="737065"/>
            <a:ext cx="589470" cy="24622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MEC 3</a:t>
            </a:r>
          </a:p>
        </p:txBody>
      </p:sp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9265C7B2-F44B-484B-A789-9EE5E0652E3D}"/>
              </a:ext>
            </a:extLst>
          </p:cNvPr>
          <p:cNvCxnSpPr>
            <a:cxnSpLocks/>
            <a:stCxn id="275" idx="2"/>
            <a:endCxn id="399" idx="1"/>
          </p:cNvCxnSpPr>
          <p:nvPr/>
        </p:nvCxnSpPr>
        <p:spPr bwMode="auto">
          <a:xfrm rot="16200000" flipH="1">
            <a:off x="2043480" y="3534214"/>
            <a:ext cx="772535" cy="163599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65F281E8-5632-4B00-8B76-1057757A6E6A}"/>
              </a:ext>
            </a:extLst>
          </p:cNvPr>
          <p:cNvCxnSpPr>
            <a:cxnSpLocks/>
            <a:stCxn id="331" idx="2"/>
          </p:cNvCxnSpPr>
          <p:nvPr/>
        </p:nvCxnSpPr>
        <p:spPr bwMode="auto">
          <a:xfrm flipH="1">
            <a:off x="9948863" y="3965944"/>
            <a:ext cx="646027" cy="77253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0" name="直線接點 389">
            <a:extLst>
              <a:ext uri="{FF2B5EF4-FFF2-40B4-BE49-F238E27FC236}">
                <a16:creationId xmlns:a16="http://schemas.microsoft.com/office/drawing/2014/main" id="{241C31F5-90DA-4121-A50F-FC7E97BAB440}"/>
              </a:ext>
            </a:extLst>
          </p:cNvPr>
          <p:cNvCxnSpPr>
            <a:cxnSpLocks/>
            <a:endCxn id="698" idx="3"/>
          </p:cNvCxnSpPr>
          <p:nvPr/>
        </p:nvCxnSpPr>
        <p:spPr bwMode="auto">
          <a:xfrm flipH="1">
            <a:off x="8626197" y="4738479"/>
            <a:ext cx="132266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3439564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A3F6DDE-A118-4059-8CC7-FF1729D2CA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z="1000" smtClean="0"/>
              <a:pPr/>
              <a:t>7</a:t>
            </a:fld>
            <a:endParaRPr lang="en-US" altLang="en-US" sz="1000" dirty="0"/>
          </a:p>
        </p:txBody>
      </p:sp>
      <p:sp>
        <p:nvSpPr>
          <p:cNvPr id="62" name="雲朵形 61">
            <a:extLst>
              <a:ext uri="{FF2B5EF4-FFF2-40B4-BE49-F238E27FC236}">
                <a16:creationId xmlns:a16="http://schemas.microsoft.com/office/drawing/2014/main" id="{33380182-5F27-488E-ABB3-EE0F344CBFC0}"/>
              </a:ext>
            </a:extLst>
          </p:cNvPr>
          <p:cNvSpPr/>
          <p:nvPr/>
        </p:nvSpPr>
        <p:spPr>
          <a:xfrm>
            <a:off x="6157768" y="2174553"/>
            <a:ext cx="2688275" cy="2905190"/>
          </a:xfrm>
          <a:prstGeom prst="clou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F817DE3-54F9-4C0B-BCA3-D0687F4D0B1B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1085298" y="5443683"/>
            <a:ext cx="1025528" cy="407301"/>
          </a:xfrm>
          <a:prstGeom prst="rect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UE</a:t>
            </a:r>
            <a:r>
              <a:rPr lang="zh-TW" altLang="en-US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 </a:t>
            </a:r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1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8F21731-FAB8-4EAB-AF84-D0370D57E8D1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3705939" y="5443683"/>
            <a:ext cx="1025528" cy="407301"/>
          </a:xfrm>
          <a:prstGeom prst="rect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UE</a:t>
            </a:r>
            <a:r>
              <a:rPr lang="zh-TW" altLang="en-US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 </a:t>
            </a:r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2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1051C38C-42BB-4501-BF1C-FE037E927FB0}"/>
              </a:ext>
            </a:extLst>
          </p:cNvPr>
          <p:cNvCxnSpPr>
            <a:cxnSpLocks/>
            <a:stCxn id="17" idx="0"/>
            <a:endCxn id="203" idx="2"/>
          </p:cNvCxnSpPr>
          <p:nvPr/>
        </p:nvCxnSpPr>
        <p:spPr bwMode="auto">
          <a:xfrm flipH="1" flipV="1">
            <a:off x="4217753" y="5027683"/>
            <a:ext cx="950" cy="416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E5394E59-E8A1-41FE-9989-FD1AAB04041C}"/>
              </a:ext>
            </a:extLst>
          </p:cNvPr>
          <p:cNvCxnSpPr>
            <a:cxnSpLocks/>
            <a:stCxn id="5" idx="0"/>
            <a:endCxn id="697" idx="2"/>
          </p:cNvCxnSpPr>
          <p:nvPr/>
        </p:nvCxnSpPr>
        <p:spPr bwMode="auto">
          <a:xfrm rot="5400000" flipH="1" flipV="1">
            <a:off x="2375938" y="4249809"/>
            <a:ext cx="416000" cy="197175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9" name="直線接點 98">
            <a:extLst>
              <a:ext uri="{FF2B5EF4-FFF2-40B4-BE49-F238E27FC236}">
                <a16:creationId xmlns:a16="http://schemas.microsoft.com/office/drawing/2014/main" id="{51886122-981B-47B2-99E2-FC5AD0959DF7}"/>
              </a:ext>
            </a:extLst>
          </p:cNvPr>
          <p:cNvCxnSpPr>
            <a:cxnSpLocks/>
          </p:cNvCxnSpPr>
          <p:nvPr/>
        </p:nvCxnSpPr>
        <p:spPr bwMode="auto">
          <a:xfrm>
            <a:off x="5187761" y="4738479"/>
            <a:ext cx="85863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04" name="文字方塊 703">
            <a:extLst>
              <a:ext uri="{FF2B5EF4-FFF2-40B4-BE49-F238E27FC236}">
                <a16:creationId xmlns:a16="http://schemas.microsoft.com/office/drawing/2014/main" id="{987DB13E-713F-4137-901E-599A51186359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41781" y="5850983"/>
            <a:ext cx="1021147" cy="254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000" dirty="0"/>
              <a:t>172.18.55.1/24</a:t>
            </a:r>
            <a:endParaRPr lang="zh-TW" altLang="en-US" sz="1000" dirty="0"/>
          </a:p>
        </p:txBody>
      </p:sp>
      <p:sp>
        <p:nvSpPr>
          <p:cNvPr id="705" name="文字方塊 704">
            <a:extLst>
              <a:ext uri="{FF2B5EF4-FFF2-40B4-BE49-F238E27FC236}">
                <a16:creationId xmlns:a16="http://schemas.microsoft.com/office/drawing/2014/main" id="{62A41296-AE12-4241-A0CA-2881220E999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662421" y="5850983"/>
            <a:ext cx="1021147" cy="254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000" dirty="0"/>
              <a:t>172.18.55.2/24</a:t>
            </a:r>
            <a:endParaRPr lang="zh-TW" altLang="en-US" sz="1000" dirty="0"/>
          </a:p>
        </p:txBody>
      </p:sp>
      <p:sp>
        <p:nvSpPr>
          <p:cNvPr id="595" name="矩形 594">
            <a:extLst>
              <a:ext uri="{FF2B5EF4-FFF2-40B4-BE49-F238E27FC236}">
                <a16:creationId xmlns:a16="http://schemas.microsoft.com/office/drawing/2014/main" id="{363680E6-1CF0-490F-8949-BB2A5CFA0616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3893782" y="4449274"/>
            <a:ext cx="323970" cy="192803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596" name="矩形 595">
            <a:extLst>
              <a:ext uri="{FF2B5EF4-FFF2-40B4-BE49-F238E27FC236}">
                <a16:creationId xmlns:a16="http://schemas.microsoft.com/office/drawing/2014/main" id="{878C213A-0C77-4516-9903-63CE8EC25C99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4217752" y="4449274"/>
            <a:ext cx="323971" cy="192803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601" name="矩形 600">
            <a:extLst>
              <a:ext uri="{FF2B5EF4-FFF2-40B4-BE49-F238E27FC236}">
                <a16:creationId xmlns:a16="http://schemas.microsoft.com/office/drawing/2014/main" id="{8DB56CE2-71FA-4738-B6DB-9A245C97E7B0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3893782" y="4642077"/>
            <a:ext cx="323970" cy="192804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602" name="矩形 601">
            <a:extLst>
              <a:ext uri="{FF2B5EF4-FFF2-40B4-BE49-F238E27FC236}">
                <a16:creationId xmlns:a16="http://schemas.microsoft.com/office/drawing/2014/main" id="{03574B32-FD9F-43DD-9E01-B26CE3FD056B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4217752" y="4642077"/>
            <a:ext cx="323971" cy="192804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1BCB80F6-6128-47F8-AF49-E0CA0136DDE6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3245841" y="4449274"/>
            <a:ext cx="647941" cy="192803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EF265EF0-7826-4D46-8C5A-DB0DF7647270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3245841" y="4642077"/>
            <a:ext cx="647941" cy="192804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697" name="矩形 696">
            <a:extLst>
              <a:ext uri="{FF2B5EF4-FFF2-40B4-BE49-F238E27FC236}">
                <a16:creationId xmlns:a16="http://schemas.microsoft.com/office/drawing/2014/main" id="{BB4C70A7-8127-4C6D-BB81-078E65FA4617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3245841" y="4834880"/>
            <a:ext cx="647941" cy="192803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ADD629AA-77E2-4408-8648-CFBF54D25A33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4541722" y="4449274"/>
            <a:ext cx="647940" cy="192803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59E35C97-527C-4B65-894A-127058396144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4541722" y="4642077"/>
            <a:ext cx="647940" cy="192804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A9CB39A4-D37F-4F9C-81AF-336ED1800B43}"/>
              </a:ext>
            </a:extLst>
          </p:cNvPr>
          <p:cNvSpPr/>
          <p:nvPr>
            <p:custDataLst>
              <p:tags r:id="rId15"/>
            </p:custDataLst>
          </p:nvPr>
        </p:nvSpPr>
        <p:spPr bwMode="auto">
          <a:xfrm>
            <a:off x="4541722" y="4834880"/>
            <a:ext cx="647940" cy="192803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87C52A87-02AF-426F-916B-BA643EAD07EF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>
            <a:off x="3893782" y="4834880"/>
            <a:ext cx="647941" cy="192803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03" name="矩形 302">
            <a:extLst>
              <a:ext uri="{FF2B5EF4-FFF2-40B4-BE49-F238E27FC236}">
                <a16:creationId xmlns:a16="http://schemas.microsoft.com/office/drawing/2014/main" id="{0FF0255A-9892-4163-960A-ED732819DA52}"/>
              </a:ext>
            </a:extLst>
          </p:cNvPr>
          <p:cNvSpPr/>
          <p:nvPr>
            <p:custDataLst>
              <p:tags r:id="rId17"/>
            </p:custDataLst>
          </p:nvPr>
        </p:nvSpPr>
        <p:spPr bwMode="auto">
          <a:xfrm>
            <a:off x="10082124" y="5443683"/>
            <a:ext cx="1025528" cy="407301"/>
          </a:xfrm>
          <a:prstGeom prst="rect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UE</a:t>
            </a:r>
            <a:r>
              <a:rPr lang="zh-TW" altLang="en-US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 </a:t>
            </a:r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3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304" name="直線接點 303">
            <a:extLst>
              <a:ext uri="{FF2B5EF4-FFF2-40B4-BE49-F238E27FC236}">
                <a16:creationId xmlns:a16="http://schemas.microsoft.com/office/drawing/2014/main" id="{090DFD60-2BAC-4319-8B51-4322CFA920EC}"/>
              </a:ext>
            </a:extLst>
          </p:cNvPr>
          <p:cNvCxnSpPr>
            <a:cxnSpLocks/>
            <a:stCxn id="303" idx="0"/>
            <a:endCxn id="331" idx="2"/>
          </p:cNvCxnSpPr>
          <p:nvPr/>
        </p:nvCxnSpPr>
        <p:spPr bwMode="auto">
          <a:xfrm flipV="1">
            <a:off x="10594888" y="3965944"/>
            <a:ext cx="2" cy="147773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5" name="文字方塊 304">
            <a:extLst>
              <a:ext uri="{FF2B5EF4-FFF2-40B4-BE49-F238E27FC236}">
                <a16:creationId xmlns:a16="http://schemas.microsoft.com/office/drawing/2014/main" id="{081F9BA5-2F76-4281-8FEF-61B2A96D20EA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10038605" y="5850983"/>
            <a:ext cx="1021147" cy="254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000" dirty="0"/>
              <a:t>172.18.55.3/24</a:t>
            </a:r>
            <a:endParaRPr lang="zh-TW" altLang="en-US" sz="1000" dirty="0"/>
          </a:p>
        </p:txBody>
      </p:sp>
      <p:cxnSp>
        <p:nvCxnSpPr>
          <p:cNvPr id="394" name="直線接點 393">
            <a:extLst>
              <a:ext uri="{FF2B5EF4-FFF2-40B4-BE49-F238E27FC236}">
                <a16:creationId xmlns:a16="http://schemas.microsoft.com/office/drawing/2014/main" id="{0BC8010F-7237-4874-B5D6-D7B7C6DFF9E5}"/>
              </a:ext>
            </a:extLst>
          </p:cNvPr>
          <p:cNvCxnSpPr>
            <a:cxnSpLocks/>
            <a:stCxn id="287" idx="2"/>
            <a:endCxn id="258" idx="0"/>
          </p:cNvCxnSpPr>
          <p:nvPr/>
        </p:nvCxnSpPr>
        <p:spPr bwMode="auto">
          <a:xfrm flipH="1">
            <a:off x="6546237" y="3522260"/>
            <a:ext cx="859607" cy="85547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99" name="矩形 398">
            <a:extLst>
              <a:ext uri="{FF2B5EF4-FFF2-40B4-BE49-F238E27FC236}">
                <a16:creationId xmlns:a16="http://schemas.microsoft.com/office/drawing/2014/main" id="{B72858DF-A10F-4D4A-9539-5D3B8D6120A1}"/>
              </a:ext>
            </a:extLst>
          </p:cNvPr>
          <p:cNvSpPr/>
          <p:nvPr/>
        </p:nvSpPr>
        <p:spPr bwMode="auto">
          <a:xfrm>
            <a:off x="3247744" y="4449275"/>
            <a:ext cx="1940017" cy="578407"/>
          </a:xfrm>
          <a:prstGeom prst="rect">
            <a:avLst/>
          </a:prstGeom>
          <a:solidFill>
            <a:srgbClr val="00B0F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SDN Switch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262" name="直線接點 261">
            <a:extLst>
              <a:ext uri="{FF2B5EF4-FFF2-40B4-BE49-F238E27FC236}">
                <a16:creationId xmlns:a16="http://schemas.microsoft.com/office/drawing/2014/main" id="{7229E2B8-AFFE-423F-8FFF-07CCF2B975FF}"/>
              </a:ext>
            </a:extLst>
          </p:cNvPr>
          <p:cNvCxnSpPr>
            <a:cxnSpLocks/>
            <a:stCxn id="287" idx="2"/>
            <a:endCxn id="698" idx="0"/>
          </p:cNvCxnSpPr>
          <p:nvPr/>
        </p:nvCxnSpPr>
        <p:spPr bwMode="auto">
          <a:xfrm>
            <a:off x="7405844" y="3522260"/>
            <a:ext cx="859610" cy="85547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58" name="圖片 257">
            <a:extLst>
              <a:ext uri="{FF2B5EF4-FFF2-40B4-BE49-F238E27FC236}">
                <a16:creationId xmlns:a16="http://schemas.microsoft.com/office/drawing/2014/main" id="{4B95B3AB-79C0-4DBE-8335-4915A18C306E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114"/>
          <a:stretch>
            <a:fillRect/>
          </a:stretch>
        </p:blipFill>
        <p:spPr>
          <a:xfrm>
            <a:off x="6185495" y="4377737"/>
            <a:ext cx="721484" cy="721484"/>
          </a:xfrm>
          <a:prstGeom prst="rect">
            <a:avLst/>
          </a:prstGeom>
        </p:spPr>
      </p:pic>
      <p:sp>
        <p:nvSpPr>
          <p:cNvPr id="50" name="文字方塊 49">
            <a:extLst>
              <a:ext uri="{FF2B5EF4-FFF2-40B4-BE49-F238E27FC236}">
                <a16:creationId xmlns:a16="http://schemas.microsoft.com/office/drawing/2014/main" id="{AC78BC9E-43BF-4D70-AC63-9D94F40D4824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6220438" y="5099221"/>
            <a:ext cx="651599" cy="254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00" dirty="0"/>
              <a:t>ISP GW1</a:t>
            </a:r>
            <a:endParaRPr lang="zh-TW" altLang="en-US" sz="1000" dirty="0"/>
          </a:p>
        </p:txBody>
      </p:sp>
      <p:pic>
        <p:nvPicPr>
          <p:cNvPr id="698" name="圖片 697">
            <a:extLst>
              <a:ext uri="{FF2B5EF4-FFF2-40B4-BE49-F238E27FC236}">
                <a16:creationId xmlns:a16="http://schemas.microsoft.com/office/drawing/2014/main" id="{BFA43D3F-6EAC-44DA-B367-B363BBE0BD9B}"/>
              </a:ext>
            </a:extLst>
          </p:cNvPr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114"/>
          <a:stretch>
            <a:fillRect/>
          </a:stretch>
        </p:blipFill>
        <p:spPr>
          <a:xfrm>
            <a:off x="7904713" y="4377737"/>
            <a:ext cx="721484" cy="721484"/>
          </a:xfrm>
          <a:prstGeom prst="rect">
            <a:avLst/>
          </a:prstGeom>
        </p:spPr>
      </p:pic>
      <p:sp>
        <p:nvSpPr>
          <p:cNvPr id="286" name="文字方塊 285">
            <a:extLst>
              <a:ext uri="{FF2B5EF4-FFF2-40B4-BE49-F238E27FC236}">
                <a16:creationId xmlns:a16="http://schemas.microsoft.com/office/drawing/2014/main" id="{5DD4EEC6-CAA7-4BEE-8398-BD50F042F954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7939655" y="5099221"/>
            <a:ext cx="651599" cy="254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ISP GW2</a:t>
            </a:r>
            <a:endParaRPr lang="zh-TW" altLang="en-US" sz="1000" dirty="0"/>
          </a:p>
        </p:txBody>
      </p:sp>
      <p:pic>
        <p:nvPicPr>
          <p:cNvPr id="41" name="圖片 40">
            <a:extLst>
              <a:ext uri="{FF2B5EF4-FFF2-40B4-BE49-F238E27FC236}">
                <a16:creationId xmlns:a16="http://schemas.microsoft.com/office/drawing/2014/main" id="{2D9EB0DF-BFD6-40AF-9CC1-9DBB17A34EE3}"/>
              </a:ext>
            </a:extLst>
          </p:cNvPr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1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672" y="2635373"/>
            <a:ext cx="632346" cy="632346"/>
          </a:xfrm>
          <a:prstGeom prst="rect">
            <a:avLst/>
          </a:prstGeom>
        </p:spPr>
      </p:pic>
      <p:sp>
        <p:nvSpPr>
          <p:cNvPr id="287" name="文字方塊 286">
            <a:extLst>
              <a:ext uri="{FF2B5EF4-FFF2-40B4-BE49-F238E27FC236}">
                <a16:creationId xmlns:a16="http://schemas.microsoft.com/office/drawing/2014/main" id="{85AA168E-D837-41CC-A538-F05EC1AC4267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6802469" y="3267719"/>
            <a:ext cx="1206750" cy="254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Google DNS Server</a:t>
            </a:r>
            <a:endParaRPr lang="zh-TW" altLang="en-US" sz="1000" dirty="0"/>
          </a:p>
        </p:txBody>
      </p:sp>
      <p:cxnSp>
        <p:nvCxnSpPr>
          <p:cNvPr id="288" name="直線接點 287">
            <a:extLst>
              <a:ext uri="{FF2B5EF4-FFF2-40B4-BE49-F238E27FC236}">
                <a16:creationId xmlns:a16="http://schemas.microsoft.com/office/drawing/2014/main" id="{47D0A26F-5E12-43CE-8222-C85A4AE61654}"/>
              </a:ext>
            </a:extLst>
          </p:cNvPr>
          <p:cNvCxnSpPr>
            <a:cxnSpLocks/>
            <a:stCxn id="698" idx="1"/>
            <a:endCxn id="258" idx="3"/>
          </p:cNvCxnSpPr>
          <p:nvPr/>
        </p:nvCxnSpPr>
        <p:spPr bwMode="auto">
          <a:xfrm flipH="1">
            <a:off x="6906978" y="4738479"/>
            <a:ext cx="99773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7" name="矩形 356">
            <a:extLst>
              <a:ext uri="{FF2B5EF4-FFF2-40B4-BE49-F238E27FC236}">
                <a16:creationId xmlns:a16="http://schemas.microsoft.com/office/drawing/2014/main" id="{5CC77B0E-8A37-411A-8E0B-5806C52493EE}"/>
              </a:ext>
            </a:extLst>
          </p:cNvPr>
          <p:cNvSpPr/>
          <p:nvPr>
            <p:custDataLst>
              <p:tags r:id="rId25"/>
            </p:custDataLst>
          </p:nvPr>
        </p:nvSpPr>
        <p:spPr bwMode="auto">
          <a:xfrm>
            <a:off x="3012505" y="751078"/>
            <a:ext cx="2410495" cy="321486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205" name="接點: 肘形 204">
            <a:extLst>
              <a:ext uri="{FF2B5EF4-FFF2-40B4-BE49-F238E27FC236}">
                <a16:creationId xmlns:a16="http://schemas.microsoft.com/office/drawing/2014/main" id="{251644CE-3349-4BE7-9D3C-4AF561AFA8B3}"/>
              </a:ext>
            </a:extLst>
          </p:cNvPr>
          <p:cNvCxnSpPr>
            <a:cxnSpLocks/>
            <a:stCxn id="219" idx="2"/>
            <a:endCxn id="207" idx="0"/>
          </p:cNvCxnSpPr>
          <p:nvPr/>
        </p:nvCxnSpPr>
        <p:spPr bwMode="auto">
          <a:xfrm rot="16200000" flipH="1">
            <a:off x="3610142" y="1416352"/>
            <a:ext cx="242987" cy="57764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6" name="接點: 肘形 205">
            <a:extLst>
              <a:ext uri="{FF2B5EF4-FFF2-40B4-BE49-F238E27FC236}">
                <a16:creationId xmlns:a16="http://schemas.microsoft.com/office/drawing/2014/main" id="{AC377B37-1DAB-493B-83E0-B2B8508070E8}"/>
              </a:ext>
            </a:extLst>
          </p:cNvPr>
          <p:cNvCxnSpPr>
            <a:cxnSpLocks/>
            <a:stCxn id="223" idx="2"/>
            <a:endCxn id="209" idx="0"/>
          </p:cNvCxnSpPr>
          <p:nvPr/>
        </p:nvCxnSpPr>
        <p:spPr bwMode="auto">
          <a:xfrm rot="5400000">
            <a:off x="4582377" y="1416352"/>
            <a:ext cx="242987" cy="57764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7" name="矩形 206">
            <a:extLst>
              <a:ext uri="{FF2B5EF4-FFF2-40B4-BE49-F238E27FC236}">
                <a16:creationId xmlns:a16="http://schemas.microsoft.com/office/drawing/2014/main" id="{A5E2D465-7F56-4E2E-BFAD-7DA3D0DB10B5}"/>
              </a:ext>
            </a:extLst>
          </p:cNvPr>
          <p:cNvSpPr/>
          <p:nvPr>
            <p:custDataLst>
              <p:tags r:id="rId26"/>
            </p:custDataLst>
          </p:nvPr>
        </p:nvSpPr>
        <p:spPr bwMode="auto">
          <a:xfrm>
            <a:off x="3921809" y="1826668"/>
            <a:ext cx="197296" cy="21572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060B5F30-FACB-485A-AAAB-968297DF552C}"/>
              </a:ext>
            </a:extLst>
          </p:cNvPr>
          <p:cNvSpPr/>
          <p:nvPr>
            <p:custDataLst>
              <p:tags r:id="rId27"/>
            </p:custDataLst>
          </p:nvPr>
        </p:nvSpPr>
        <p:spPr bwMode="auto">
          <a:xfrm>
            <a:off x="4119104" y="1826668"/>
            <a:ext cx="197297" cy="21572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DE8AEAC9-3A24-4E0A-B3FA-33DF801D67EA}"/>
              </a:ext>
            </a:extLst>
          </p:cNvPr>
          <p:cNvSpPr/>
          <p:nvPr>
            <p:custDataLst>
              <p:tags r:id="rId28"/>
            </p:custDataLst>
          </p:nvPr>
        </p:nvSpPr>
        <p:spPr bwMode="auto">
          <a:xfrm>
            <a:off x="4316401" y="1826668"/>
            <a:ext cx="197296" cy="21572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C003E098-7CA2-44F1-9481-9CFAAD7B4A70}"/>
              </a:ext>
            </a:extLst>
          </p:cNvPr>
          <p:cNvSpPr/>
          <p:nvPr/>
        </p:nvSpPr>
        <p:spPr bwMode="auto">
          <a:xfrm>
            <a:off x="3921809" y="1826668"/>
            <a:ext cx="591888" cy="21572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Host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211" name="直線接點 210">
            <a:extLst>
              <a:ext uri="{FF2B5EF4-FFF2-40B4-BE49-F238E27FC236}">
                <a16:creationId xmlns:a16="http://schemas.microsoft.com/office/drawing/2014/main" id="{95F7ED5F-D24D-4EC1-93A9-8A125C8FA0F1}"/>
              </a:ext>
            </a:extLst>
          </p:cNvPr>
          <p:cNvCxnSpPr>
            <a:cxnSpLocks/>
            <a:stCxn id="220" idx="2"/>
            <a:endCxn id="210" idx="0"/>
          </p:cNvCxnSpPr>
          <p:nvPr/>
        </p:nvCxnSpPr>
        <p:spPr bwMode="auto">
          <a:xfrm flipH="1">
            <a:off x="4217754" y="1583681"/>
            <a:ext cx="1" cy="24298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2" name="接點: 肘形 211">
            <a:extLst>
              <a:ext uri="{FF2B5EF4-FFF2-40B4-BE49-F238E27FC236}">
                <a16:creationId xmlns:a16="http://schemas.microsoft.com/office/drawing/2014/main" id="{23699E4E-D06A-4A8A-BCF8-6DB09969C5CA}"/>
              </a:ext>
            </a:extLst>
          </p:cNvPr>
          <p:cNvCxnSpPr>
            <a:cxnSpLocks/>
            <a:stCxn id="210" idx="2"/>
          </p:cNvCxnSpPr>
          <p:nvPr/>
        </p:nvCxnSpPr>
        <p:spPr bwMode="auto">
          <a:xfrm rot="16200000" flipH="1">
            <a:off x="4291126" y="1969016"/>
            <a:ext cx="256222" cy="40296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4" name="接點: 肘形 213">
            <a:extLst>
              <a:ext uri="{FF2B5EF4-FFF2-40B4-BE49-F238E27FC236}">
                <a16:creationId xmlns:a16="http://schemas.microsoft.com/office/drawing/2014/main" id="{4264CE07-E567-4F52-B92C-9C0E004EF24C}"/>
              </a:ext>
            </a:extLst>
          </p:cNvPr>
          <p:cNvCxnSpPr>
            <a:cxnSpLocks/>
            <a:stCxn id="259" idx="2"/>
          </p:cNvCxnSpPr>
          <p:nvPr/>
        </p:nvCxnSpPr>
        <p:spPr bwMode="auto">
          <a:xfrm rot="5400000">
            <a:off x="3691589" y="3029496"/>
            <a:ext cx="499085" cy="65200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6" name="接點: 肘形 215">
            <a:extLst>
              <a:ext uri="{FF2B5EF4-FFF2-40B4-BE49-F238E27FC236}">
                <a16:creationId xmlns:a16="http://schemas.microsoft.com/office/drawing/2014/main" id="{E0A2112F-0ABA-436A-B682-0669BDB1662E}"/>
              </a:ext>
            </a:extLst>
          </p:cNvPr>
          <p:cNvCxnSpPr>
            <a:cxnSpLocks/>
            <a:stCxn id="260" idx="2"/>
            <a:endCxn id="227" idx="0"/>
          </p:cNvCxnSpPr>
          <p:nvPr/>
        </p:nvCxnSpPr>
        <p:spPr bwMode="auto">
          <a:xfrm rot="5400000">
            <a:off x="4769232" y="3157102"/>
            <a:ext cx="256221" cy="1539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7" name="直線接點 216">
            <a:extLst>
              <a:ext uri="{FF2B5EF4-FFF2-40B4-BE49-F238E27FC236}">
                <a16:creationId xmlns:a16="http://schemas.microsoft.com/office/drawing/2014/main" id="{BFC1FC08-A6CA-4281-9FAC-5C6D6F0D3F0F}"/>
              </a:ext>
            </a:extLst>
          </p:cNvPr>
          <p:cNvCxnSpPr>
            <a:cxnSpLocks/>
            <a:stCxn id="252" idx="1"/>
          </p:cNvCxnSpPr>
          <p:nvPr/>
        </p:nvCxnSpPr>
        <p:spPr bwMode="auto">
          <a:xfrm flipH="1">
            <a:off x="3672074" y="2904119"/>
            <a:ext cx="24147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8" name="直線接點 217">
            <a:extLst>
              <a:ext uri="{FF2B5EF4-FFF2-40B4-BE49-F238E27FC236}">
                <a16:creationId xmlns:a16="http://schemas.microsoft.com/office/drawing/2014/main" id="{5CA7B54D-D977-4893-AA66-ED7FCF501394}"/>
              </a:ext>
            </a:extLst>
          </p:cNvPr>
          <p:cNvCxnSpPr>
            <a:cxnSpLocks/>
          </p:cNvCxnSpPr>
          <p:nvPr/>
        </p:nvCxnSpPr>
        <p:spPr bwMode="auto">
          <a:xfrm flipH="1">
            <a:off x="3672074" y="2500447"/>
            <a:ext cx="24147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9" name="矩形 218">
            <a:extLst>
              <a:ext uri="{FF2B5EF4-FFF2-40B4-BE49-F238E27FC236}">
                <a16:creationId xmlns:a16="http://schemas.microsoft.com/office/drawing/2014/main" id="{4743F129-07AA-46FA-A179-009FB420BB7B}"/>
              </a:ext>
            </a:extLst>
          </p:cNvPr>
          <p:cNvSpPr/>
          <p:nvPr>
            <p:custDataLst>
              <p:tags r:id="rId29"/>
            </p:custDataLst>
          </p:nvPr>
        </p:nvSpPr>
        <p:spPr bwMode="auto">
          <a:xfrm>
            <a:off x="3107614" y="1367959"/>
            <a:ext cx="670403" cy="215721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ONOS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B6BDCDC0-872B-4D30-8305-F1C1FC324333}"/>
              </a:ext>
            </a:extLst>
          </p:cNvPr>
          <p:cNvSpPr/>
          <p:nvPr/>
        </p:nvSpPr>
        <p:spPr bwMode="auto">
          <a:xfrm>
            <a:off x="3882553" y="1367959"/>
            <a:ext cx="670403" cy="215721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APP1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DCC53925-2E8C-44F6-83AE-A4BACE18689E}"/>
              </a:ext>
            </a:extLst>
          </p:cNvPr>
          <p:cNvSpPr/>
          <p:nvPr/>
        </p:nvSpPr>
        <p:spPr bwMode="auto">
          <a:xfrm>
            <a:off x="4657491" y="1367959"/>
            <a:ext cx="670403" cy="215721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APP2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675109A1-DD4D-4326-B137-A97502A745BD}"/>
              </a:ext>
            </a:extLst>
          </p:cNvPr>
          <p:cNvSpPr/>
          <p:nvPr/>
        </p:nvSpPr>
        <p:spPr bwMode="auto">
          <a:xfrm>
            <a:off x="4556532" y="3362177"/>
            <a:ext cx="527690" cy="242864"/>
          </a:xfrm>
          <a:prstGeom prst="rect">
            <a:avLst/>
          </a:prstGeom>
          <a:solidFill>
            <a:srgbClr val="FF99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VTEP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08BA54F9-03B7-4A04-9707-4C53717ACD31}"/>
              </a:ext>
            </a:extLst>
          </p:cNvPr>
          <p:cNvSpPr/>
          <p:nvPr>
            <p:custDataLst>
              <p:tags r:id="rId30"/>
            </p:custDataLst>
          </p:nvPr>
        </p:nvSpPr>
        <p:spPr bwMode="auto">
          <a:xfrm>
            <a:off x="4126359" y="3105956"/>
            <a:ext cx="281546" cy="281546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834AEE48-4AEE-45DD-BEB5-45D78C16ADDE}"/>
              </a:ext>
            </a:extLst>
          </p:cNvPr>
          <p:cNvSpPr/>
          <p:nvPr>
            <p:custDataLst>
              <p:tags r:id="rId31"/>
            </p:custDataLst>
          </p:nvPr>
        </p:nvSpPr>
        <p:spPr bwMode="auto">
          <a:xfrm>
            <a:off x="4833531" y="3105956"/>
            <a:ext cx="281546" cy="281546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361A4A70-3CEB-47B9-9C8B-34E5F87BEF77}"/>
              </a:ext>
            </a:extLst>
          </p:cNvPr>
          <p:cNvSpPr/>
          <p:nvPr>
            <p:custDataLst>
              <p:tags r:id="rId32"/>
            </p:custDataLst>
          </p:nvPr>
        </p:nvSpPr>
        <p:spPr bwMode="auto">
          <a:xfrm>
            <a:off x="4479945" y="2017064"/>
            <a:ext cx="281546" cy="281546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CBE1E908-90ED-47A0-919E-E2F527A12C93}"/>
              </a:ext>
            </a:extLst>
          </p:cNvPr>
          <p:cNvSpPr/>
          <p:nvPr>
            <p:custDataLst>
              <p:tags r:id="rId33"/>
            </p:custDataLst>
          </p:nvPr>
        </p:nvSpPr>
        <p:spPr bwMode="auto">
          <a:xfrm>
            <a:off x="3632000" y="2359673"/>
            <a:ext cx="281546" cy="281546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4545146A-236F-41FA-A43F-7194747147FB}"/>
              </a:ext>
            </a:extLst>
          </p:cNvPr>
          <p:cNvSpPr/>
          <p:nvPr>
            <p:custDataLst>
              <p:tags r:id="rId34"/>
            </p:custDataLst>
          </p:nvPr>
        </p:nvSpPr>
        <p:spPr bwMode="auto">
          <a:xfrm>
            <a:off x="3632000" y="2763346"/>
            <a:ext cx="281546" cy="281546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464083CF-7635-47DA-A7B3-AAA2CB5BCDF9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4519254" y="2095681"/>
            <a:ext cx="202930" cy="202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241" name="矩形 240">
            <a:extLst>
              <a:ext uri="{FF2B5EF4-FFF2-40B4-BE49-F238E27FC236}">
                <a16:creationId xmlns:a16="http://schemas.microsoft.com/office/drawing/2014/main" id="{B4C38F8A-3CD8-4A4B-BA67-89115FD44552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4872840" y="3105956"/>
            <a:ext cx="202930" cy="202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242" name="矩形 241">
            <a:extLst>
              <a:ext uri="{FF2B5EF4-FFF2-40B4-BE49-F238E27FC236}">
                <a16:creationId xmlns:a16="http://schemas.microsoft.com/office/drawing/2014/main" id="{49144641-F414-4E7E-BA3C-40A5FBABDF0F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4165668" y="3105956"/>
            <a:ext cx="202930" cy="202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244" name="矩形 243">
            <a:extLst>
              <a:ext uri="{FF2B5EF4-FFF2-40B4-BE49-F238E27FC236}">
                <a16:creationId xmlns:a16="http://schemas.microsoft.com/office/drawing/2014/main" id="{AB04CCBA-EE33-4EBF-BDA1-68B150E6838C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3710617" y="2802655"/>
            <a:ext cx="202930" cy="202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245" name="矩形 244">
            <a:extLst>
              <a:ext uri="{FF2B5EF4-FFF2-40B4-BE49-F238E27FC236}">
                <a16:creationId xmlns:a16="http://schemas.microsoft.com/office/drawing/2014/main" id="{C255FF03-8B36-46F3-84C7-4A61DCF0632C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3710617" y="2398982"/>
            <a:ext cx="202930" cy="202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C61B3BEF-C015-41EB-90D1-7DAE6954B6B4}"/>
              </a:ext>
            </a:extLst>
          </p:cNvPr>
          <p:cNvSpPr/>
          <p:nvPr>
            <p:custDataLst>
              <p:tags r:id="rId40"/>
            </p:custDataLst>
          </p:nvPr>
        </p:nvSpPr>
        <p:spPr bwMode="auto">
          <a:xfrm>
            <a:off x="3913547" y="2702283"/>
            <a:ext cx="707173" cy="403673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53" name="矩形 252">
            <a:extLst>
              <a:ext uri="{FF2B5EF4-FFF2-40B4-BE49-F238E27FC236}">
                <a16:creationId xmlns:a16="http://schemas.microsoft.com/office/drawing/2014/main" id="{3E2858DE-0AF4-441E-A2EE-2DA59CF48642}"/>
              </a:ext>
            </a:extLst>
          </p:cNvPr>
          <p:cNvSpPr/>
          <p:nvPr>
            <p:custDataLst>
              <p:tags r:id="rId41"/>
            </p:custDataLst>
          </p:nvPr>
        </p:nvSpPr>
        <p:spPr bwMode="auto">
          <a:xfrm>
            <a:off x="4620720" y="2702283"/>
            <a:ext cx="707173" cy="403673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54" name="矩形 253">
            <a:extLst>
              <a:ext uri="{FF2B5EF4-FFF2-40B4-BE49-F238E27FC236}">
                <a16:creationId xmlns:a16="http://schemas.microsoft.com/office/drawing/2014/main" id="{1D0604C4-B68A-4839-BF6B-4956DC381E01}"/>
              </a:ext>
            </a:extLst>
          </p:cNvPr>
          <p:cNvSpPr/>
          <p:nvPr>
            <p:custDataLst>
              <p:tags r:id="rId42"/>
            </p:custDataLst>
          </p:nvPr>
        </p:nvSpPr>
        <p:spPr bwMode="auto">
          <a:xfrm>
            <a:off x="3913547" y="2298610"/>
            <a:ext cx="471449" cy="403672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55" name="矩形 254">
            <a:extLst>
              <a:ext uri="{FF2B5EF4-FFF2-40B4-BE49-F238E27FC236}">
                <a16:creationId xmlns:a16="http://schemas.microsoft.com/office/drawing/2014/main" id="{873340DF-8E22-4A09-ADD2-E922A630B624}"/>
              </a:ext>
            </a:extLst>
          </p:cNvPr>
          <p:cNvSpPr/>
          <p:nvPr>
            <p:custDataLst>
              <p:tags r:id="rId43"/>
            </p:custDataLst>
          </p:nvPr>
        </p:nvSpPr>
        <p:spPr bwMode="auto">
          <a:xfrm>
            <a:off x="4384996" y="2298610"/>
            <a:ext cx="471448" cy="403672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F7936D1D-E9AD-42E7-85A1-41BFA6DCEC4C}"/>
              </a:ext>
            </a:extLst>
          </p:cNvPr>
          <p:cNvSpPr/>
          <p:nvPr>
            <p:custDataLst>
              <p:tags r:id="rId44"/>
            </p:custDataLst>
          </p:nvPr>
        </p:nvSpPr>
        <p:spPr bwMode="auto">
          <a:xfrm>
            <a:off x="4856443" y="2298610"/>
            <a:ext cx="471449" cy="403672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59" name="矩形 258">
            <a:extLst>
              <a:ext uri="{FF2B5EF4-FFF2-40B4-BE49-F238E27FC236}">
                <a16:creationId xmlns:a16="http://schemas.microsoft.com/office/drawing/2014/main" id="{F028799E-DC93-4BB1-95DA-CF4C83F2CCFB}"/>
              </a:ext>
            </a:extLst>
          </p:cNvPr>
          <p:cNvSpPr/>
          <p:nvPr>
            <p:custDataLst>
              <p:tags r:id="rId45"/>
            </p:custDataLst>
          </p:nvPr>
        </p:nvSpPr>
        <p:spPr bwMode="auto">
          <a:xfrm>
            <a:off x="3913547" y="2702283"/>
            <a:ext cx="707173" cy="403673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60" name="矩形 259">
            <a:extLst>
              <a:ext uri="{FF2B5EF4-FFF2-40B4-BE49-F238E27FC236}">
                <a16:creationId xmlns:a16="http://schemas.microsoft.com/office/drawing/2014/main" id="{867DC9A2-6A79-45BC-B3BA-B1534703A01B}"/>
              </a:ext>
            </a:extLst>
          </p:cNvPr>
          <p:cNvSpPr/>
          <p:nvPr>
            <p:custDataLst>
              <p:tags r:id="rId46"/>
            </p:custDataLst>
          </p:nvPr>
        </p:nvSpPr>
        <p:spPr bwMode="auto">
          <a:xfrm>
            <a:off x="4620719" y="2702283"/>
            <a:ext cx="707173" cy="403673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61" name="矩形 260">
            <a:extLst>
              <a:ext uri="{FF2B5EF4-FFF2-40B4-BE49-F238E27FC236}">
                <a16:creationId xmlns:a16="http://schemas.microsoft.com/office/drawing/2014/main" id="{CC7BE875-E03C-441E-86D8-9110419A3018}"/>
              </a:ext>
            </a:extLst>
          </p:cNvPr>
          <p:cNvSpPr/>
          <p:nvPr>
            <p:custDataLst>
              <p:tags r:id="rId47"/>
            </p:custDataLst>
          </p:nvPr>
        </p:nvSpPr>
        <p:spPr bwMode="auto">
          <a:xfrm>
            <a:off x="3913547" y="2298610"/>
            <a:ext cx="471449" cy="403672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63" name="矩形 262">
            <a:extLst>
              <a:ext uri="{FF2B5EF4-FFF2-40B4-BE49-F238E27FC236}">
                <a16:creationId xmlns:a16="http://schemas.microsoft.com/office/drawing/2014/main" id="{C7262981-C250-4B5C-BA1C-5BCECB338C5B}"/>
              </a:ext>
            </a:extLst>
          </p:cNvPr>
          <p:cNvSpPr/>
          <p:nvPr>
            <p:custDataLst>
              <p:tags r:id="rId48"/>
            </p:custDataLst>
          </p:nvPr>
        </p:nvSpPr>
        <p:spPr bwMode="auto">
          <a:xfrm>
            <a:off x="4384995" y="2298610"/>
            <a:ext cx="471448" cy="403672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64" name="矩形 263">
            <a:extLst>
              <a:ext uri="{FF2B5EF4-FFF2-40B4-BE49-F238E27FC236}">
                <a16:creationId xmlns:a16="http://schemas.microsoft.com/office/drawing/2014/main" id="{9656BB68-B600-477E-902F-01ED363FBE5E}"/>
              </a:ext>
            </a:extLst>
          </p:cNvPr>
          <p:cNvSpPr/>
          <p:nvPr>
            <p:custDataLst>
              <p:tags r:id="rId49"/>
            </p:custDataLst>
          </p:nvPr>
        </p:nvSpPr>
        <p:spPr bwMode="auto">
          <a:xfrm>
            <a:off x="4856443" y="2298610"/>
            <a:ext cx="471449" cy="403672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65" name="矩形 264">
            <a:extLst>
              <a:ext uri="{FF2B5EF4-FFF2-40B4-BE49-F238E27FC236}">
                <a16:creationId xmlns:a16="http://schemas.microsoft.com/office/drawing/2014/main" id="{4E54E8F1-F05C-4EC7-A550-1A464D96B4DB}"/>
              </a:ext>
            </a:extLst>
          </p:cNvPr>
          <p:cNvSpPr/>
          <p:nvPr>
            <p:custDataLst>
              <p:tags r:id="rId50"/>
            </p:custDataLst>
          </p:nvPr>
        </p:nvSpPr>
        <p:spPr bwMode="auto">
          <a:xfrm>
            <a:off x="3913547" y="2298610"/>
            <a:ext cx="1414346" cy="807345"/>
          </a:xfrm>
          <a:prstGeom prst="rect">
            <a:avLst/>
          </a:prstGeom>
          <a:solidFill>
            <a:srgbClr val="00B0F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266" name="接點: 弧形 265">
            <a:extLst>
              <a:ext uri="{FF2B5EF4-FFF2-40B4-BE49-F238E27FC236}">
                <a16:creationId xmlns:a16="http://schemas.microsoft.com/office/drawing/2014/main" id="{6BE1CD67-5EBD-47A8-8C55-CD1B4076B5F3}"/>
              </a:ext>
            </a:extLst>
          </p:cNvPr>
          <p:cNvCxnSpPr>
            <a:cxnSpLocks/>
            <a:stCxn id="240" idx="2"/>
            <a:endCxn id="245" idx="3"/>
          </p:cNvCxnSpPr>
          <p:nvPr/>
        </p:nvCxnSpPr>
        <p:spPr bwMode="auto">
          <a:xfrm rot="5400000">
            <a:off x="4166216" y="2045943"/>
            <a:ext cx="201836" cy="707173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7" name="接點: 弧形 266">
            <a:extLst>
              <a:ext uri="{FF2B5EF4-FFF2-40B4-BE49-F238E27FC236}">
                <a16:creationId xmlns:a16="http://schemas.microsoft.com/office/drawing/2014/main" id="{703E6FDF-5C88-40FD-8286-4025D1ABC764}"/>
              </a:ext>
            </a:extLst>
          </p:cNvPr>
          <p:cNvCxnSpPr>
            <a:cxnSpLocks/>
            <a:stCxn id="244" idx="3"/>
            <a:endCxn id="242" idx="0"/>
          </p:cNvCxnSpPr>
          <p:nvPr/>
        </p:nvCxnSpPr>
        <p:spPr bwMode="auto">
          <a:xfrm>
            <a:off x="3913547" y="2904120"/>
            <a:ext cx="353587" cy="201836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8" name="接點: 弧形 267">
            <a:extLst>
              <a:ext uri="{FF2B5EF4-FFF2-40B4-BE49-F238E27FC236}">
                <a16:creationId xmlns:a16="http://schemas.microsoft.com/office/drawing/2014/main" id="{09AC6086-1A68-4E56-AEDD-CB44C046FDE2}"/>
              </a:ext>
            </a:extLst>
          </p:cNvPr>
          <p:cNvCxnSpPr>
            <a:cxnSpLocks/>
            <a:stCxn id="245" idx="3"/>
            <a:endCxn id="241" idx="0"/>
          </p:cNvCxnSpPr>
          <p:nvPr/>
        </p:nvCxnSpPr>
        <p:spPr bwMode="auto">
          <a:xfrm>
            <a:off x="3913547" y="2500447"/>
            <a:ext cx="1060759" cy="605509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9" name="接點: 弧形 268">
            <a:extLst>
              <a:ext uri="{FF2B5EF4-FFF2-40B4-BE49-F238E27FC236}">
                <a16:creationId xmlns:a16="http://schemas.microsoft.com/office/drawing/2014/main" id="{2E1529FA-BA44-4393-A145-8E15F4E84F7B}"/>
              </a:ext>
            </a:extLst>
          </p:cNvPr>
          <p:cNvCxnSpPr>
            <a:cxnSpLocks/>
            <a:stCxn id="240" idx="2"/>
            <a:endCxn id="241" idx="0"/>
          </p:cNvCxnSpPr>
          <p:nvPr/>
        </p:nvCxnSpPr>
        <p:spPr>
          <a:xfrm rot="16200000" flipH="1">
            <a:off x="4393840" y="2525490"/>
            <a:ext cx="807345" cy="353586"/>
          </a:xfrm>
          <a:prstGeom prst="curvedConnector3">
            <a:avLst>
              <a:gd name="adj1" fmla="val 1524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70" name="矩形 269">
            <a:extLst>
              <a:ext uri="{FF2B5EF4-FFF2-40B4-BE49-F238E27FC236}">
                <a16:creationId xmlns:a16="http://schemas.microsoft.com/office/drawing/2014/main" id="{15C7FA04-E31C-48C9-A353-CE0E167F26C2}"/>
              </a:ext>
            </a:extLst>
          </p:cNvPr>
          <p:cNvSpPr/>
          <p:nvPr>
            <p:custDataLst>
              <p:tags r:id="rId51"/>
            </p:custDataLst>
          </p:nvPr>
        </p:nvSpPr>
        <p:spPr bwMode="auto">
          <a:xfrm>
            <a:off x="3107614" y="944131"/>
            <a:ext cx="567640" cy="211768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ACL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50274710-7569-4E48-8F46-825535DE1423}"/>
              </a:ext>
            </a:extLst>
          </p:cNvPr>
          <p:cNvSpPr/>
          <p:nvPr>
            <p:custDataLst>
              <p:tags r:id="rId52"/>
            </p:custDataLst>
          </p:nvPr>
        </p:nvSpPr>
        <p:spPr bwMode="auto">
          <a:xfrm>
            <a:off x="3107614" y="1155898"/>
            <a:ext cx="567640" cy="211768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P-ARP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72" name="矩形 271">
            <a:extLst>
              <a:ext uri="{FF2B5EF4-FFF2-40B4-BE49-F238E27FC236}">
                <a16:creationId xmlns:a16="http://schemas.microsoft.com/office/drawing/2014/main" id="{6EDE991B-1063-43B3-A4B2-53E01658EF57}"/>
              </a:ext>
            </a:extLst>
          </p:cNvPr>
          <p:cNvSpPr/>
          <p:nvPr/>
        </p:nvSpPr>
        <p:spPr>
          <a:xfrm>
            <a:off x="3105674" y="2304121"/>
            <a:ext cx="558162" cy="796325"/>
          </a:xfrm>
          <a:prstGeom prst="rect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QoS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C5FC70D7-2400-4DA0-8526-FFD95FAA5269}"/>
              </a:ext>
            </a:extLst>
          </p:cNvPr>
          <p:cNvCxnSpPr>
            <a:cxnSpLocks/>
            <a:endCxn id="357" idx="2"/>
          </p:cNvCxnSpPr>
          <p:nvPr/>
        </p:nvCxnSpPr>
        <p:spPr bwMode="auto">
          <a:xfrm>
            <a:off x="3615130" y="3605040"/>
            <a:ext cx="602623" cy="36090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B5D8C7D-17FC-4F3B-8699-B110E4065947}"/>
              </a:ext>
            </a:extLst>
          </p:cNvPr>
          <p:cNvCxnSpPr>
            <a:cxnSpLocks/>
            <a:stCxn id="227" idx="2"/>
            <a:endCxn id="357" idx="2"/>
          </p:cNvCxnSpPr>
          <p:nvPr/>
        </p:nvCxnSpPr>
        <p:spPr bwMode="auto">
          <a:xfrm flipH="1">
            <a:off x="4217753" y="3605041"/>
            <a:ext cx="602624" cy="36090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73" name="文字方塊 272">
            <a:extLst>
              <a:ext uri="{FF2B5EF4-FFF2-40B4-BE49-F238E27FC236}">
                <a16:creationId xmlns:a16="http://schemas.microsoft.com/office/drawing/2014/main" id="{947E97BE-8CC4-4243-BCE4-1A760E633637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4833530" y="737065"/>
            <a:ext cx="589470" cy="25454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MEC 2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C3FD70C5-0D70-4BF0-88FC-9BBD85B29E3B}"/>
              </a:ext>
            </a:extLst>
          </p:cNvPr>
          <p:cNvCxnSpPr>
            <a:stCxn id="357" idx="2"/>
            <a:endCxn id="399" idx="0"/>
          </p:cNvCxnSpPr>
          <p:nvPr/>
        </p:nvCxnSpPr>
        <p:spPr bwMode="auto">
          <a:xfrm>
            <a:off x="4217753" y="3965944"/>
            <a:ext cx="0" cy="48333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75" name="矩形 274">
            <a:extLst>
              <a:ext uri="{FF2B5EF4-FFF2-40B4-BE49-F238E27FC236}">
                <a16:creationId xmlns:a16="http://schemas.microsoft.com/office/drawing/2014/main" id="{B055FC62-4E84-456D-915A-70B604D412B9}"/>
              </a:ext>
            </a:extLst>
          </p:cNvPr>
          <p:cNvSpPr/>
          <p:nvPr>
            <p:custDataLst>
              <p:tags r:id="rId54"/>
            </p:custDataLst>
          </p:nvPr>
        </p:nvSpPr>
        <p:spPr bwMode="auto">
          <a:xfrm>
            <a:off x="406503" y="751078"/>
            <a:ext cx="2410495" cy="321486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276" name="接點: 肘形 275">
            <a:extLst>
              <a:ext uri="{FF2B5EF4-FFF2-40B4-BE49-F238E27FC236}">
                <a16:creationId xmlns:a16="http://schemas.microsoft.com/office/drawing/2014/main" id="{3E687DDF-BEA9-4C08-ACA8-0411430AF87F}"/>
              </a:ext>
            </a:extLst>
          </p:cNvPr>
          <p:cNvCxnSpPr>
            <a:cxnSpLocks/>
            <a:stCxn id="291" idx="2"/>
            <a:endCxn id="278" idx="0"/>
          </p:cNvCxnSpPr>
          <p:nvPr/>
        </p:nvCxnSpPr>
        <p:spPr bwMode="auto">
          <a:xfrm rot="16200000" flipH="1">
            <a:off x="1004140" y="1416352"/>
            <a:ext cx="242987" cy="57764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7" name="接點: 肘形 276">
            <a:extLst>
              <a:ext uri="{FF2B5EF4-FFF2-40B4-BE49-F238E27FC236}">
                <a16:creationId xmlns:a16="http://schemas.microsoft.com/office/drawing/2014/main" id="{5337B369-5627-42E8-A347-8C9AB49C55C2}"/>
              </a:ext>
            </a:extLst>
          </p:cNvPr>
          <p:cNvCxnSpPr>
            <a:cxnSpLocks/>
            <a:stCxn id="293" idx="2"/>
            <a:endCxn id="280" idx="0"/>
          </p:cNvCxnSpPr>
          <p:nvPr/>
        </p:nvCxnSpPr>
        <p:spPr bwMode="auto">
          <a:xfrm rot="5400000">
            <a:off x="1976375" y="1416352"/>
            <a:ext cx="242987" cy="57764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78" name="矩形 277">
            <a:extLst>
              <a:ext uri="{FF2B5EF4-FFF2-40B4-BE49-F238E27FC236}">
                <a16:creationId xmlns:a16="http://schemas.microsoft.com/office/drawing/2014/main" id="{EF8FB3DC-D2FF-4818-B78E-8F2360B9DC67}"/>
              </a:ext>
            </a:extLst>
          </p:cNvPr>
          <p:cNvSpPr/>
          <p:nvPr>
            <p:custDataLst>
              <p:tags r:id="rId55"/>
            </p:custDataLst>
          </p:nvPr>
        </p:nvSpPr>
        <p:spPr bwMode="auto">
          <a:xfrm>
            <a:off x="1315807" y="1826668"/>
            <a:ext cx="197296" cy="21572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79" name="矩形 278">
            <a:extLst>
              <a:ext uri="{FF2B5EF4-FFF2-40B4-BE49-F238E27FC236}">
                <a16:creationId xmlns:a16="http://schemas.microsoft.com/office/drawing/2014/main" id="{208CD644-1122-4DAC-AAB2-317323C5D5C0}"/>
              </a:ext>
            </a:extLst>
          </p:cNvPr>
          <p:cNvSpPr/>
          <p:nvPr>
            <p:custDataLst>
              <p:tags r:id="rId56"/>
            </p:custDataLst>
          </p:nvPr>
        </p:nvSpPr>
        <p:spPr bwMode="auto">
          <a:xfrm>
            <a:off x="1513102" y="1826668"/>
            <a:ext cx="197297" cy="21572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80" name="矩形 279">
            <a:extLst>
              <a:ext uri="{FF2B5EF4-FFF2-40B4-BE49-F238E27FC236}">
                <a16:creationId xmlns:a16="http://schemas.microsoft.com/office/drawing/2014/main" id="{3D7F705C-A45B-4B45-8484-ED54B4D8024B}"/>
              </a:ext>
            </a:extLst>
          </p:cNvPr>
          <p:cNvSpPr/>
          <p:nvPr>
            <p:custDataLst>
              <p:tags r:id="rId57"/>
            </p:custDataLst>
          </p:nvPr>
        </p:nvSpPr>
        <p:spPr bwMode="auto">
          <a:xfrm>
            <a:off x="1710399" y="1826668"/>
            <a:ext cx="197296" cy="21572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81" name="矩形 280">
            <a:extLst>
              <a:ext uri="{FF2B5EF4-FFF2-40B4-BE49-F238E27FC236}">
                <a16:creationId xmlns:a16="http://schemas.microsoft.com/office/drawing/2014/main" id="{2202043B-74E0-458A-A19A-5E0E2661299F}"/>
              </a:ext>
            </a:extLst>
          </p:cNvPr>
          <p:cNvSpPr/>
          <p:nvPr/>
        </p:nvSpPr>
        <p:spPr bwMode="auto">
          <a:xfrm>
            <a:off x="1315807" y="1826668"/>
            <a:ext cx="591888" cy="21572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Host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282" name="直線接點 281">
            <a:extLst>
              <a:ext uri="{FF2B5EF4-FFF2-40B4-BE49-F238E27FC236}">
                <a16:creationId xmlns:a16="http://schemas.microsoft.com/office/drawing/2014/main" id="{4C1A637D-73DA-407E-9538-2A7F0F698544}"/>
              </a:ext>
            </a:extLst>
          </p:cNvPr>
          <p:cNvCxnSpPr>
            <a:cxnSpLocks/>
            <a:stCxn id="292" idx="2"/>
            <a:endCxn id="281" idx="0"/>
          </p:cNvCxnSpPr>
          <p:nvPr/>
        </p:nvCxnSpPr>
        <p:spPr bwMode="auto">
          <a:xfrm flipH="1">
            <a:off x="1611752" y="1583681"/>
            <a:ext cx="1" cy="24298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3" name="接點: 肘形 282">
            <a:extLst>
              <a:ext uri="{FF2B5EF4-FFF2-40B4-BE49-F238E27FC236}">
                <a16:creationId xmlns:a16="http://schemas.microsoft.com/office/drawing/2014/main" id="{3268BF60-2E64-4EB1-8009-F14958D4EA51}"/>
              </a:ext>
            </a:extLst>
          </p:cNvPr>
          <p:cNvCxnSpPr>
            <a:cxnSpLocks/>
            <a:stCxn id="281" idx="2"/>
          </p:cNvCxnSpPr>
          <p:nvPr/>
        </p:nvCxnSpPr>
        <p:spPr bwMode="auto">
          <a:xfrm rot="16200000" flipH="1">
            <a:off x="1685124" y="1969016"/>
            <a:ext cx="256222" cy="40296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4" name="接點: 肘形 283">
            <a:extLst>
              <a:ext uri="{FF2B5EF4-FFF2-40B4-BE49-F238E27FC236}">
                <a16:creationId xmlns:a16="http://schemas.microsoft.com/office/drawing/2014/main" id="{FF6F24CB-463F-4CC9-97E7-949CF60D0010}"/>
              </a:ext>
            </a:extLst>
          </p:cNvPr>
          <p:cNvCxnSpPr>
            <a:cxnSpLocks/>
            <a:stCxn id="313" idx="2"/>
          </p:cNvCxnSpPr>
          <p:nvPr/>
        </p:nvCxnSpPr>
        <p:spPr bwMode="auto">
          <a:xfrm rot="5400000">
            <a:off x="1085587" y="3029496"/>
            <a:ext cx="499085" cy="65200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5" name="接點: 肘形 284">
            <a:extLst>
              <a:ext uri="{FF2B5EF4-FFF2-40B4-BE49-F238E27FC236}">
                <a16:creationId xmlns:a16="http://schemas.microsoft.com/office/drawing/2014/main" id="{A4D7CA0A-0CE3-4975-99CC-435B60F3668A}"/>
              </a:ext>
            </a:extLst>
          </p:cNvPr>
          <p:cNvCxnSpPr>
            <a:cxnSpLocks/>
            <a:stCxn id="314" idx="2"/>
            <a:endCxn id="294" idx="0"/>
          </p:cNvCxnSpPr>
          <p:nvPr/>
        </p:nvCxnSpPr>
        <p:spPr bwMode="auto">
          <a:xfrm rot="5400000">
            <a:off x="2163230" y="3157102"/>
            <a:ext cx="256221" cy="1539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9" name="直線接點 288">
            <a:extLst>
              <a:ext uri="{FF2B5EF4-FFF2-40B4-BE49-F238E27FC236}">
                <a16:creationId xmlns:a16="http://schemas.microsoft.com/office/drawing/2014/main" id="{7CB93144-8A45-453E-A0D6-D516BB54A146}"/>
              </a:ext>
            </a:extLst>
          </p:cNvPr>
          <p:cNvCxnSpPr>
            <a:cxnSpLocks/>
            <a:stCxn id="308" idx="1"/>
          </p:cNvCxnSpPr>
          <p:nvPr/>
        </p:nvCxnSpPr>
        <p:spPr bwMode="auto">
          <a:xfrm flipH="1">
            <a:off x="1066072" y="2904119"/>
            <a:ext cx="24147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0" name="直線接點 289">
            <a:extLst>
              <a:ext uri="{FF2B5EF4-FFF2-40B4-BE49-F238E27FC236}">
                <a16:creationId xmlns:a16="http://schemas.microsoft.com/office/drawing/2014/main" id="{DB44C59E-1026-474C-A467-2F33E20E8FC5}"/>
              </a:ext>
            </a:extLst>
          </p:cNvPr>
          <p:cNvCxnSpPr>
            <a:cxnSpLocks/>
          </p:cNvCxnSpPr>
          <p:nvPr/>
        </p:nvCxnSpPr>
        <p:spPr bwMode="auto">
          <a:xfrm flipH="1">
            <a:off x="1066072" y="2500447"/>
            <a:ext cx="24147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91" name="矩形 290">
            <a:extLst>
              <a:ext uri="{FF2B5EF4-FFF2-40B4-BE49-F238E27FC236}">
                <a16:creationId xmlns:a16="http://schemas.microsoft.com/office/drawing/2014/main" id="{46BD9B83-C484-4A66-A706-A26447FB4679}"/>
              </a:ext>
            </a:extLst>
          </p:cNvPr>
          <p:cNvSpPr/>
          <p:nvPr>
            <p:custDataLst>
              <p:tags r:id="rId58"/>
            </p:custDataLst>
          </p:nvPr>
        </p:nvSpPr>
        <p:spPr bwMode="auto">
          <a:xfrm>
            <a:off x="501612" y="1367959"/>
            <a:ext cx="670403" cy="215721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ONOS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92" name="矩形 291">
            <a:extLst>
              <a:ext uri="{FF2B5EF4-FFF2-40B4-BE49-F238E27FC236}">
                <a16:creationId xmlns:a16="http://schemas.microsoft.com/office/drawing/2014/main" id="{C8D3A5E2-318D-4C66-8DE5-8829DD15F02A}"/>
              </a:ext>
            </a:extLst>
          </p:cNvPr>
          <p:cNvSpPr/>
          <p:nvPr/>
        </p:nvSpPr>
        <p:spPr bwMode="auto">
          <a:xfrm>
            <a:off x="1276551" y="1367959"/>
            <a:ext cx="670403" cy="215721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APP1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93" name="矩形 292">
            <a:extLst>
              <a:ext uri="{FF2B5EF4-FFF2-40B4-BE49-F238E27FC236}">
                <a16:creationId xmlns:a16="http://schemas.microsoft.com/office/drawing/2014/main" id="{76B217E5-61CC-4FA3-82A9-A8A5D7E1BBC5}"/>
              </a:ext>
            </a:extLst>
          </p:cNvPr>
          <p:cNvSpPr/>
          <p:nvPr/>
        </p:nvSpPr>
        <p:spPr bwMode="auto">
          <a:xfrm>
            <a:off x="2051489" y="1367959"/>
            <a:ext cx="670403" cy="215721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APP2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94" name="矩形 293">
            <a:extLst>
              <a:ext uri="{FF2B5EF4-FFF2-40B4-BE49-F238E27FC236}">
                <a16:creationId xmlns:a16="http://schemas.microsoft.com/office/drawing/2014/main" id="{8C4415CD-54F9-4BF4-A9D6-83575168ABA7}"/>
              </a:ext>
            </a:extLst>
          </p:cNvPr>
          <p:cNvSpPr/>
          <p:nvPr/>
        </p:nvSpPr>
        <p:spPr bwMode="auto">
          <a:xfrm>
            <a:off x="1950530" y="3362177"/>
            <a:ext cx="527690" cy="242864"/>
          </a:xfrm>
          <a:prstGeom prst="rect">
            <a:avLst/>
          </a:prstGeom>
          <a:solidFill>
            <a:srgbClr val="FF99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VTEP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95" name="矩形 294">
            <a:extLst>
              <a:ext uri="{FF2B5EF4-FFF2-40B4-BE49-F238E27FC236}">
                <a16:creationId xmlns:a16="http://schemas.microsoft.com/office/drawing/2014/main" id="{E5F5B5E6-C227-4634-87C2-7A90717A9FB3}"/>
              </a:ext>
            </a:extLst>
          </p:cNvPr>
          <p:cNvSpPr/>
          <p:nvPr>
            <p:custDataLst>
              <p:tags r:id="rId59"/>
            </p:custDataLst>
          </p:nvPr>
        </p:nvSpPr>
        <p:spPr bwMode="auto">
          <a:xfrm>
            <a:off x="1520357" y="3105956"/>
            <a:ext cx="281546" cy="281546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96" name="矩形 295">
            <a:extLst>
              <a:ext uri="{FF2B5EF4-FFF2-40B4-BE49-F238E27FC236}">
                <a16:creationId xmlns:a16="http://schemas.microsoft.com/office/drawing/2014/main" id="{918F5474-54FB-4B38-A678-679D3AF02BAD}"/>
              </a:ext>
            </a:extLst>
          </p:cNvPr>
          <p:cNvSpPr/>
          <p:nvPr>
            <p:custDataLst>
              <p:tags r:id="rId60"/>
            </p:custDataLst>
          </p:nvPr>
        </p:nvSpPr>
        <p:spPr bwMode="auto">
          <a:xfrm>
            <a:off x="2227529" y="3105956"/>
            <a:ext cx="281546" cy="281546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97" name="矩形 296">
            <a:extLst>
              <a:ext uri="{FF2B5EF4-FFF2-40B4-BE49-F238E27FC236}">
                <a16:creationId xmlns:a16="http://schemas.microsoft.com/office/drawing/2014/main" id="{7D75AF8F-2FF6-45F0-8CF0-A823B1248BA2}"/>
              </a:ext>
            </a:extLst>
          </p:cNvPr>
          <p:cNvSpPr/>
          <p:nvPr>
            <p:custDataLst>
              <p:tags r:id="rId61"/>
            </p:custDataLst>
          </p:nvPr>
        </p:nvSpPr>
        <p:spPr bwMode="auto">
          <a:xfrm>
            <a:off x="1873943" y="2017064"/>
            <a:ext cx="281546" cy="281546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98" name="矩形 297">
            <a:extLst>
              <a:ext uri="{FF2B5EF4-FFF2-40B4-BE49-F238E27FC236}">
                <a16:creationId xmlns:a16="http://schemas.microsoft.com/office/drawing/2014/main" id="{E761BC16-1086-4536-ACB4-FA521CC6E6F5}"/>
              </a:ext>
            </a:extLst>
          </p:cNvPr>
          <p:cNvSpPr/>
          <p:nvPr>
            <p:custDataLst>
              <p:tags r:id="rId62"/>
            </p:custDataLst>
          </p:nvPr>
        </p:nvSpPr>
        <p:spPr bwMode="auto">
          <a:xfrm>
            <a:off x="1025998" y="2359673"/>
            <a:ext cx="281546" cy="281546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99" name="矩形 298">
            <a:extLst>
              <a:ext uri="{FF2B5EF4-FFF2-40B4-BE49-F238E27FC236}">
                <a16:creationId xmlns:a16="http://schemas.microsoft.com/office/drawing/2014/main" id="{BC029616-C6B1-4ADA-BC03-DB2897A7A5A3}"/>
              </a:ext>
            </a:extLst>
          </p:cNvPr>
          <p:cNvSpPr/>
          <p:nvPr>
            <p:custDataLst>
              <p:tags r:id="rId63"/>
            </p:custDataLst>
          </p:nvPr>
        </p:nvSpPr>
        <p:spPr bwMode="auto">
          <a:xfrm>
            <a:off x="1025998" y="2763346"/>
            <a:ext cx="281546" cy="281546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00" name="矩形 299">
            <a:extLst>
              <a:ext uri="{FF2B5EF4-FFF2-40B4-BE49-F238E27FC236}">
                <a16:creationId xmlns:a16="http://schemas.microsoft.com/office/drawing/2014/main" id="{C9607026-C9A7-4A98-8B22-EF90CB266C37}"/>
              </a:ext>
            </a:extLst>
          </p:cNvPr>
          <p:cNvSpPr/>
          <p:nvPr>
            <p:custDataLst>
              <p:tags r:id="rId64"/>
            </p:custDataLst>
          </p:nvPr>
        </p:nvSpPr>
        <p:spPr>
          <a:xfrm>
            <a:off x="1913252" y="2095681"/>
            <a:ext cx="202930" cy="202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301" name="矩形 300">
            <a:extLst>
              <a:ext uri="{FF2B5EF4-FFF2-40B4-BE49-F238E27FC236}">
                <a16:creationId xmlns:a16="http://schemas.microsoft.com/office/drawing/2014/main" id="{6A34D4B7-539A-4BBF-AC46-4E36E4CABFFB}"/>
              </a:ext>
            </a:extLst>
          </p:cNvPr>
          <p:cNvSpPr/>
          <p:nvPr>
            <p:custDataLst>
              <p:tags r:id="rId65"/>
            </p:custDataLst>
          </p:nvPr>
        </p:nvSpPr>
        <p:spPr>
          <a:xfrm>
            <a:off x="2266838" y="3105956"/>
            <a:ext cx="202930" cy="202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302" name="矩形 301">
            <a:extLst>
              <a:ext uri="{FF2B5EF4-FFF2-40B4-BE49-F238E27FC236}">
                <a16:creationId xmlns:a16="http://schemas.microsoft.com/office/drawing/2014/main" id="{8C8A6DAC-227F-4FBA-8F56-F1CE4882F265}"/>
              </a:ext>
            </a:extLst>
          </p:cNvPr>
          <p:cNvSpPr/>
          <p:nvPr>
            <p:custDataLst>
              <p:tags r:id="rId66"/>
            </p:custDataLst>
          </p:nvPr>
        </p:nvSpPr>
        <p:spPr>
          <a:xfrm>
            <a:off x="1559666" y="3105956"/>
            <a:ext cx="202930" cy="202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306" name="矩形 305">
            <a:extLst>
              <a:ext uri="{FF2B5EF4-FFF2-40B4-BE49-F238E27FC236}">
                <a16:creationId xmlns:a16="http://schemas.microsoft.com/office/drawing/2014/main" id="{C5A9188F-5905-4551-92CD-B1B630EF98A5}"/>
              </a:ext>
            </a:extLst>
          </p:cNvPr>
          <p:cNvSpPr/>
          <p:nvPr>
            <p:custDataLst>
              <p:tags r:id="rId67"/>
            </p:custDataLst>
          </p:nvPr>
        </p:nvSpPr>
        <p:spPr>
          <a:xfrm>
            <a:off x="1104615" y="2802655"/>
            <a:ext cx="202930" cy="202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307" name="矩形 306">
            <a:extLst>
              <a:ext uri="{FF2B5EF4-FFF2-40B4-BE49-F238E27FC236}">
                <a16:creationId xmlns:a16="http://schemas.microsoft.com/office/drawing/2014/main" id="{9F40AAFC-56BF-4910-A106-A23E321F94B3}"/>
              </a:ext>
            </a:extLst>
          </p:cNvPr>
          <p:cNvSpPr/>
          <p:nvPr>
            <p:custDataLst>
              <p:tags r:id="rId68"/>
            </p:custDataLst>
          </p:nvPr>
        </p:nvSpPr>
        <p:spPr>
          <a:xfrm>
            <a:off x="1104615" y="2398982"/>
            <a:ext cx="202930" cy="202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308" name="矩形 307">
            <a:extLst>
              <a:ext uri="{FF2B5EF4-FFF2-40B4-BE49-F238E27FC236}">
                <a16:creationId xmlns:a16="http://schemas.microsoft.com/office/drawing/2014/main" id="{6A20633B-8F63-4AFE-924D-6D27FD1509EB}"/>
              </a:ext>
            </a:extLst>
          </p:cNvPr>
          <p:cNvSpPr/>
          <p:nvPr>
            <p:custDataLst>
              <p:tags r:id="rId69"/>
            </p:custDataLst>
          </p:nvPr>
        </p:nvSpPr>
        <p:spPr bwMode="auto">
          <a:xfrm>
            <a:off x="1307545" y="2702283"/>
            <a:ext cx="707173" cy="403673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09" name="矩形 308">
            <a:extLst>
              <a:ext uri="{FF2B5EF4-FFF2-40B4-BE49-F238E27FC236}">
                <a16:creationId xmlns:a16="http://schemas.microsoft.com/office/drawing/2014/main" id="{4229A08A-C103-4B9D-8D13-0F1CA9A96CFF}"/>
              </a:ext>
            </a:extLst>
          </p:cNvPr>
          <p:cNvSpPr/>
          <p:nvPr>
            <p:custDataLst>
              <p:tags r:id="rId70"/>
            </p:custDataLst>
          </p:nvPr>
        </p:nvSpPr>
        <p:spPr bwMode="auto">
          <a:xfrm>
            <a:off x="2014718" y="2702283"/>
            <a:ext cx="707173" cy="403673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10" name="矩形 309">
            <a:extLst>
              <a:ext uri="{FF2B5EF4-FFF2-40B4-BE49-F238E27FC236}">
                <a16:creationId xmlns:a16="http://schemas.microsoft.com/office/drawing/2014/main" id="{14FA5EBA-DB36-45CF-ABF3-BA6BF87140F3}"/>
              </a:ext>
            </a:extLst>
          </p:cNvPr>
          <p:cNvSpPr/>
          <p:nvPr>
            <p:custDataLst>
              <p:tags r:id="rId71"/>
            </p:custDataLst>
          </p:nvPr>
        </p:nvSpPr>
        <p:spPr bwMode="auto">
          <a:xfrm>
            <a:off x="1307545" y="2298610"/>
            <a:ext cx="471449" cy="403672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11" name="矩形 310">
            <a:extLst>
              <a:ext uri="{FF2B5EF4-FFF2-40B4-BE49-F238E27FC236}">
                <a16:creationId xmlns:a16="http://schemas.microsoft.com/office/drawing/2014/main" id="{AED6E277-CEA7-41D5-85D6-24474E6AE61A}"/>
              </a:ext>
            </a:extLst>
          </p:cNvPr>
          <p:cNvSpPr/>
          <p:nvPr>
            <p:custDataLst>
              <p:tags r:id="rId72"/>
            </p:custDataLst>
          </p:nvPr>
        </p:nvSpPr>
        <p:spPr bwMode="auto">
          <a:xfrm>
            <a:off x="1778994" y="2298610"/>
            <a:ext cx="471448" cy="403672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12" name="矩形 311">
            <a:extLst>
              <a:ext uri="{FF2B5EF4-FFF2-40B4-BE49-F238E27FC236}">
                <a16:creationId xmlns:a16="http://schemas.microsoft.com/office/drawing/2014/main" id="{F9F761F5-BC84-4711-B56E-26FCE76E62B9}"/>
              </a:ext>
            </a:extLst>
          </p:cNvPr>
          <p:cNvSpPr/>
          <p:nvPr>
            <p:custDataLst>
              <p:tags r:id="rId73"/>
            </p:custDataLst>
          </p:nvPr>
        </p:nvSpPr>
        <p:spPr bwMode="auto">
          <a:xfrm>
            <a:off x="2250441" y="2298610"/>
            <a:ext cx="471449" cy="403672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13" name="矩形 312">
            <a:extLst>
              <a:ext uri="{FF2B5EF4-FFF2-40B4-BE49-F238E27FC236}">
                <a16:creationId xmlns:a16="http://schemas.microsoft.com/office/drawing/2014/main" id="{7AE4A478-8A30-4334-9B64-12313DDCBDE0}"/>
              </a:ext>
            </a:extLst>
          </p:cNvPr>
          <p:cNvSpPr/>
          <p:nvPr>
            <p:custDataLst>
              <p:tags r:id="rId74"/>
            </p:custDataLst>
          </p:nvPr>
        </p:nvSpPr>
        <p:spPr bwMode="auto">
          <a:xfrm>
            <a:off x="1307545" y="2702283"/>
            <a:ext cx="707173" cy="403673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14" name="矩形 313">
            <a:extLst>
              <a:ext uri="{FF2B5EF4-FFF2-40B4-BE49-F238E27FC236}">
                <a16:creationId xmlns:a16="http://schemas.microsoft.com/office/drawing/2014/main" id="{9C3F7D1E-059F-402C-8132-76FB28F09A59}"/>
              </a:ext>
            </a:extLst>
          </p:cNvPr>
          <p:cNvSpPr/>
          <p:nvPr>
            <p:custDataLst>
              <p:tags r:id="rId75"/>
            </p:custDataLst>
          </p:nvPr>
        </p:nvSpPr>
        <p:spPr bwMode="auto">
          <a:xfrm>
            <a:off x="2014717" y="2702283"/>
            <a:ext cx="707173" cy="403673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id="{F9585A37-72A2-4369-8A88-0065FA871BBF}"/>
              </a:ext>
            </a:extLst>
          </p:cNvPr>
          <p:cNvSpPr/>
          <p:nvPr>
            <p:custDataLst>
              <p:tags r:id="rId76"/>
            </p:custDataLst>
          </p:nvPr>
        </p:nvSpPr>
        <p:spPr bwMode="auto">
          <a:xfrm>
            <a:off x="1307545" y="2298610"/>
            <a:ext cx="471449" cy="403672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16" name="矩形 315">
            <a:extLst>
              <a:ext uri="{FF2B5EF4-FFF2-40B4-BE49-F238E27FC236}">
                <a16:creationId xmlns:a16="http://schemas.microsoft.com/office/drawing/2014/main" id="{0BD4E86D-BE96-4E0C-9BBA-7A7CEAC36952}"/>
              </a:ext>
            </a:extLst>
          </p:cNvPr>
          <p:cNvSpPr/>
          <p:nvPr>
            <p:custDataLst>
              <p:tags r:id="rId77"/>
            </p:custDataLst>
          </p:nvPr>
        </p:nvSpPr>
        <p:spPr bwMode="auto">
          <a:xfrm>
            <a:off x="1778993" y="2298610"/>
            <a:ext cx="471448" cy="403672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17" name="矩形 316">
            <a:extLst>
              <a:ext uri="{FF2B5EF4-FFF2-40B4-BE49-F238E27FC236}">
                <a16:creationId xmlns:a16="http://schemas.microsoft.com/office/drawing/2014/main" id="{28B66CE0-60AF-4A53-B4B5-DC2941232D26}"/>
              </a:ext>
            </a:extLst>
          </p:cNvPr>
          <p:cNvSpPr/>
          <p:nvPr>
            <p:custDataLst>
              <p:tags r:id="rId78"/>
            </p:custDataLst>
          </p:nvPr>
        </p:nvSpPr>
        <p:spPr bwMode="auto">
          <a:xfrm>
            <a:off x="2250441" y="2298610"/>
            <a:ext cx="471449" cy="403672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18" name="矩形 317">
            <a:extLst>
              <a:ext uri="{FF2B5EF4-FFF2-40B4-BE49-F238E27FC236}">
                <a16:creationId xmlns:a16="http://schemas.microsoft.com/office/drawing/2014/main" id="{0923591C-B77A-4B96-AD1E-EA8A182A7422}"/>
              </a:ext>
            </a:extLst>
          </p:cNvPr>
          <p:cNvSpPr/>
          <p:nvPr>
            <p:custDataLst>
              <p:tags r:id="rId79"/>
            </p:custDataLst>
          </p:nvPr>
        </p:nvSpPr>
        <p:spPr bwMode="auto">
          <a:xfrm>
            <a:off x="1307545" y="2298610"/>
            <a:ext cx="1414346" cy="807345"/>
          </a:xfrm>
          <a:prstGeom prst="rect">
            <a:avLst/>
          </a:prstGeom>
          <a:solidFill>
            <a:srgbClr val="00B0F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319" name="接點: 弧形 318">
            <a:extLst>
              <a:ext uri="{FF2B5EF4-FFF2-40B4-BE49-F238E27FC236}">
                <a16:creationId xmlns:a16="http://schemas.microsoft.com/office/drawing/2014/main" id="{2521FC9C-8853-4A1B-80F7-80ED255362F7}"/>
              </a:ext>
            </a:extLst>
          </p:cNvPr>
          <p:cNvCxnSpPr>
            <a:cxnSpLocks/>
            <a:stCxn id="300" idx="2"/>
            <a:endCxn id="307" idx="3"/>
          </p:cNvCxnSpPr>
          <p:nvPr/>
        </p:nvCxnSpPr>
        <p:spPr bwMode="auto">
          <a:xfrm rot="5400000">
            <a:off x="1560214" y="2045943"/>
            <a:ext cx="201836" cy="707173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0" name="接點: 弧形 319">
            <a:extLst>
              <a:ext uri="{FF2B5EF4-FFF2-40B4-BE49-F238E27FC236}">
                <a16:creationId xmlns:a16="http://schemas.microsoft.com/office/drawing/2014/main" id="{7AE1AC37-D04A-4274-9A35-314043C6450E}"/>
              </a:ext>
            </a:extLst>
          </p:cNvPr>
          <p:cNvCxnSpPr>
            <a:cxnSpLocks/>
            <a:stCxn id="306" idx="3"/>
            <a:endCxn id="302" idx="0"/>
          </p:cNvCxnSpPr>
          <p:nvPr/>
        </p:nvCxnSpPr>
        <p:spPr bwMode="auto">
          <a:xfrm>
            <a:off x="1307545" y="2904120"/>
            <a:ext cx="353587" cy="201836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1" name="接點: 弧形 320">
            <a:extLst>
              <a:ext uri="{FF2B5EF4-FFF2-40B4-BE49-F238E27FC236}">
                <a16:creationId xmlns:a16="http://schemas.microsoft.com/office/drawing/2014/main" id="{7E3E9170-0907-48B2-96FB-4B29C98A5536}"/>
              </a:ext>
            </a:extLst>
          </p:cNvPr>
          <p:cNvCxnSpPr>
            <a:cxnSpLocks/>
            <a:stCxn id="307" idx="3"/>
            <a:endCxn id="301" idx="0"/>
          </p:cNvCxnSpPr>
          <p:nvPr/>
        </p:nvCxnSpPr>
        <p:spPr bwMode="auto">
          <a:xfrm>
            <a:off x="1307545" y="2500447"/>
            <a:ext cx="1060759" cy="605509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3" name="接點: 弧形 322">
            <a:extLst>
              <a:ext uri="{FF2B5EF4-FFF2-40B4-BE49-F238E27FC236}">
                <a16:creationId xmlns:a16="http://schemas.microsoft.com/office/drawing/2014/main" id="{2FC11B98-F2D3-4F67-ADA5-DEBDA4193A92}"/>
              </a:ext>
            </a:extLst>
          </p:cNvPr>
          <p:cNvCxnSpPr>
            <a:cxnSpLocks/>
            <a:stCxn id="300" idx="2"/>
            <a:endCxn id="301" idx="0"/>
          </p:cNvCxnSpPr>
          <p:nvPr/>
        </p:nvCxnSpPr>
        <p:spPr>
          <a:xfrm rot="16200000" flipH="1">
            <a:off x="1787838" y="2525490"/>
            <a:ext cx="807345" cy="353586"/>
          </a:xfrm>
          <a:prstGeom prst="curvedConnector3">
            <a:avLst>
              <a:gd name="adj1" fmla="val 15240"/>
            </a:avLst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4" name="矩形 323">
            <a:extLst>
              <a:ext uri="{FF2B5EF4-FFF2-40B4-BE49-F238E27FC236}">
                <a16:creationId xmlns:a16="http://schemas.microsoft.com/office/drawing/2014/main" id="{CB8A08A5-5114-4BFE-8029-7BA7C6D604C4}"/>
              </a:ext>
            </a:extLst>
          </p:cNvPr>
          <p:cNvSpPr/>
          <p:nvPr>
            <p:custDataLst>
              <p:tags r:id="rId80"/>
            </p:custDataLst>
          </p:nvPr>
        </p:nvSpPr>
        <p:spPr bwMode="auto">
          <a:xfrm>
            <a:off x="501612" y="944131"/>
            <a:ext cx="567640" cy="211768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ACL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25" name="矩形 324">
            <a:extLst>
              <a:ext uri="{FF2B5EF4-FFF2-40B4-BE49-F238E27FC236}">
                <a16:creationId xmlns:a16="http://schemas.microsoft.com/office/drawing/2014/main" id="{1CCA34D9-1860-418E-8EB3-10D68286EF63}"/>
              </a:ext>
            </a:extLst>
          </p:cNvPr>
          <p:cNvSpPr/>
          <p:nvPr>
            <p:custDataLst>
              <p:tags r:id="rId81"/>
            </p:custDataLst>
          </p:nvPr>
        </p:nvSpPr>
        <p:spPr bwMode="auto">
          <a:xfrm>
            <a:off x="501612" y="1155898"/>
            <a:ext cx="567640" cy="211768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P-ARP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26" name="矩形 325">
            <a:extLst>
              <a:ext uri="{FF2B5EF4-FFF2-40B4-BE49-F238E27FC236}">
                <a16:creationId xmlns:a16="http://schemas.microsoft.com/office/drawing/2014/main" id="{EFE1E4FC-5592-4E8E-ABC1-61BC5218269F}"/>
              </a:ext>
            </a:extLst>
          </p:cNvPr>
          <p:cNvSpPr/>
          <p:nvPr/>
        </p:nvSpPr>
        <p:spPr>
          <a:xfrm>
            <a:off x="499672" y="2304121"/>
            <a:ext cx="558162" cy="796325"/>
          </a:xfrm>
          <a:prstGeom prst="rect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QoS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327" name="直線接點 326">
            <a:extLst>
              <a:ext uri="{FF2B5EF4-FFF2-40B4-BE49-F238E27FC236}">
                <a16:creationId xmlns:a16="http://schemas.microsoft.com/office/drawing/2014/main" id="{A441FD35-BB39-4635-B60D-0DEB9116C0A6}"/>
              </a:ext>
            </a:extLst>
          </p:cNvPr>
          <p:cNvCxnSpPr>
            <a:cxnSpLocks/>
            <a:endCxn id="275" idx="2"/>
          </p:cNvCxnSpPr>
          <p:nvPr/>
        </p:nvCxnSpPr>
        <p:spPr bwMode="auto">
          <a:xfrm>
            <a:off x="1009128" y="3605040"/>
            <a:ext cx="602623" cy="36090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8" name="直線接點 327">
            <a:extLst>
              <a:ext uri="{FF2B5EF4-FFF2-40B4-BE49-F238E27FC236}">
                <a16:creationId xmlns:a16="http://schemas.microsoft.com/office/drawing/2014/main" id="{601BF1F9-F61F-455F-B9D7-87004FD20724}"/>
              </a:ext>
            </a:extLst>
          </p:cNvPr>
          <p:cNvCxnSpPr>
            <a:cxnSpLocks/>
            <a:stCxn id="294" idx="2"/>
            <a:endCxn id="275" idx="2"/>
          </p:cNvCxnSpPr>
          <p:nvPr/>
        </p:nvCxnSpPr>
        <p:spPr bwMode="auto">
          <a:xfrm flipH="1">
            <a:off x="1611751" y="3605041"/>
            <a:ext cx="602624" cy="36090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9" name="文字方塊 328">
            <a:extLst>
              <a:ext uri="{FF2B5EF4-FFF2-40B4-BE49-F238E27FC236}">
                <a16:creationId xmlns:a16="http://schemas.microsoft.com/office/drawing/2014/main" id="{61DF58B6-B37D-4050-AD4E-CE68D7B17B02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2227528" y="737065"/>
            <a:ext cx="589470" cy="24622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MEC 1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31" name="矩形 330">
            <a:extLst>
              <a:ext uri="{FF2B5EF4-FFF2-40B4-BE49-F238E27FC236}">
                <a16:creationId xmlns:a16="http://schemas.microsoft.com/office/drawing/2014/main" id="{6383CB66-7ADE-4944-A006-75A56211E3F8}"/>
              </a:ext>
            </a:extLst>
          </p:cNvPr>
          <p:cNvSpPr/>
          <p:nvPr>
            <p:custDataLst>
              <p:tags r:id="rId83"/>
            </p:custDataLst>
          </p:nvPr>
        </p:nvSpPr>
        <p:spPr bwMode="auto">
          <a:xfrm>
            <a:off x="9389642" y="751078"/>
            <a:ext cx="2410495" cy="321486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332" name="接點: 肘形 331">
            <a:extLst>
              <a:ext uri="{FF2B5EF4-FFF2-40B4-BE49-F238E27FC236}">
                <a16:creationId xmlns:a16="http://schemas.microsoft.com/office/drawing/2014/main" id="{0306CC09-4D25-4226-B264-BBBD03B4C7C6}"/>
              </a:ext>
            </a:extLst>
          </p:cNvPr>
          <p:cNvCxnSpPr>
            <a:cxnSpLocks/>
            <a:stCxn id="344" idx="2"/>
            <a:endCxn id="334" idx="0"/>
          </p:cNvCxnSpPr>
          <p:nvPr/>
        </p:nvCxnSpPr>
        <p:spPr bwMode="auto">
          <a:xfrm rot="16200000" flipH="1">
            <a:off x="9987279" y="1416352"/>
            <a:ext cx="242987" cy="57764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3" name="接點: 肘形 332">
            <a:extLst>
              <a:ext uri="{FF2B5EF4-FFF2-40B4-BE49-F238E27FC236}">
                <a16:creationId xmlns:a16="http://schemas.microsoft.com/office/drawing/2014/main" id="{E763132E-F1B9-4C47-A114-6DB61DCC152D}"/>
              </a:ext>
            </a:extLst>
          </p:cNvPr>
          <p:cNvCxnSpPr>
            <a:cxnSpLocks/>
            <a:stCxn id="346" idx="2"/>
            <a:endCxn id="336" idx="0"/>
          </p:cNvCxnSpPr>
          <p:nvPr/>
        </p:nvCxnSpPr>
        <p:spPr bwMode="auto">
          <a:xfrm rot="5400000">
            <a:off x="10959514" y="1416352"/>
            <a:ext cx="242987" cy="57764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4" name="矩形 333">
            <a:extLst>
              <a:ext uri="{FF2B5EF4-FFF2-40B4-BE49-F238E27FC236}">
                <a16:creationId xmlns:a16="http://schemas.microsoft.com/office/drawing/2014/main" id="{7FADB00E-B6B1-4140-9C01-4CCE875369F6}"/>
              </a:ext>
            </a:extLst>
          </p:cNvPr>
          <p:cNvSpPr/>
          <p:nvPr>
            <p:custDataLst>
              <p:tags r:id="rId84"/>
            </p:custDataLst>
          </p:nvPr>
        </p:nvSpPr>
        <p:spPr bwMode="auto">
          <a:xfrm>
            <a:off x="10298946" y="1826668"/>
            <a:ext cx="197296" cy="21572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35" name="矩形 334">
            <a:extLst>
              <a:ext uri="{FF2B5EF4-FFF2-40B4-BE49-F238E27FC236}">
                <a16:creationId xmlns:a16="http://schemas.microsoft.com/office/drawing/2014/main" id="{744C1F7F-F748-4B73-9C9D-1BEC23B51620}"/>
              </a:ext>
            </a:extLst>
          </p:cNvPr>
          <p:cNvSpPr/>
          <p:nvPr>
            <p:custDataLst>
              <p:tags r:id="rId85"/>
            </p:custDataLst>
          </p:nvPr>
        </p:nvSpPr>
        <p:spPr bwMode="auto">
          <a:xfrm>
            <a:off x="10496241" y="1826668"/>
            <a:ext cx="197297" cy="21572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36" name="矩形 335">
            <a:extLst>
              <a:ext uri="{FF2B5EF4-FFF2-40B4-BE49-F238E27FC236}">
                <a16:creationId xmlns:a16="http://schemas.microsoft.com/office/drawing/2014/main" id="{8754E095-85CB-4964-A27A-0D3048F05396}"/>
              </a:ext>
            </a:extLst>
          </p:cNvPr>
          <p:cNvSpPr/>
          <p:nvPr>
            <p:custDataLst>
              <p:tags r:id="rId86"/>
            </p:custDataLst>
          </p:nvPr>
        </p:nvSpPr>
        <p:spPr bwMode="auto">
          <a:xfrm>
            <a:off x="10693538" y="1826668"/>
            <a:ext cx="197296" cy="21572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37" name="矩形 336">
            <a:extLst>
              <a:ext uri="{FF2B5EF4-FFF2-40B4-BE49-F238E27FC236}">
                <a16:creationId xmlns:a16="http://schemas.microsoft.com/office/drawing/2014/main" id="{95DCCD37-D11F-4BEB-B390-C49684E73E97}"/>
              </a:ext>
            </a:extLst>
          </p:cNvPr>
          <p:cNvSpPr/>
          <p:nvPr/>
        </p:nvSpPr>
        <p:spPr bwMode="auto">
          <a:xfrm>
            <a:off x="10298946" y="1826668"/>
            <a:ext cx="591888" cy="21572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Host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338" name="直線接點 337">
            <a:extLst>
              <a:ext uri="{FF2B5EF4-FFF2-40B4-BE49-F238E27FC236}">
                <a16:creationId xmlns:a16="http://schemas.microsoft.com/office/drawing/2014/main" id="{C05C3E76-EA5C-40DC-942D-ECFAD887C378}"/>
              </a:ext>
            </a:extLst>
          </p:cNvPr>
          <p:cNvCxnSpPr>
            <a:cxnSpLocks/>
            <a:stCxn id="345" idx="2"/>
            <a:endCxn id="337" idx="0"/>
          </p:cNvCxnSpPr>
          <p:nvPr/>
        </p:nvCxnSpPr>
        <p:spPr bwMode="auto">
          <a:xfrm flipH="1">
            <a:off x="10594891" y="1583681"/>
            <a:ext cx="1" cy="24298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39" name="接點: 肘形 338">
            <a:extLst>
              <a:ext uri="{FF2B5EF4-FFF2-40B4-BE49-F238E27FC236}">
                <a16:creationId xmlns:a16="http://schemas.microsoft.com/office/drawing/2014/main" id="{F2C3A7ED-1667-4FBB-8E42-495637C1EA2C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10668264" y="1969017"/>
            <a:ext cx="256222" cy="40296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0" name="接點: 肘形 339">
            <a:extLst>
              <a:ext uri="{FF2B5EF4-FFF2-40B4-BE49-F238E27FC236}">
                <a16:creationId xmlns:a16="http://schemas.microsoft.com/office/drawing/2014/main" id="{3A05C0F4-D636-4280-9A47-65FE92887C03}"/>
              </a:ext>
            </a:extLst>
          </p:cNvPr>
          <p:cNvCxnSpPr>
            <a:cxnSpLocks/>
            <a:stCxn id="373" idx="2"/>
          </p:cNvCxnSpPr>
          <p:nvPr/>
        </p:nvCxnSpPr>
        <p:spPr bwMode="auto">
          <a:xfrm rot="5400000">
            <a:off x="10068726" y="3029496"/>
            <a:ext cx="499085" cy="65200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1" name="接點: 肘形 340">
            <a:extLst>
              <a:ext uri="{FF2B5EF4-FFF2-40B4-BE49-F238E27FC236}">
                <a16:creationId xmlns:a16="http://schemas.microsoft.com/office/drawing/2014/main" id="{5662D167-5EDB-4007-A94A-54774B71A20D}"/>
              </a:ext>
            </a:extLst>
          </p:cNvPr>
          <p:cNvCxnSpPr>
            <a:cxnSpLocks/>
            <a:stCxn id="374" idx="2"/>
            <a:endCxn id="347" idx="0"/>
          </p:cNvCxnSpPr>
          <p:nvPr/>
        </p:nvCxnSpPr>
        <p:spPr bwMode="auto">
          <a:xfrm rot="5400000">
            <a:off x="11146369" y="3157102"/>
            <a:ext cx="256221" cy="1539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2" name="直線接點 341">
            <a:extLst>
              <a:ext uri="{FF2B5EF4-FFF2-40B4-BE49-F238E27FC236}">
                <a16:creationId xmlns:a16="http://schemas.microsoft.com/office/drawing/2014/main" id="{C0995A8F-B61F-4E54-823F-8DC96284BFAA}"/>
              </a:ext>
            </a:extLst>
          </p:cNvPr>
          <p:cNvCxnSpPr>
            <a:cxnSpLocks/>
            <a:stCxn id="363" idx="1"/>
          </p:cNvCxnSpPr>
          <p:nvPr/>
        </p:nvCxnSpPr>
        <p:spPr bwMode="auto">
          <a:xfrm flipH="1">
            <a:off x="10049211" y="2904119"/>
            <a:ext cx="24147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3" name="直線接點 342">
            <a:extLst>
              <a:ext uri="{FF2B5EF4-FFF2-40B4-BE49-F238E27FC236}">
                <a16:creationId xmlns:a16="http://schemas.microsoft.com/office/drawing/2014/main" id="{5FBF7032-1BEE-4411-A344-69DF2F31FF67}"/>
              </a:ext>
            </a:extLst>
          </p:cNvPr>
          <p:cNvCxnSpPr>
            <a:cxnSpLocks/>
          </p:cNvCxnSpPr>
          <p:nvPr/>
        </p:nvCxnSpPr>
        <p:spPr bwMode="auto">
          <a:xfrm flipH="1">
            <a:off x="10049211" y="2500447"/>
            <a:ext cx="241473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44" name="矩形 343">
            <a:extLst>
              <a:ext uri="{FF2B5EF4-FFF2-40B4-BE49-F238E27FC236}">
                <a16:creationId xmlns:a16="http://schemas.microsoft.com/office/drawing/2014/main" id="{2B5011E8-7807-4386-95DF-F047A8654F19}"/>
              </a:ext>
            </a:extLst>
          </p:cNvPr>
          <p:cNvSpPr/>
          <p:nvPr>
            <p:custDataLst>
              <p:tags r:id="rId87"/>
            </p:custDataLst>
          </p:nvPr>
        </p:nvSpPr>
        <p:spPr bwMode="auto">
          <a:xfrm>
            <a:off x="9484751" y="1367959"/>
            <a:ext cx="670403" cy="215721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ONOS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45" name="矩形 344">
            <a:extLst>
              <a:ext uri="{FF2B5EF4-FFF2-40B4-BE49-F238E27FC236}">
                <a16:creationId xmlns:a16="http://schemas.microsoft.com/office/drawing/2014/main" id="{A5A09C57-FBE6-4029-9057-3204B103389E}"/>
              </a:ext>
            </a:extLst>
          </p:cNvPr>
          <p:cNvSpPr/>
          <p:nvPr/>
        </p:nvSpPr>
        <p:spPr bwMode="auto">
          <a:xfrm>
            <a:off x="10259690" y="1367959"/>
            <a:ext cx="670403" cy="215721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APP1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46" name="矩形 345">
            <a:extLst>
              <a:ext uri="{FF2B5EF4-FFF2-40B4-BE49-F238E27FC236}">
                <a16:creationId xmlns:a16="http://schemas.microsoft.com/office/drawing/2014/main" id="{F35F8F20-04FC-4DE7-9548-3FF2E118E94F}"/>
              </a:ext>
            </a:extLst>
          </p:cNvPr>
          <p:cNvSpPr/>
          <p:nvPr/>
        </p:nvSpPr>
        <p:spPr bwMode="auto">
          <a:xfrm>
            <a:off x="11034628" y="1367959"/>
            <a:ext cx="670403" cy="215721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APP2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47" name="矩形 346">
            <a:extLst>
              <a:ext uri="{FF2B5EF4-FFF2-40B4-BE49-F238E27FC236}">
                <a16:creationId xmlns:a16="http://schemas.microsoft.com/office/drawing/2014/main" id="{8E9C2D33-6614-438C-AADB-0FB233CD8654}"/>
              </a:ext>
            </a:extLst>
          </p:cNvPr>
          <p:cNvSpPr/>
          <p:nvPr/>
        </p:nvSpPr>
        <p:spPr bwMode="auto">
          <a:xfrm>
            <a:off x="10933669" y="3362177"/>
            <a:ext cx="527690" cy="242864"/>
          </a:xfrm>
          <a:prstGeom prst="rect">
            <a:avLst/>
          </a:prstGeom>
          <a:solidFill>
            <a:srgbClr val="FF99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VTEP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48" name="矩形 347">
            <a:extLst>
              <a:ext uri="{FF2B5EF4-FFF2-40B4-BE49-F238E27FC236}">
                <a16:creationId xmlns:a16="http://schemas.microsoft.com/office/drawing/2014/main" id="{B932840C-0A3A-48B9-8C51-18462167FA60}"/>
              </a:ext>
            </a:extLst>
          </p:cNvPr>
          <p:cNvSpPr/>
          <p:nvPr>
            <p:custDataLst>
              <p:tags r:id="rId88"/>
            </p:custDataLst>
          </p:nvPr>
        </p:nvSpPr>
        <p:spPr bwMode="auto">
          <a:xfrm>
            <a:off x="10503496" y="3105956"/>
            <a:ext cx="281546" cy="281546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49" name="矩形 348">
            <a:extLst>
              <a:ext uri="{FF2B5EF4-FFF2-40B4-BE49-F238E27FC236}">
                <a16:creationId xmlns:a16="http://schemas.microsoft.com/office/drawing/2014/main" id="{04115B62-D065-4F93-B5AE-19D6D401961D}"/>
              </a:ext>
            </a:extLst>
          </p:cNvPr>
          <p:cNvSpPr/>
          <p:nvPr>
            <p:custDataLst>
              <p:tags r:id="rId89"/>
            </p:custDataLst>
          </p:nvPr>
        </p:nvSpPr>
        <p:spPr bwMode="auto">
          <a:xfrm>
            <a:off x="11210668" y="3105956"/>
            <a:ext cx="281546" cy="281546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50" name="矩形 349">
            <a:extLst>
              <a:ext uri="{FF2B5EF4-FFF2-40B4-BE49-F238E27FC236}">
                <a16:creationId xmlns:a16="http://schemas.microsoft.com/office/drawing/2014/main" id="{10E202A3-4124-4515-A415-F2E9FF3BBC12}"/>
              </a:ext>
            </a:extLst>
          </p:cNvPr>
          <p:cNvSpPr/>
          <p:nvPr>
            <p:custDataLst>
              <p:tags r:id="rId90"/>
            </p:custDataLst>
          </p:nvPr>
        </p:nvSpPr>
        <p:spPr bwMode="auto">
          <a:xfrm>
            <a:off x="10857082" y="2017064"/>
            <a:ext cx="281546" cy="281546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51" name="矩形 350">
            <a:extLst>
              <a:ext uri="{FF2B5EF4-FFF2-40B4-BE49-F238E27FC236}">
                <a16:creationId xmlns:a16="http://schemas.microsoft.com/office/drawing/2014/main" id="{79B9C09C-D37E-4DD5-85AB-961B2F68835A}"/>
              </a:ext>
            </a:extLst>
          </p:cNvPr>
          <p:cNvSpPr/>
          <p:nvPr>
            <p:custDataLst>
              <p:tags r:id="rId91"/>
            </p:custDataLst>
          </p:nvPr>
        </p:nvSpPr>
        <p:spPr bwMode="auto">
          <a:xfrm>
            <a:off x="10009137" y="2359673"/>
            <a:ext cx="281546" cy="281546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52" name="矩形 351">
            <a:extLst>
              <a:ext uri="{FF2B5EF4-FFF2-40B4-BE49-F238E27FC236}">
                <a16:creationId xmlns:a16="http://schemas.microsoft.com/office/drawing/2014/main" id="{54CE1527-FA66-4825-AD74-E3A584BF9410}"/>
              </a:ext>
            </a:extLst>
          </p:cNvPr>
          <p:cNvSpPr/>
          <p:nvPr>
            <p:custDataLst>
              <p:tags r:id="rId92"/>
            </p:custDataLst>
          </p:nvPr>
        </p:nvSpPr>
        <p:spPr bwMode="auto">
          <a:xfrm>
            <a:off x="10009137" y="2763346"/>
            <a:ext cx="281546" cy="281546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53" name="矩形 352">
            <a:extLst>
              <a:ext uri="{FF2B5EF4-FFF2-40B4-BE49-F238E27FC236}">
                <a16:creationId xmlns:a16="http://schemas.microsoft.com/office/drawing/2014/main" id="{FD2268B0-F6A5-40A3-B935-2208E9DC1E2C}"/>
              </a:ext>
            </a:extLst>
          </p:cNvPr>
          <p:cNvSpPr/>
          <p:nvPr>
            <p:custDataLst>
              <p:tags r:id="rId93"/>
            </p:custDataLst>
          </p:nvPr>
        </p:nvSpPr>
        <p:spPr>
          <a:xfrm>
            <a:off x="10896391" y="2095681"/>
            <a:ext cx="202930" cy="202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354" name="矩形 353">
            <a:extLst>
              <a:ext uri="{FF2B5EF4-FFF2-40B4-BE49-F238E27FC236}">
                <a16:creationId xmlns:a16="http://schemas.microsoft.com/office/drawing/2014/main" id="{1CC7E1E1-F7F1-4B88-9FB8-0C023417842B}"/>
              </a:ext>
            </a:extLst>
          </p:cNvPr>
          <p:cNvSpPr/>
          <p:nvPr>
            <p:custDataLst>
              <p:tags r:id="rId94"/>
            </p:custDataLst>
          </p:nvPr>
        </p:nvSpPr>
        <p:spPr>
          <a:xfrm>
            <a:off x="11249977" y="3105956"/>
            <a:ext cx="202930" cy="202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355" name="矩形 354">
            <a:extLst>
              <a:ext uri="{FF2B5EF4-FFF2-40B4-BE49-F238E27FC236}">
                <a16:creationId xmlns:a16="http://schemas.microsoft.com/office/drawing/2014/main" id="{E886731E-AEEA-4FC2-A8F7-43FC90B9B80D}"/>
              </a:ext>
            </a:extLst>
          </p:cNvPr>
          <p:cNvSpPr/>
          <p:nvPr>
            <p:custDataLst>
              <p:tags r:id="rId95"/>
            </p:custDataLst>
          </p:nvPr>
        </p:nvSpPr>
        <p:spPr>
          <a:xfrm>
            <a:off x="10542805" y="3105956"/>
            <a:ext cx="202930" cy="202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361" name="矩形 360">
            <a:extLst>
              <a:ext uri="{FF2B5EF4-FFF2-40B4-BE49-F238E27FC236}">
                <a16:creationId xmlns:a16="http://schemas.microsoft.com/office/drawing/2014/main" id="{4A029888-BB5F-4163-9215-BF1FC20017BF}"/>
              </a:ext>
            </a:extLst>
          </p:cNvPr>
          <p:cNvSpPr/>
          <p:nvPr>
            <p:custDataLst>
              <p:tags r:id="rId96"/>
            </p:custDataLst>
          </p:nvPr>
        </p:nvSpPr>
        <p:spPr>
          <a:xfrm>
            <a:off x="10087754" y="2802655"/>
            <a:ext cx="202930" cy="202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362" name="矩形 361">
            <a:extLst>
              <a:ext uri="{FF2B5EF4-FFF2-40B4-BE49-F238E27FC236}">
                <a16:creationId xmlns:a16="http://schemas.microsoft.com/office/drawing/2014/main" id="{8F3578B6-9814-4D06-903B-C29B0D517DE7}"/>
              </a:ext>
            </a:extLst>
          </p:cNvPr>
          <p:cNvSpPr/>
          <p:nvPr>
            <p:custDataLst>
              <p:tags r:id="rId97"/>
            </p:custDataLst>
          </p:nvPr>
        </p:nvSpPr>
        <p:spPr>
          <a:xfrm>
            <a:off x="10087754" y="2398982"/>
            <a:ext cx="202930" cy="2029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363" name="矩形 362">
            <a:extLst>
              <a:ext uri="{FF2B5EF4-FFF2-40B4-BE49-F238E27FC236}">
                <a16:creationId xmlns:a16="http://schemas.microsoft.com/office/drawing/2014/main" id="{18899D8C-35D1-4A0D-8847-451D1B18DA92}"/>
              </a:ext>
            </a:extLst>
          </p:cNvPr>
          <p:cNvSpPr/>
          <p:nvPr>
            <p:custDataLst>
              <p:tags r:id="rId98"/>
            </p:custDataLst>
          </p:nvPr>
        </p:nvSpPr>
        <p:spPr bwMode="auto">
          <a:xfrm>
            <a:off x="10290684" y="2702283"/>
            <a:ext cx="707173" cy="403673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64" name="矩形 363">
            <a:extLst>
              <a:ext uri="{FF2B5EF4-FFF2-40B4-BE49-F238E27FC236}">
                <a16:creationId xmlns:a16="http://schemas.microsoft.com/office/drawing/2014/main" id="{68DE3EC9-A063-435D-9D61-66F8E8E78EA9}"/>
              </a:ext>
            </a:extLst>
          </p:cNvPr>
          <p:cNvSpPr/>
          <p:nvPr>
            <p:custDataLst>
              <p:tags r:id="rId99"/>
            </p:custDataLst>
          </p:nvPr>
        </p:nvSpPr>
        <p:spPr bwMode="auto">
          <a:xfrm>
            <a:off x="10997857" y="2702283"/>
            <a:ext cx="707173" cy="403673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65" name="矩形 364">
            <a:extLst>
              <a:ext uri="{FF2B5EF4-FFF2-40B4-BE49-F238E27FC236}">
                <a16:creationId xmlns:a16="http://schemas.microsoft.com/office/drawing/2014/main" id="{0DEB70EC-1906-484B-9A4C-002AD657E38B}"/>
              </a:ext>
            </a:extLst>
          </p:cNvPr>
          <p:cNvSpPr/>
          <p:nvPr>
            <p:custDataLst>
              <p:tags r:id="rId100"/>
            </p:custDataLst>
          </p:nvPr>
        </p:nvSpPr>
        <p:spPr bwMode="auto">
          <a:xfrm>
            <a:off x="10290684" y="2298610"/>
            <a:ext cx="471449" cy="403672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71" name="矩形 370">
            <a:extLst>
              <a:ext uri="{FF2B5EF4-FFF2-40B4-BE49-F238E27FC236}">
                <a16:creationId xmlns:a16="http://schemas.microsoft.com/office/drawing/2014/main" id="{477961CB-0F55-45DC-9546-17C31F5C8CF6}"/>
              </a:ext>
            </a:extLst>
          </p:cNvPr>
          <p:cNvSpPr/>
          <p:nvPr>
            <p:custDataLst>
              <p:tags r:id="rId101"/>
            </p:custDataLst>
          </p:nvPr>
        </p:nvSpPr>
        <p:spPr bwMode="auto">
          <a:xfrm>
            <a:off x="10762133" y="2298610"/>
            <a:ext cx="471448" cy="403672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72" name="矩形 371">
            <a:extLst>
              <a:ext uri="{FF2B5EF4-FFF2-40B4-BE49-F238E27FC236}">
                <a16:creationId xmlns:a16="http://schemas.microsoft.com/office/drawing/2014/main" id="{EA0599E9-0BAB-4151-BE7A-05D14D2A7BB4}"/>
              </a:ext>
            </a:extLst>
          </p:cNvPr>
          <p:cNvSpPr/>
          <p:nvPr>
            <p:custDataLst>
              <p:tags r:id="rId102"/>
            </p:custDataLst>
          </p:nvPr>
        </p:nvSpPr>
        <p:spPr bwMode="auto">
          <a:xfrm>
            <a:off x="11233580" y="2298610"/>
            <a:ext cx="471449" cy="403672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73" name="矩形 372">
            <a:extLst>
              <a:ext uri="{FF2B5EF4-FFF2-40B4-BE49-F238E27FC236}">
                <a16:creationId xmlns:a16="http://schemas.microsoft.com/office/drawing/2014/main" id="{27D1A255-F464-4C76-B8C9-210B0C18C721}"/>
              </a:ext>
            </a:extLst>
          </p:cNvPr>
          <p:cNvSpPr/>
          <p:nvPr>
            <p:custDataLst>
              <p:tags r:id="rId103"/>
            </p:custDataLst>
          </p:nvPr>
        </p:nvSpPr>
        <p:spPr bwMode="auto">
          <a:xfrm>
            <a:off x="10290684" y="2702283"/>
            <a:ext cx="707173" cy="403673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74" name="矩形 373">
            <a:extLst>
              <a:ext uri="{FF2B5EF4-FFF2-40B4-BE49-F238E27FC236}">
                <a16:creationId xmlns:a16="http://schemas.microsoft.com/office/drawing/2014/main" id="{EC1C5787-F613-4C31-B478-7D98C6165E34}"/>
              </a:ext>
            </a:extLst>
          </p:cNvPr>
          <p:cNvSpPr/>
          <p:nvPr>
            <p:custDataLst>
              <p:tags r:id="rId104"/>
            </p:custDataLst>
          </p:nvPr>
        </p:nvSpPr>
        <p:spPr bwMode="auto">
          <a:xfrm>
            <a:off x="10997856" y="2702283"/>
            <a:ext cx="707173" cy="403673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75" name="矩形 374">
            <a:extLst>
              <a:ext uri="{FF2B5EF4-FFF2-40B4-BE49-F238E27FC236}">
                <a16:creationId xmlns:a16="http://schemas.microsoft.com/office/drawing/2014/main" id="{3BC0D16C-1822-495F-A652-70511379DAB2}"/>
              </a:ext>
            </a:extLst>
          </p:cNvPr>
          <p:cNvSpPr/>
          <p:nvPr>
            <p:custDataLst>
              <p:tags r:id="rId105"/>
            </p:custDataLst>
          </p:nvPr>
        </p:nvSpPr>
        <p:spPr bwMode="auto">
          <a:xfrm>
            <a:off x="10290684" y="2298610"/>
            <a:ext cx="471449" cy="403672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76" name="矩形 375">
            <a:extLst>
              <a:ext uri="{FF2B5EF4-FFF2-40B4-BE49-F238E27FC236}">
                <a16:creationId xmlns:a16="http://schemas.microsoft.com/office/drawing/2014/main" id="{EA298EE6-2131-42A0-86E0-98C01810107A}"/>
              </a:ext>
            </a:extLst>
          </p:cNvPr>
          <p:cNvSpPr/>
          <p:nvPr>
            <p:custDataLst>
              <p:tags r:id="rId106"/>
            </p:custDataLst>
          </p:nvPr>
        </p:nvSpPr>
        <p:spPr bwMode="auto">
          <a:xfrm>
            <a:off x="10762132" y="2298610"/>
            <a:ext cx="471448" cy="403672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78" name="矩形 377">
            <a:extLst>
              <a:ext uri="{FF2B5EF4-FFF2-40B4-BE49-F238E27FC236}">
                <a16:creationId xmlns:a16="http://schemas.microsoft.com/office/drawing/2014/main" id="{7FEC14F4-292F-4610-AFBF-E315F146EA48}"/>
              </a:ext>
            </a:extLst>
          </p:cNvPr>
          <p:cNvSpPr/>
          <p:nvPr>
            <p:custDataLst>
              <p:tags r:id="rId107"/>
            </p:custDataLst>
          </p:nvPr>
        </p:nvSpPr>
        <p:spPr bwMode="auto">
          <a:xfrm>
            <a:off x="11233580" y="2298610"/>
            <a:ext cx="471449" cy="403672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79" name="矩形 378">
            <a:extLst>
              <a:ext uri="{FF2B5EF4-FFF2-40B4-BE49-F238E27FC236}">
                <a16:creationId xmlns:a16="http://schemas.microsoft.com/office/drawing/2014/main" id="{6B1D9868-706F-4A09-B911-4E13F6D8D2D0}"/>
              </a:ext>
            </a:extLst>
          </p:cNvPr>
          <p:cNvSpPr/>
          <p:nvPr>
            <p:custDataLst>
              <p:tags r:id="rId108"/>
            </p:custDataLst>
          </p:nvPr>
        </p:nvSpPr>
        <p:spPr bwMode="auto">
          <a:xfrm>
            <a:off x="10290684" y="2298610"/>
            <a:ext cx="1414346" cy="807345"/>
          </a:xfrm>
          <a:prstGeom prst="rect">
            <a:avLst/>
          </a:prstGeom>
          <a:solidFill>
            <a:srgbClr val="00B0F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380" name="接點: 弧形 379">
            <a:extLst>
              <a:ext uri="{FF2B5EF4-FFF2-40B4-BE49-F238E27FC236}">
                <a16:creationId xmlns:a16="http://schemas.microsoft.com/office/drawing/2014/main" id="{47023FCE-A617-497B-BB6A-DC28D0793D7A}"/>
              </a:ext>
            </a:extLst>
          </p:cNvPr>
          <p:cNvCxnSpPr>
            <a:cxnSpLocks/>
            <a:stCxn id="353" idx="2"/>
            <a:endCxn id="362" idx="3"/>
          </p:cNvCxnSpPr>
          <p:nvPr/>
        </p:nvCxnSpPr>
        <p:spPr bwMode="auto">
          <a:xfrm rot="5400000">
            <a:off x="10543353" y="2045943"/>
            <a:ext cx="201836" cy="707173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81" name="接點: 弧形 380">
            <a:extLst>
              <a:ext uri="{FF2B5EF4-FFF2-40B4-BE49-F238E27FC236}">
                <a16:creationId xmlns:a16="http://schemas.microsoft.com/office/drawing/2014/main" id="{1D60BFE5-646E-4360-A4AD-FE23732FC95F}"/>
              </a:ext>
            </a:extLst>
          </p:cNvPr>
          <p:cNvCxnSpPr>
            <a:cxnSpLocks/>
            <a:stCxn id="361" idx="3"/>
            <a:endCxn id="355" idx="0"/>
          </p:cNvCxnSpPr>
          <p:nvPr/>
        </p:nvCxnSpPr>
        <p:spPr bwMode="auto">
          <a:xfrm>
            <a:off x="10290684" y="2904120"/>
            <a:ext cx="353587" cy="201836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82" name="接點: 弧形 381">
            <a:extLst>
              <a:ext uri="{FF2B5EF4-FFF2-40B4-BE49-F238E27FC236}">
                <a16:creationId xmlns:a16="http://schemas.microsoft.com/office/drawing/2014/main" id="{FBD68703-2D90-4993-BEB8-FE0DFA370C7C}"/>
              </a:ext>
            </a:extLst>
          </p:cNvPr>
          <p:cNvCxnSpPr>
            <a:cxnSpLocks/>
            <a:stCxn id="362" idx="3"/>
            <a:endCxn id="354" idx="0"/>
          </p:cNvCxnSpPr>
          <p:nvPr/>
        </p:nvCxnSpPr>
        <p:spPr bwMode="auto">
          <a:xfrm>
            <a:off x="10290684" y="2500447"/>
            <a:ext cx="1060759" cy="605509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83" name="接點: 弧形 382">
            <a:extLst>
              <a:ext uri="{FF2B5EF4-FFF2-40B4-BE49-F238E27FC236}">
                <a16:creationId xmlns:a16="http://schemas.microsoft.com/office/drawing/2014/main" id="{E7EEC6A1-E5A3-4A4A-8A90-F973C276378A}"/>
              </a:ext>
            </a:extLst>
          </p:cNvPr>
          <p:cNvCxnSpPr>
            <a:cxnSpLocks/>
            <a:stCxn id="353" idx="2"/>
            <a:endCxn id="354" idx="0"/>
          </p:cNvCxnSpPr>
          <p:nvPr/>
        </p:nvCxnSpPr>
        <p:spPr>
          <a:xfrm rot="16200000" flipH="1">
            <a:off x="10770977" y="2525490"/>
            <a:ext cx="807345" cy="353586"/>
          </a:xfrm>
          <a:prstGeom prst="curvedConnector3">
            <a:avLst>
              <a:gd name="adj1" fmla="val 15240"/>
            </a:avLst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84" name="矩形 383">
            <a:extLst>
              <a:ext uri="{FF2B5EF4-FFF2-40B4-BE49-F238E27FC236}">
                <a16:creationId xmlns:a16="http://schemas.microsoft.com/office/drawing/2014/main" id="{C46290B8-9CF5-47AC-B0A6-BBBC3BC2C3FA}"/>
              </a:ext>
            </a:extLst>
          </p:cNvPr>
          <p:cNvSpPr/>
          <p:nvPr>
            <p:custDataLst>
              <p:tags r:id="rId109"/>
            </p:custDataLst>
          </p:nvPr>
        </p:nvSpPr>
        <p:spPr bwMode="auto">
          <a:xfrm>
            <a:off x="9484751" y="944131"/>
            <a:ext cx="567640" cy="211768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ACL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85" name="矩形 384">
            <a:extLst>
              <a:ext uri="{FF2B5EF4-FFF2-40B4-BE49-F238E27FC236}">
                <a16:creationId xmlns:a16="http://schemas.microsoft.com/office/drawing/2014/main" id="{17C53374-6A8D-46AB-91FC-F10B8923139C}"/>
              </a:ext>
            </a:extLst>
          </p:cNvPr>
          <p:cNvSpPr/>
          <p:nvPr>
            <p:custDataLst>
              <p:tags r:id="rId110"/>
            </p:custDataLst>
          </p:nvPr>
        </p:nvSpPr>
        <p:spPr bwMode="auto">
          <a:xfrm>
            <a:off x="9484751" y="1155898"/>
            <a:ext cx="567640" cy="211768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P-ARP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386" name="矩形 385">
            <a:extLst>
              <a:ext uri="{FF2B5EF4-FFF2-40B4-BE49-F238E27FC236}">
                <a16:creationId xmlns:a16="http://schemas.microsoft.com/office/drawing/2014/main" id="{6BA00E07-E345-4EBB-B404-0F49A8242480}"/>
              </a:ext>
            </a:extLst>
          </p:cNvPr>
          <p:cNvSpPr/>
          <p:nvPr/>
        </p:nvSpPr>
        <p:spPr>
          <a:xfrm>
            <a:off x="9482811" y="2304121"/>
            <a:ext cx="558162" cy="796325"/>
          </a:xfrm>
          <a:prstGeom prst="rect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QoS</a:t>
            </a:r>
            <a:endParaRPr lang="zh-TW" altLang="en-US" sz="1000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387" name="直線接點 386">
            <a:extLst>
              <a:ext uri="{FF2B5EF4-FFF2-40B4-BE49-F238E27FC236}">
                <a16:creationId xmlns:a16="http://schemas.microsoft.com/office/drawing/2014/main" id="{4DBFFF4A-E425-4D3C-A5E1-8721C3FC710A}"/>
              </a:ext>
            </a:extLst>
          </p:cNvPr>
          <p:cNvCxnSpPr>
            <a:cxnSpLocks/>
            <a:endCxn id="331" idx="2"/>
          </p:cNvCxnSpPr>
          <p:nvPr/>
        </p:nvCxnSpPr>
        <p:spPr bwMode="auto">
          <a:xfrm>
            <a:off x="9992267" y="3605040"/>
            <a:ext cx="602623" cy="36090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88" name="直線接點 387">
            <a:extLst>
              <a:ext uri="{FF2B5EF4-FFF2-40B4-BE49-F238E27FC236}">
                <a16:creationId xmlns:a16="http://schemas.microsoft.com/office/drawing/2014/main" id="{0D82E92D-4E42-4BD8-A9E2-5FAA6AF68A71}"/>
              </a:ext>
            </a:extLst>
          </p:cNvPr>
          <p:cNvCxnSpPr>
            <a:cxnSpLocks/>
            <a:stCxn id="347" idx="2"/>
            <a:endCxn id="331" idx="2"/>
          </p:cNvCxnSpPr>
          <p:nvPr/>
        </p:nvCxnSpPr>
        <p:spPr bwMode="auto">
          <a:xfrm flipH="1">
            <a:off x="10594890" y="3605041"/>
            <a:ext cx="602624" cy="36090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89" name="文字方塊 388">
            <a:extLst>
              <a:ext uri="{FF2B5EF4-FFF2-40B4-BE49-F238E27FC236}">
                <a16:creationId xmlns:a16="http://schemas.microsoft.com/office/drawing/2014/main" id="{95BF89F1-A48B-461B-B77F-70DD77380BEA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11210667" y="737065"/>
            <a:ext cx="589470" cy="24622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MEC 3</a:t>
            </a:r>
          </a:p>
        </p:txBody>
      </p:sp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9265C7B2-F44B-484B-A789-9EE5E0652E3D}"/>
              </a:ext>
            </a:extLst>
          </p:cNvPr>
          <p:cNvCxnSpPr>
            <a:cxnSpLocks/>
            <a:stCxn id="275" idx="2"/>
            <a:endCxn id="399" idx="1"/>
          </p:cNvCxnSpPr>
          <p:nvPr/>
        </p:nvCxnSpPr>
        <p:spPr bwMode="auto">
          <a:xfrm rot="16200000" flipH="1">
            <a:off x="2043480" y="3534214"/>
            <a:ext cx="772535" cy="163599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65F281E8-5632-4B00-8B76-1057757A6E6A}"/>
              </a:ext>
            </a:extLst>
          </p:cNvPr>
          <p:cNvCxnSpPr>
            <a:cxnSpLocks/>
            <a:stCxn id="331" idx="2"/>
          </p:cNvCxnSpPr>
          <p:nvPr/>
        </p:nvCxnSpPr>
        <p:spPr bwMode="auto">
          <a:xfrm flipH="1">
            <a:off x="9948863" y="3965944"/>
            <a:ext cx="646027" cy="77253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90" name="直線接點 389">
            <a:extLst>
              <a:ext uri="{FF2B5EF4-FFF2-40B4-BE49-F238E27FC236}">
                <a16:creationId xmlns:a16="http://schemas.microsoft.com/office/drawing/2014/main" id="{241C31F5-90DA-4121-A50F-FC7E97BAB440}"/>
              </a:ext>
            </a:extLst>
          </p:cNvPr>
          <p:cNvCxnSpPr>
            <a:cxnSpLocks/>
            <a:endCxn id="698" idx="3"/>
          </p:cNvCxnSpPr>
          <p:nvPr/>
        </p:nvCxnSpPr>
        <p:spPr bwMode="auto">
          <a:xfrm flipH="1">
            <a:off x="8626197" y="4738479"/>
            <a:ext cx="132266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1113698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3785AF2-A6EE-496C-8DA1-245AFF229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買桌子、</a:t>
            </a:r>
            <a:r>
              <a:rPr lang="en-US" altLang="zh-TW" dirty="0"/>
              <a:t>UPS</a:t>
            </a:r>
          </a:p>
          <a:p>
            <a:r>
              <a:rPr lang="zh-TW" altLang="en-US" dirty="0"/>
              <a:t>請智通做</a:t>
            </a:r>
            <a:r>
              <a:rPr lang="en-US" altLang="zh-TW" dirty="0"/>
              <a:t>QoS</a:t>
            </a:r>
            <a:r>
              <a:rPr lang="zh-TW" altLang="en-US" dirty="0"/>
              <a:t>實驗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E7937D7-BEC0-489F-ACC9-77E64EE82F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1A55630-F4C8-4B4B-9BB5-DE40CDA4A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Feedback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17249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21.9328"/>
  <p:tag name="RMOST" val="137.3892"/>
  <p:tag name="TMOST" val="277.2498"/>
  <p:tag name="BMOST" val="292.706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21.9328"/>
  <p:tag name="RMOST" val="137.3892"/>
  <p:tag name="TMOST" val="244.0984"/>
  <p:tag name="BMOST" val="259.5549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  <p:tag name="LMOST" val="137.3892"/>
  <p:tag name="RMOST" val="191.2521"/>
  <p:tag name="TMOST" val="267.1998"/>
  <p:tag name="BMOST" val="297.946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  <p:tag name="LMOST" val="191.252"/>
  <p:tag name="RMOST" val="245.115"/>
  <p:tag name="TMOST" val="267.1998"/>
  <p:tag name="BMOST" val="297.946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  <p:tag name="LMOST" val="137.3892"/>
  <p:tag name="RMOST" val="173.2979"/>
  <p:tag name="TMOST" val="236.4535"/>
  <p:tag name="BMOST" val="267.199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  <p:tag name="LMOST" val="136.5403"/>
  <p:tag name="RMOST" val="176.8259"/>
  <p:tag name="TMOST" val="198.5759"/>
  <p:tag name="BMOST" val="233.07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37.3892"/>
  <p:tag name="RMOST" val="245.115"/>
  <p:tag name="TMOST" val="236.4535"/>
  <p:tag name="BMOST" val="297.946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41.8187"/>
  <p:tag name="RMOST" val="218.9986"/>
  <p:tag name="TMOST" val="269.8984"/>
  <p:tag name="BMOST" val="292.1368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78.4333"/>
  <p:tag name="RMOST" val="166.0654"/>
  <p:tag name="TMOST" val="453.8671"/>
  <p:tag name="BMOST" val="488.6713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302.369"/>
  <p:tag name="RMOST" val="390.0011"/>
  <p:tag name="TMOST" val="453.8671"/>
  <p:tag name="BMOST" val="488.671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74.71465"/>
  <p:tag name="RMOST" val="169.7841"/>
  <p:tag name="TMOST" val="488.6713"/>
  <p:tag name="BMOST" val="510.482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98.6503"/>
  <p:tag name="RMOST" val="393.7198"/>
  <p:tag name="TMOST" val="488.6713"/>
  <p:tag name="BMOST" val="510.482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302.369"/>
  <p:tag name="RMOST" val="390.0011"/>
  <p:tag name="TMOST" val="453.8671"/>
  <p:tag name="BMOST" val="488.6713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98.6503"/>
  <p:tag name="RMOST" val="393.7198"/>
  <p:tag name="TMOST" val="488.6713"/>
  <p:tag name="BMOST" val="510.482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09.9684"/>
  <p:tag name="RMOST" val="564.9213"/>
  <p:tag name="TMOST" val="382.818"/>
  <p:tag name="BMOST" val="437.7709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498.5965"/>
  <p:tag name="RMOST" val="576.293"/>
  <p:tag name="TMOST" val="437.7709"/>
  <p:tag name="BMOST" val="466.852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640.9152"/>
  <p:tag name="RMOST" val="695.8682"/>
  <p:tag name="TMOST" val="382.818"/>
  <p:tag name="BMOST" val="437.7709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643.2799"/>
  <p:tag name="RMOST" val="720.9764"/>
  <p:tag name="TMOST" val="437.7709"/>
  <p:tag name="BMOST" val="466.852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78.8364"/>
  <p:tag name="RMOST" val="627"/>
  <p:tag name="TMOST" val="250.1081"/>
  <p:tag name="BMOST" val="298.2717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643.2799"/>
  <p:tag name="RMOST" val="797.2843"/>
  <p:tag name="TMOST" val="298.2717"/>
  <p:tag name="BMOST" val="327.35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9.26"/>
  <p:tag name="RMOST" val="225.2387"/>
  <p:tag name="TMOST" val="53"/>
  <p:tag name="BMOST" val="310.2113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37.84008"/>
  <p:tag name="RMOST" val="105.6522"/>
  <p:tag name="TMOST" val="85.09591"/>
  <p:tag name="BMOST" val="108.1688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16.8939"/>
  <p:tag name="RMOST" val="140.9522"/>
  <p:tag name="TMOST" val="267.5642"/>
  <p:tag name="BMOST" val="291.6225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74.8681"/>
  <p:tag name="RMOST" val="198.9265"/>
  <p:tag name="TMOST" val="267.5642"/>
  <p:tag name="BMOST" val="291.6225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74.8681"/>
  <p:tag name="RMOST" val="198.9265"/>
  <p:tag name="TMOST" val="174.5176"/>
  <p:tag name="BMOST" val="198.5759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72.1963"/>
  <p:tag name="RMOST" val="96.25464"/>
  <p:tag name="TMOST" val="203.7938"/>
  <p:tag name="BMOST" val="227.852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72.1963"/>
  <p:tag name="RMOST" val="96.25464"/>
  <p:tag name="TMOST" val="242.4718"/>
  <p:tag name="BMOST" val="266.530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99.3746"/>
  <p:tag name="RMOST" val="214.8311"/>
  <p:tag name="TMOST" val="220.9971"/>
  <p:tag name="BMOST" val="236.4535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10.4553"/>
  <p:tag name="RMOST" val="225.9117"/>
  <p:tag name="TMOST" val="297.9462"/>
  <p:tag name="BMOST" val="313.4027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56.5924"/>
  <p:tag name="RMOST" val="172.0489"/>
  <p:tag name="TMOST" val="297.9462"/>
  <p:tag name="BMOST" val="313.4027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21.9328"/>
  <p:tag name="RMOST" val="137.3892"/>
  <p:tag name="TMOST" val="277.2498"/>
  <p:tag name="BMOST" val="292.706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21.9328"/>
  <p:tag name="RMOST" val="137.3892"/>
  <p:tag name="TMOST" val="244.0984"/>
  <p:tag name="BMOST" val="259.5549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  <p:tag name="LMOST" val="137.3892"/>
  <p:tag name="RMOST" val="191.2521"/>
  <p:tag name="TMOST" val="267.1998"/>
  <p:tag name="BMOST" val="297.946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  <p:tag name="LMOST" val="191.252"/>
  <p:tag name="RMOST" val="245.115"/>
  <p:tag name="TMOST" val="267.1998"/>
  <p:tag name="BMOST" val="297.946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  <p:tag name="LMOST" val="137.3892"/>
  <p:tag name="RMOST" val="173.2979"/>
  <p:tag name="TMOST" val="236.4535"/>
  <p:tag name="BMOST" val="267.1998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  <p:tag name="LMOST" val="136.5403"/>
  <p:tag name="RMOST" val="176.8259"/>
  <p:tag name="TMOST" val="198.5759"/>
  <p:tag name="BMOST" val="233.07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37.3892"/>
  <p:tag name="RMOST" val="245.115"/>
  <p:tag name="TMOST" val="236.4535"/>
  <p:tag name="BMOST" val="297.946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41.8187"/>
  <p:tag name="RMOST" val="218.9986"/>
  <p:tag name="TMOST" val="269.8984"/>
  <p:tag name="BMOST" val="292.1368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9.26"/>
  <p:tag name="RMOST" val="225.2387"/>
  <p:tag name="TMOST" val="53"/>
  <p:tag name="BMOST" val="310.211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37.84008"/>
  <p:tag name="RMOST" val="105.6522"/>
  <p:tag name="TMOST" val="85.09591"/>
  <p:tag name="BMOST" val="108.1688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16.8939"/>
  <p:tag name="RMOST" val="140.9522"/>
  <p:tag name="TMOST" val="267.5642"/>
  <p:tag name="BMOST" val="291.6225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74.8681"/>
  <p:tag name="RMOST" val="198.9265"/>
  <p:tag name="TMOST" val="267.5642"/>
  <p:tag name="BMOST" val="291.6225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74.8681"/>
  <p:tag name="RMOST" val="198.9265"/>
  <p:tag name="TMOST" val="174.5176"/>
  <p:tag name="BMOST" val="198.5759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72.1963"/>
  <p:tag name="RMOST" val="96.25464"/>
  <p:tag name="TMOST" val="203.7938"/>
  <p:tag name="BMOST" val="227.852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72.1963"/>
  <p:tag name="RMOST" val="96.25464"/>
  <p:tag name="TMOST" val="242.4718"/>
  <p:tag name="BMOST" val="266.5302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99.3746"/>
  <p:tag name="RMOST" val="214.8311"/>
  <p:tag name="TMOST" val="220.9971"/>
  <p:tag name="BMOST" val="236.453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10.4553"/>
  <p:tag name="RMOST" val="225.9117"/>
  <p:tag name="TMOST" val="297.9462"/>
  <p:tag name="BMOST" val="313.4027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56.5924"/>
  <p:tag name="RMOST" val="172.0489"/>
  <p:tag name="TMOST" val="297.9462"/>
  <p:tag name="BMOST" val="313.4027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21.9328"/>
  <p:tag name="RMOST" val="137.3892"/>
  <p:tag name="TMOST" val="277.2498"/>
  <p:tag name="BMOST" val="292.7062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21.9328"/>
  <p:tag name="RMOST" val="137.3892"/>
  <p:tag name="TMOST" val="244.0984"/>
  <p:tag name="BMOST" val="259.5549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  <p:tag name="LMOST" val="137.3892"/>
  <p:tag name="RMOST" val="191.2521"/>
  <p:tag name="TMOST" val="267.1998"/>
  <p:tag name="BMOST" val="297.946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  <p:tag name="LMOST" val="191.252"/>
  <p:tag name="RMOST" val="245.115"/>
  <p:tag name="TMOST" val="267.1998"/>
  <p:tag name="BMOST" val="297.9462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  <p:tag name="LMOST" val="137.3892"/>
  <p:tag name="RMOST" val="173.2979"/>
  <p:tag name="TMOST" val="236.4535"/>
  <p:tag name="BMOST" val="267.1998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  <p:tag name="LMOST" val="136.5403"/>
  <p:tag name="RMOST" val="176.8259"/>
  <p:tag name="TMOST" val="198.5759"/>
  <p:tag name="BMOST" val="233.07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37.3892"/>
  <p:tag name="RMOST" val="245.115"/>
  <p:tag name="TMOST" val="236.4535"/>
  <p:tag name="BMOST" val="297.946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41.8187"/>
  <p:tag name="RMOST" val="218.9986"/>
  <p:tag name="TMOST" val="269.8984"/>
  <p:tag name="BMOST" val="292.1368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9.26"/>
  <p:tag name="RMOST" val="225.2387"/>
  <p:tag name="TMOST" val="53"/>
  <p:tag name="BMOST" val="310.2113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37.84008"/>
  <p:tag name="RMOST" val="105.6522"/>
  <p:tag name="TMOST" val="85.09591"/>
  <p:tag name="BMOST" val="108.1688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16.8939"/>
  <p:tag name="RMOST" val="140.9522"/>
  <p:tag name="TMOST" val="267.5642"/>
  <p:tag name="BMOST" val="291.6225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74.8681"/>
  <p:tag name="RMOST" val="198.9265"/>
  <p:tag name="TMOST" val="267.5642"/>
  <p:tag name="BMOST" val="291.6225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74.8681"/>
  <p:tag name="RMOST" val="198.9265"/>
  <p:tag name="TMOST" val="174.5176"/>
  <p:tag name="BMOST" val="198.5759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72.1963"/>
  <p:tag name="RMOST" val="96.25464"/>
  <p:tag name="TMOST" val="203.7938"/>
  <p:tag name="BMOST" val="227.852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72.1963"/>
  <p:tag name="RMOST" val="96.25464"/>
  <p:tag name="TMOST" val="242.4718"/>
  <p:tag name="BMOST" val="266.5302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99.3746"/>
  <p:tag name="RMOST" val="214.8311"/>
  <p:tag name="TMOST" val="220.9971"/>
  <p:tag name="BMOST" val="236.4535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10.4553"/>
  <p:tag name="RMOST" val="225.9117"/>
  <p:tag name="TMOST" val="297.9462"/>
  <p:tag name="BMOST" val="313.402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302.369"/>
  <p:tag name="RMOST" val="390.0011"/>
  <p:tag name="TMOST" val="453.8671"/>
  <p:tag name="BMOST" val="488.6713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56.5924"/>
  <p:tag name="RMOST" val="172.0489"/>
  <p:tag name="TMOST" val="297.9462"/>
  <p:tag name="BMOST" val="313.4027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21.9328"/>
  <p:tag name="RMOST" val="137.3892"/>
  <p:tag name="TMOST" val="277.2498"/>
  <p:tag name="BMOST" val="292.7062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21.9328"/>
  <p:tag name="RMOST" val="137.3892"/>
  <p:tag name="TMOST" val="244.0984"/>
  <p:tag name="BMOST" val="259.5549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  <p:tag name="LMOST" val="137.3892"/>
  <p:tag name="RMOST" val="191.2521"/>
  <p:tag name="TMOST" val="267.1998"/>
  <p:tag name="BMOST" val="297.9462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  <p:tag name="LMOST" val="191.252"/>
  <p:tag name="RMOST" val="245.115"/>
  <p:tag name="TMOST" val="267.1998"/>
  <p:tag name="BMOST" val="297.946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98.6503"/>
  <p:tag name="RMOST" val="393.7198"/>
  <p:tag name="TMOST" val="488.6713"/>
  <p:tag name="BMOST" val="510.4822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  <p:tag name="LMOST" val="137.3892"/>
  <p:tag name="RMOST" val="173.2979"/>
  <p:tag name="TMOST" val="236.4535"/>
  <p:tag name="BMOST" val="267.1998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  <p:tag name="LMOST" val="136.5403"/>
  <p:tag name="RMOST" val="176.8259"/>
  <p:tag name="TMOST" val="198.5759"/>
  <p:tag name="BMOST" val="233.07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37.3892"/>
  <p:tag name="RMOST" val="245.115"/>
  <p:tag name="TMOST" val="236.4535"/>
  <p:tag name="BMOST" val="297.946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41.8187"/>
  <p:tag name="RMOST" val="218.9986"/>
  <p:tag name="TMOST" val="269.8984"/>
  <p:tag name="BMOST" val="292.136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09.9684"/>
  <p:tag name="RMOST" val="564.9213"/>
  <p:tag name="TMOST" val="382.818"/>
  <p:tag name="BMOST" val="437.770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498.5965"/>
  <p:tag name="RMOST" val="576.293"/>
  <p:tag name="TMOST" val="437.7709"/>
  <p:tag name="BMOST" val="466.852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640.9152"/>
  <p:tag name="RMOST" val="695.8682"/>
  <p:tag name="TMOST" val="382.818"/>
  <p:tag name="BMOST" val="437.770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643.2799"/>
  <p:tag name="RMOST" val="720.9764"/>
  <p:tag name="TMOST" val="437.7709"/>
  <p:tag name="BMOST" val="466.852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578.8364"/>
  <p:tag name="RMOST" val="627"/>
  <p:tag name="TMOST" val="250.1081"/>
  <p:tag name="BMOST" val="298.271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643.2799"/>
  <p:tag name="RMOST" val="797.2843"/>
  <p:tag name="TMOST" val="298.2717"/>
  <p:tag name="BMOST" val="327.35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9.26"/>
  <p:tag name="RMOST" val="225.2387"/>
  <p:tag name="TMOST" val="53"/>
  <p:tag name="BMOST" val="310.211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37.84008"/>
  <p:tag name="RMOST" val="105.6522"/>
  <p:tag name="TMOST" val="85.09591"/>
  <p:tag name="BMOST" val="108.168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16.8939"/>
  <p:tag name="RMOST" val="140.9522"/>
  <p:tag name="TMOST" val="267.5642"/>
  <p:tag name="BMOST" val="291.622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74.8681"/>
  <p:tag name="RMOST" val="198.9265"/>
  <p:tag name="TMOST" val="267.5642"/>
  <p:tag name="BMOST" val="291.622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74.8681"/>
  <p:tag name="RMOST" val="198.9265"/>
  <p:tag name="TMOST" val="174.5176"/>
  <p:tag name="BMOST" val="198.5759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72.1963"/>
  <p:tag name="RMOST" val="96.25464"/>
  <p:tag name="TMOST" val="203.7938"/>
  <p:tag name="BMOST" val="227.852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72.1963"/>
  <p:tag name="RMOST" val="96.25464"/>
  <p:tag name="TMOST" val="242.4718"/>
  <p:tag name="BMOST" val="266.530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99.3746"/>
  <p:tag name="RMOST" val="214.8311"/>
  <p:tag name="TMOST" val="220.9971"/>
  <p:tag name="BMOST" val="236.453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10.4553"/>
  <p:tag name="RMOST" val="225.9117"/>
  <p:tag name="TMOST" val="297.9462"/>
  <p:tag name="BMOST" val="313.402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56.5924"/>
  <p:tag name="RMOST" val="172.0489"/>
  <p:tag name="TMOST" val="297.9462"/>
  <p:tag name="BMOST" val="313.402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21.9328"/>
  <p:tag name="RMOST" val="137.3892"/>
  <p:tag name="TMOST" val="277.2498"/>
  <p:tag name="BMOST" val="292.706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21.9328"/>
  <p:tag name="RMOST" val="137.3892"/>
  <p:tag name="TMOST" val="244.0984"/>
  <p:tag name="BMOST" val="259.5549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  <p:tag name="LMOST" val="137.3892"/>
  <p:tag name="RMOST" val="191.2521"/>
  <p:tag name="TMOST" val="267.1998"/>
  <p:tag name="BMOST" val="297.946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2.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  <p:tag name="LMOST" val="191.252"/>
  <p:tag name="RMOST" val="245.115"/>
  <p:tag name="TMOST" val="267.1998"/>
  <p:tag name="BMOST" val="297.946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  <p:tag name="LMOST" val="137.3892"/>
  <p:tag name="RMOST" val="173.2979"/>
  <p:tag name="TMOST" val="236.4535"/>
  <p:tag name="BMOST" val="267.1998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  <p:tag name="LMOST" val="136.5403"/>
  <p:tag name="RMOST" val="176.8259"/>
  <p:tag name="TMOST" val="198.5759"/>
  <p:tag name="BMOST" val="233.07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37.3892"/>
  <p:tag name="RMOST" val="245.115"/>
  <p:tag name="TMOST" val="236.4535"/>
  <p:tag name="BMOST" val="297.946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41.8187"/>
  <p:tag name="RMOST" val="218.9986"/>
  <p:tag name="TMOST" val="269.8984"/>
  <p:tag name="BMOST" val="292.1368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9.26"/>
  <p:tag name="RMOST" val="225.2387"/>
  <p:tag name="TMOST" val="53"/>
  <p:tag name="BMOST" val="310.211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78.4333"/>
  <p:tag name="RMOST" val="166.0654"/>
  <p:tag name="TMOST" val="453.8671"/>
  <p:tag name="BMOST" val="488.671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37.84008"/>
  <p:tag name="RMOST" val="105.6522"/>
  <p:tag name="TMOST" val="85.09591"/>
  <p:tag name="BMOST" val="108.1688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16.8939"/>
  <p:tag name="RMOST" val="140.9522"/>
  <p:tag name="TMOST" val="267.5642"/>
  <p:tag name="BMOST" val="291.6225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74.8681"/>
  <p:tag name="RMOST" val="198.9265"/>
  <p:tag name="TMOST" val="267.5642"/>
  <p:tag name="BMOST" val="291.622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74.8681"/>
  <p:tag name="RMOST" val="198.9265"/>
  <p:tag name="TMOST" val="174.5176"/>
  <p:tag name="BMOST" val="198.5759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72.1963"/>
  <p:tag name="RMOST" val="96.25464"/>
  <p:tag name="TMOST" val="203.7938"/>
  <p:tag name="BMOST" val="227.852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72.1963"/>
  <p:tag name="RMOST" val="96.25464"/>
  <p:tag name="TMOST" val="242.4718"/>
  <p:tag name="BMOST" val="266.530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99.3746"/>
  <p:tag name="RMOST" val="214.8311"/>
  <p:tag name="TMOST" val="220.9971"/>
  <p:tag name="BMOST" val="236.4535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10.4553"/>
  <p:tag name="RMOST" val="225.9117"/>
  <p:tag name="TMOST" val="297.9462"/>
  <p:tag name="BMOST" val="313.402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302.369"/>
  <p:tag name="RMOST" val="390.0011"/>
  <p:tag name="TMOST" val="453.8671"/>
  <p:tag name="BMOST" val="488.671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56.5924"/>
  <p:tag name="RMOST" val="172.0489"/>
  <p:tag name="TMOST" val="297.9462"/>
  <p:tag name="BMOST" val="313.4027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21.9328"/>
  <p:tag name="RMOST" val="137.3892"/>
  <p:tag name="TMOST" val="277.2498"/>
  <p:tag name="BMOST" val="292.706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21.9328"/>
  <p:tag name="RMOST" val="137.3892"/>
  <p:tag name="TMOST" val="244.0984"/>
  <p:tag name="BMOST" val="259.5549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  <p:tag name="LMOST" val="137.3892"/>
  <p:tag name="RMOST" val="191.2521"/>
  <p:tag name="TMOST" val="267.1998"/>
  <p:tag name="BMOST" val="297.946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  <p:tag name="LMOST" val="191.252"/>
  <p:tag name="RMOST" val="245.115"/>
  <p:tag name="TMOST" val="267.1998"/>
  <p:tag name="BMOST" val="297.946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74.71465"/>
  <p:tag name="RMOST" val="169.7841"/>
  <p:tag name="TMOST" val="488.6713"/>
  <p:tag name="BMOST" val="510.482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  <p:tag name="LMOST" val="137.3892"/>
  <p:tag name="RMOST" val="173.2979"/>
  <p:tag name="TMOST" val="236.4535"/>
  <p:tag name="BMOST" val="267.1998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  <p:tag name="LMOST" val="136.5403"/>
  <p:tag name="RMOST" val="176.8259"/>
  <p:tag name="TMOST" val="198.5759"/>
  <p:tag name="BMOST" val="233.07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37.3892"/>
  <p:tag name="RMOST" val="245.115"/>
  <p:tag name="TMOST" val="236.4535"/>
  <p:tag name="BMOST" val="297.946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41.8187"/>
  <p:tag name="RMOST" val="218.9986"/>
  <p:tag name="TMOST" val="269.8984"/>
  <p:tag name="BMOST" val="292.1368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9.26"/>
  <p:tag name="RMOST" val="225.2387"/>
  <p:tag name="TMOST" val="53"/>
  <p:tag name="BMOST" val="310.211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98.6503"/>
  <p:tag name="RMOST" val="393.7198"/>
  <p:tag name="TMOST" val="488.6713"/>
  <p:tag name="BMOST" val="510.482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" val="RECTANGL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37.84008"/>
  <p:tag name="RMOST" val="105.6522"/>
  <p:tag name="TMOST" val="85.09591"/>
  <p:tag name="BMOST" val="108.1688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16.8939"/>
  <p:tag name="RMOST" val="140.9522"/>
  <p:tag name="TMOST" val="267.5642"/>
  <p:tag name="BMOST" val="291.6225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74.8681"/>
  <p:tag name="RMOST" val="198.9265"/>
  <p:tag name="TMOST" val="267.5642"/>
  <p:tag name="BMOST" val="291.6225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74.8681"/>
  <p:tag name="RMOST" val="198.9265"/>
  <p:tag name="TMOST" val="174.5176"/>
  <p:tag name="BMOST" val="198.5759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72.1963"/>
  <p:tag name="RMOST" val="96.25464"/>
  <p:tag name="TMOST" val="203.7938"/>
  <p:tag name="BMOST" val="227.852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72.1963"/>
  <p:tag name="RMOST" val="96.25464"/>
  <p:tag name="TMOST" val="242.4718"/>
  <p:tag name="BMOST" val="266.530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99.3746"/>
  <p:tag name="RMOST" val="214.8311"/>
  <p:tag name="TMOST" val="220.9971"/>
  <p:tag name="BMOST" val="236.4535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210.4553"/>
  <p:tag name="RMOST" val="225.9117"/>
  <p:tag name="TMOST" val="297.9462"/>
  <p:tag name="BMOST" val="313.4027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MOST" val="156.5924"/>
  <p:tag name="RMOST" val="172.0489"/>
  <p:tag name="TMOST" val="297.9462"/>
  <p:tag name="BMOST" val="313.4027"/>
</p:tagLst>
</file>

<file path=ppt/theme/theme1.xml><?xml version="1.0" encoding="utf-8"?>
<a:theme xmlns:a="http://schemas.openxmlformats.org/drawingml/2006/main" name="Default">
  <a:themeElements>
    <a:clrScheme name="自訂 2">
      <a:dk1>
        <a:srgbClr val="000000"/>
      </a:dk1>
      <a:lt1>
        <a:srgbClr val="FFFFFF"/>
      </a:lt1>
      <a:dk2>
        <a:srgbClr val="000000"/>
      </a:dk2>
      <a:lt2>
        <a:srgbClr val="8B8D8E"/>
      </a:lt2>
      <a:accent1>
        <a:srgbClr val="536895"/>
      </a:accent1>
      <a:accent2>
        <a:srgbClr val="616365"/>
      </a:accent2>
      <a:accent3>
        <a:srgbClr val="FFFFFF"/>
      </a:accent3>
      <a:accent4>
        <a:srgbClr val="000000"/>
      </a:accent4>
      <a:accent5>
        <a:srgbClr val="B3B9C8"/>
      </a:accent5>
      <a:accent6>
        <a:srgbClr val="57595B"/>
      </a:accent6>
      <a:hlink>
        <a:srgbClr val="0070C0"/>
      </a:hlink>
      <a:folHlink>
        <a:srgbClr val="FFB612"/>
      </a:folHlink>
    </a:clrScheme>
    <a:fontScheme name="Defaul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>
            <a:ln>
              <a:noFill/>
            </a:ln>
            <a:solidFill>
              <a:srgbClr val="000000"/>
            </a:solidFill>
            <a:effectLst/>
            <a:latin typeface="Times" panose="02020603050405020304" pitchFamily="18" charset="0"/>
            <a:ea typeface="ＭＳ Ｐゴシック" charset="0"/>
            <a:cs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B8D8E"/>
        </a:lt2>
        <a:accent1>
          <a:srgbClr val="536895"/>
        </a:accent1>
        <a:accent2>
          <a:srgbClr val="616365"/>
        </a:accent2>
        <a:accent3>
          <a:srgbClr val="FFFFFF"/>
        </a:accent3>
        <a:accent4>
          <a:srgbClr val="000000"/>
        </a:accent4>
        <a:accent5>
          <a:srgbClr val="B3B9C8"/>
        </a:accent5>
        <a:accent6>
          <a:srgbClr val="57595B"/>
        </a:accent6>
        <a:hlink>
          <a:srgbClr val="F1E3BB"/>
        </a:hlink>
        <a:folHlink>
          <a:srgbClr val="FFB6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100012</TotalTime>
  <Words>318</Words>
  <Application>Microsoft Office PowerPoint</Application>
  <PresentationFormat>寬螢幕</PresentationFormat>
  <Paragraphs>140</Paragraphs>
  <Slides>8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Times</vt:lpstr>
      <vt:lpstr>Wingdings</vt:lpstr>
      <vt:lpstr>Default</vt:lpstr>
      <vt:lpstr>PowerPoint 簡報</vt:lpstr>
      <vt:lpstr>This Week Progress</vt:lpstr>
      <vt:lpstr>Bandwidth Limit Experiment</vt:lpstr>
      <vt:lpstr>Bandwidth Limit Experiment</vt:lpstr>
      <vt:lpstr>FiberLogic Email</vt:lpstr>
      <vt:lpstr>PowerPoint 簡報</vt:lpstr>
      <vt:lpstr>PowerPoint 簡報</vt:lpstr>
      <vt:lpstr>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Guan-Hua Tu</dc:creator>
  <cp:lastModifiedBy>峻賢 林</cp:lastModifiedBy>
  <cp:revision>2295</cp:revision>
  <cp:lastPrinted>2016-10-16T18:03:02Z</cp:lastPrinted>
  <dcterms:created xsi:type="dcterms:W3CDTF">2009-05-04T15:50:16Z</dcterms:created>
  <dcterms:modified xsi:type="dcterms:W3CDTF">2024-03-21T08:54:58Z</dcterms:modified>
</cp:coreProperties>
</file>