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336" r:id="rId2"/>
    <p:sldId id="337" r:id="rId3"/>
    <p:sldId id="338" r:id="rId4"/>
  </p:sldIdLst>
  <p:sldSz cx="12192000" cy="6858000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orient="horz" pos="145" userDrawn="1">
          <p15:clr>
            <a:srgbClr val="A4A3A4"/>
          </p15:clr>
        </p15:guide>
        <p15:guide id="3" orient="horz" pos="797" userDrawn="1">
          <p15:clr>
            <a:srgbClr val="A4A3A4"/>
          </p15:clr>
        </p15:guide>
        <p15:guide id="4" orient="horz" pos="3744" userDrawn="1">
          <p15:clr>
            <a:srgbClr val="A4A3A4"/>
          </p15:clr>
        </p15:guide>
        <p15:guide id="5" orient="horz" pos="3888" userDrawn="1">
          <p15:clr>
            <a:srgbClr val="A4A3A4"/>
          </p15:clr>
        </p15:guide>
        <p15:guide id="6" orient="horz" pos="1873" userDrawn="1">
          <p15:clr>
            <a:srgbClr val="A4A3A4"/>
          </p15:clr>
        </p15:guide>
        <p15:guide id="7" pos="576" userDrawn="1">
          <p15:clr>
            <a:srgbClr val="A4A3A4"/>
          </p15:clr>
        </p15:guide>
        <p15:guide id="8" pos="7104" userDrawn="1">
          <p15:clr>
            <a:srgbClr val="A4A3A4"/>
          </p15:clr>
        </p15:guide>
        <p15:guide id="9" pos="7488" userDrawn="1">
          <p15:clr>
            <a:srgbClr val="A4A3A4"/>
          </p15:clr>
        </p15:guide>
        <p15:guide id="10" pos="1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凱文 陳" initials="凱文" lastIdx="1" clrIdx="0">
    <p:extLst>
      <p:ext uri="{19B8F6BF-5375-455C-9EA6-DF929625EA0E}">
        <p15:presenceInfo xmlns:p15="http://schemas.microsoft.com/office/powerpoint/2012/main" userId="6aecda06b0957fc6" providerId="Windows Live"/>
      </p:ext>
    </p:extLst>
  </p:cmAuthor>
  <p:cmAuthor id="2" name="峻賢 林" initials="峻賢" lastIdx="2" clrIdx="1">
    <p:extLst>
      <p:ext uri="{19B8F6BF-5375-455C-9EA6-DF929625EA0E}">
        <p15:presenceInfo xmlns:p15="http://schemas.microsoft.com/office/powerpoint/2012/main" userId="8c949949a0f170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88FEC"/>
    <a:srgbClr val="0E6DB2"/>
    <a:srgbClr val="B6D7A8"/>
    <a:srgbClr val="B4A7D6"/>
    <a:srgbClr val="00B0F0"/>
    <a:srgbClr val="FF9C9C"/>
    <a:srgbClr val="FFF2CC"/>
    <a:srgbClr val="F9CB9C"/>
    <a:srgbClr val="EA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5" autoAdjust="0"/>
    <p:restoredTop sz="89430" autoAdjust="0"/>
  </p:normalViewPr>
  <p:slideViewPr>
    <p:cSldViewPr snapToGrid="0">
      <p:cViewPr varScale="1">
        <p:scale>
          <a:sx n="71" d="100"/>
          <a:sy n="71" d="100"/>
        </p:scale>
        <p:origin x="1488" y="62"/>
      </p:cViewPr>
      <p:guideLst>
        <p:guide orient="horz" pos="1008"/>
        <p:guide orient="horz" pos="145"/>
        <p:guide orient="horz" pos="797"/>
        <p:guide orient="horz" pos="3744"/>
        <p:guide orient="horz" pos="3888"/>
        <p:guide orient="horz" pos="1873"/>
        <p:guide pos="576"/>
        <p:guide pos="7104"/>
        <p:guide pos="7488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05E85D13-7FEE-4A30-B43D-71D2B42775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NTPU Talk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2016/10/21</a:t>
            </a:r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5B8D8FCE-FEE4-42F2-859E-D3FE38494F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Bind9</a:t>
            </a:r>
            <a:r>
              <a:rPr lang="zh-TW" altLang="en-US" dirty="0"/>
              <a:t>如果解析不了，就會透過藍色方塊路徑去問</a:t>
            </a:r>
            <a:r>
              <a:rPr lang="en-US" altLang="zh-TW" dirty="0"/>
              <a:t>8.8.8.8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282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Bind9</a:t>
            </a:r>
            <a:r>
              <a:rPr lang="zh-TW" altLang="en-US" dirty="0"/>
              <a:t>如果解析不了，就會透過藍色方塊路徑去問</a:t>
            </a:r>
            <a:r>
              <a:rPr lang="en-US" altLang="zh-TW" dirty="0"/>
              <a:t>8.8.8.8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62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527300"/>
            <a:ext cx="10363200" cy="1143000"/>
          </a:xfrm>
        </p:spPr>
        <p:txBody>
          <a:bodyPr lIns="91440" tIns="45720" rIns="91440" bIns="45720" anchor="ctr"/>
          <a:lstStyle>
            <a:lvl1pPr>
              <a:defRPr sz="4800" b="1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A9BF25D-8552-4C42-8F5C-36E233E5737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8DC95-6EC9-4694-A2E6-304A50131A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467" y="658070"/>
            <a:ext cx="655656" cy="6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8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994A9BC1-DD0B-45CE-A842-4B6BDEE4A5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49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11186009" y="1143000"/>
            <a:ext cx="184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D2C18B7-9795-4970-A3B3-E148A262CA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24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C8932A9-4F2C-4B8C-943C-E935BDDAD6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63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2291" y="1649506"/>
            <a:ext cx="10325101" cy="430679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800">
                <a:solidFill>
                  <a:srgbClr val="596F9F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600" baseline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4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>
              <a:defRPr sz="22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>
              <a:defRPr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	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 sz="1600"/>
            </a:lvl1pPr>
          </a:lstStyle>
          <a:p>
            <a:fld id="{8D3C0205-A4ED-49FA-A528-855184B0DC6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407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/>
          </p:nvPr>
        </p:nvSpPr>
        <p:spPr>
          <a:xfrm>
            <a:off x="6276624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C3EAC65-6E48-47F9-A508-3B23ADB9FD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01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1"/>
          </p:nvPr>
        </p:nvSpPr>
        <p:spPr>
          <a:xfrm>
            <a:off x="903118" y="1498600"/>
            <a:ext cx="5040489" cy="44577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244167" y="1497013"/>
            <a:ext cx="5077884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25B07F57-CBA6-4CDE-88DD-8693E0CC35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04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1519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E82676A3-2B97-41A6-9128-8DA59EA958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89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89517" y="596900"/>
            <a:ext cx="5057423" cy="787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389512" y="1497013"/>
            <a:ext cx="5053189" cy="4459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289C69E-C818-431A-9DBE-1782311EBB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2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 IN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8691" y="1625604"/>
            <a:ext cx="5178909" cy="3810219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4B311D3F-1939-4C5B-805B-EA1AFBE2E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37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00"/>
            <a:ext cx="12192000" cy="5486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FF5D7BD-7131-45BE-98F1-674413530B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50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91" y="5486400"/>
            <a:ext cx="10358967" cy="342900"/>
          </a:xfrm>
        </p:spPr>
        <p:txBody>
          <a:bodyPr/>
          <a:lstStyle>
            <a:lvl1pPr algn="r">
              <a:defRPr sz="1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11"/>
            <a:ext cx="12192000" cy="485563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01BEB3B3-9096-4A4D-ADD8-1718D5615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9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2291" y="596900"/>
            <a:ext cx="10358967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8425" y="1497013"/>
            <a:ext cx="10358967" cy="445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96967" y="6533102"/>
            <a:ext cx="24384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5D177D2-638F-4B51-B1FF-7398CBFDD6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6007100"/>
            <a:ext cx="12192000" cy="587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449263"/>
            <a:ext cx="12192000" cy="587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  </a:t>
            </a:r>
          </a:p>
        </p:txBody>
      </p:sp>
      <p:sp>
        <p:nvSpPr>
          <p:cNvPr id="7" name="Text Placeholder 8"/>
          <p:cNvSpPr txBox="1">
            <a:spLocks/>
          </p:cNvSpPr>
          <p:nvPr userDrawn="1"/>
        </p:nvSpPr>
        <p:spPr>
          <a:xfrm>
            <a:off x="-78657" y="81820"/>
            <a:ext cx="5545395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/>
            <a:r>
              <a:rPr lang="en-US" altLang="zh-TW" kern="0" dirty="0"/>
              <a:t>NEMS </a:t>
            </a:r>
            <a:r>
              <a:rPr lang="en-US" altLang="zh-TW" kern="0" baseline="0" dirty="0"/>
              <a:t>Lab, CSD</a:t>
            </a:r>
            <a:endParaRPr lang="en-US" altLang="zh-TW" kern="0" dirty="0"/>
          </a:p>
        </p:txBody>
      </p:sp>
      <p:sp>
        <p:nvSpPr>
          <p:cNvPr id="8" name="Text Placeholder 8"/>
          <p:cNvSpPr txBox="1">
            <a:spLocks/>
          </p:cNvSpPr>
          <p:nvPr userDrawn="1"/>
        </p:nvSpPr>
        <p:spPr>
          <a:xfrm>
            <a:off x="9384890" y="81820"/>
            <a:ext cx="2650478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 algn="r"/>
            <a:r>
              <a:rPr lang="en-US" altLang="zh-TW" kern="0" dirty="0"/>
              <a:t>NCTU, Taiwan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21" r:id="rId3"/>
    <p:sldLayoutId id="2147484222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3" r:id="rId11"/>
    <p:sldLayoutId id="21474842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ts val="2800"/>
        </a:lnSpc>
        <a:spcBef>
          <a:spcPct val="0"/>
        </a:spcBef>
        <a:spcAft>
          <a:spcPct val="30000"/>
        </a:spcAft>
        <a:buFont typeface="Wingdings" panose="05000000000000000000" pitchFamily="2" charset="2"/>
        <a:buChar char="l"/>
        <a:defRPr sz="28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14350" indent="-114300" algn="l" rtl="0" eaLnBrk="0" fontAlgn="base" hangingPunct="0">
        <a:lnSpc>
          <a:spcPts val="2400"/>
        </a:lnSpc>
        <a:spcBef>
          <a:spcPct val="10000"/>
        </a:spcBef>
        <a:spcAft>
          <a:spcPct val="30000"/>
        </a:spcAft>
        <a:buSzPct val="80000"/>
        <a:buFont typeface="Courier New" panose="02070309020205020404" pitchFamily="49" charset="0"/>
        <a:buChar char="o"/>
        <a:defRPr sz="26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23938" indent="-285750" algn="l" rtl="0" eaLnBrk="0" fontAlgn="base" hangingPunct="0">
        <a:lnSpc>
          <a:spcPts val="2000"/>
        </a:lnSpc>
        <a:spcBef>
          <a:spcPct val="10000"/>
        </a:spcBef>
        <a:spcAft>
          <a:spcPct val="30000"/>
        </a:spcAft>
        <a:buSzPct val="80000"/>
        <a:buFont typeface="Wingdings" panose="05000000000000000000" pitchFamily="2" charset="2"/>
        <a:buChar char="n"/>
        <a:defRPr sz="24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00150" indent="-114300" algn="l" rtl="0" eaLnBrk="0" fontAlgn="base" hangingPunct="0">
        <a:lnSpc>
          <a:spcPts val="1800"/>
        </a:lnSpc>
        <a:spcBef>
          <a:spcPct val="10000"/>
        </a:spcBef>
        <a:spcAft>
          <a:spcPct val="30000"/>
        </a:spcAft>
        <a:buSzPct val="80000"/>
        <a:buChar char="•"/>
        <a:defRPr sz="22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543050" indent="-114300" algn="l" rtl="0" eaLnBrk="0" fontAlgn="base" hangingPunct="0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20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0002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6pPr>
      <a:lvl7pPr marL="24574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7pPr>
      <a:lvl8pPr marL="29146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8pPr>
      <a:lvl9pPr marL="33718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>
            <a:extLst>
              <a:ext uri="{FF2B5EF4-FFF2-40B4-BE49-F238E27FC236}">
                <a16:creationId xmlns:a16="http://schemas.microsoft.com/office/drawing/2014/main" id="{88E2C258-55B3-45E4-953C-65EEDF841197}"/>
              </a:ext>
            </a:extLst>
          </p:cNvPr>
          <p:cNvSpPr/>
          <p:nvPr/>
        </p:nvSpPr>
        <p:spPr bwMode="auto"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D7B4398-D78A-4BA7-8F90-55DB9428E0AB}"/>
              </a:ext>
            </a:extLst>
          </p:cNvPr>
          <p:cNvGrpSpPr/>
          <p:nvPr/>
        </p:nvGrpSpPr>
        <p:grpSpPr>
          <a:xfrm>
            <a:off x="742863" y="5164637"/>
            <a:ext cx="1421378" cy="1174048"/>
            <a:chOff x="672393" y="5164637"/>
            <a:chExt cx="1421378" cy="1174048"/>
          </a:xfrm>
        </p:grpSpPr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2BD60275-3C34-46E0-9CF6-2483E90B7ABD}"/>
                </a:ext>
              </a:extLst>
            </p:cNvPr>
            <p:cNvSpPr/>
            <p:nvPr/>
          </p:nvSpPr>
          <p:spPr bwMode="auto">
            <a:xfrm>
              <a:off x="672393" y="5164637"/>
              <a:ext cx="1421378" cy="1174048"/>
            </a:xfrm>
            <a:prstGeom prst="roundRect">
              <a:avLst/>
            </a:prstGeom>
            <a:solidFill>
              <a:srgbClr val="D9D9D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UE/GNB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5C39D86-5E7A-457B-B40A-FFD97E6A1B96}"/>
                </a:ext>
              </a:extLst>
            </p:cNvPr>
            <p:cNvSpPr/>
            <p:nvPr/>
          </p:nvSpPr>
          <p:spPr bwMode="auto">
            <a:xfrm>
              <a:off x="1243510" y="5164637"/>
              <a:ext cx="279142" cy="293331"/>
            </a:xfrm>
            <a:prstGeom prst="rect">
              <a:avLst/>
            </a:prstGeom>
            <a:solidFill>
              <a:srgbClr val="B6D7A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671121B-345C-4854-ADD0-2B837C4DF991}"/>
              </a:ext>
            </a:extLst>
          </p:cNvPr>
          <p:cNvSpPr/>
          <p:nvPr/>
        </p:nvSpPr>
        <p:spPr bwMode="auto">
          <a:xfrm>
            <a:off x="2445814" y="5164637"/>
            <a:ext cx="1421380" cy="1174048"/>
          </a:xfrm>
          <a:prstGeom prst="roundRect">
            <a:avLst/>
          </a:prstGeom>
          <a:solidFill>
            <a:srgbClr val="D9D9D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CN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6EEBD2A-ECE2-46EA-81F0-55DF74FC3AA4}"/>
              </a:ext>
            </a:extLst>
          </p:cNvPr>
          <p:cNvSpPr/>
          <p:nvPr/>
        </p:nvSpPr>
        <p:spPr bwMode="auto">
          <a:xfrm>
            <a:off x="3016933" y="5164637"/>
            <a:ext cx="279142" cy="293331"/>
          </a:xfrm>
          <a:prstGeom prst="rect">
            <a:avLst/>
          </a:prstGeom>
          <a:solidFill>
            <a:srgbClr val="B6D7A8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5" name="雲朵形 64">
            <a:extLst>
              <a:ext uri="{FF2B5EF4-FFF2-40B4-BE49-F238E27FC236}">
                <a16:creationId xmlns:a16="http://schemas.microsoft.com/office/drawing/2014/main" id="{7477CD34-6C9E-4EF4-8766-A752A9C06FA2}"/>
              </a:ext>
            </a:extLst>
          </p:cNvPr>
          <p:cNvSpPr/>
          <p:nvPr/>
        </p:nvSpPr>
        <p:spPr bwMode="auto">
          <a:xfrm>
            <a:off x="4923244" y="5115386"/>
            <a:ext cx="2059877" cy="1277365"/>
          </a:xfrm>
          <a:prstGeom prst="cloud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Internet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1D592197-51F0-4B70-98FE-A9792934A80E}"/>
              </a:ext>
            </a:extLst>
          </p:cNvPr>
          <p:cNvSpPr/>
          <p:nvPr/>
        </p:nvSpPr>
        <p:spPr bwMode="auto">
          <a:xfrm>
            <a:off x="928482" y="477211"/>
            <a:ext cx="10335035" cy="4074015"/>
          </a:xfrm>
          <a:prstGeom prst="roundRect">
            <a:avLst/>
          </a:prstGeom>
          <a:solidFill>
            <a:srgbClr val="CFE2F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51C208D5-C4B6-42AE-B419-CF04BA96EEE2}"/>
              </a:ext>
            </a:extLst>
          </p:cNvPr>
          <p:cNvSpPr/>
          <p:nvPr/>
        </p:nvSpPr>
        <p:spPr bwMode="auto">
          <a:xfrm>
            <a:off x="1639806" y="2332899"/>
            <a:ext cx="2651854" cy="1455821"/>
          </a:xfrm>
          <a:prstGeom prst="roundRect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          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951C4688-CBEE-492B-8BDF-F89FB19FED65}"/>
              </a:ext>
            </a:extLst>
          </p:cNvPr>
          <p:cNvGrpSpPr/>
          <p:nvPr/>
        </p:nvGrpSpPr>
        <p:grpSpPr>
          <a:xfrm>
            <a:off x="1652319" y="732848"/>
            <a:ext cx="2050252" cy="1277367"/>
            <a:chOff x="2715348" y="1328117"/>
            <a:chExt cx="2050252" cy="1277367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00E69747-0655-47B3-923B-5B3E8620A93D}"/>
                </a:ext>
              </a:extLst>
            </p:cNvPr>
            <p:cNvSpPr/>
            <p:nvPr/>
          </p:nvSpPr>
          <p:spPr bwMode="auto">
            <a:xfrm>
              <a:off x="2715348" y="1328117"/>
              <a:ext cx="2050252" cy="1277365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GTP</a:t>
              </a:r>
              <a:r>
                <a: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 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Processor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E6923A5-CD22-4B16-B6FC-955C46D3B180}"/>
                </a:ext>
              </a:extLst>
            </p:cNvPr>
            <p:cNvSpPr/>
            <p:nvPr/>
          </p:nvSpPr>
          <p:spPr bwMode="auto">
            <a:xfrm>
              <a:off x="3158126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4D1D51C-A187-4A2F-AA99-AE6232202490}"/>
                </a:ext>
              </a:extLst>
            </p:cNvPr>
            <p:cNvSpPr/>
            <p:nvPr/>
          </p:nvSpPr>
          <p:spPr bwMode="auto">
            <a:xfrm>
              <a:off x="3575235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C28EA80-82F9-4171-B118-E3D65FFF22FF}"/>
                </a:ext>
              </a:extLst>
            </p:cNvPr>
            <p:cNvSpPr/>
            <p:nvPr/>
          </p:nvSpPr>
          <p:spPr bwMode="auto">
            <a:xfrm>
              <a:off x="3992345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1655903D-B71C-4A61-88C4-3FBF7B3DE6A1}"/>
              </a:ext>
            </a:extLst>
          </p:cNvPr>
          <p:cNvSpPr/>
          <p:nvPr/>
        </p:nvSpPr>
        <p:spPr bwMode="auto">
          <a:xfrm>
            <a:off x="2095097" y="2332898"/>
            <a:ext cx="279142" cy="293331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6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05019C2-9487-4F57-9285-BF5B679FE2E5}"/>
              </a:ext>
            </a:extLst>
          </p:cNvPr>
          <p:cNvSpPr/>
          <p:nvPr/>
        </p:nvSpPr>
        <p:spPr bwMode="auto">
          <a:xfrm>
            <a:off x="2512206" y="2332898"/>
            <a:ext cx="279142" cy="293331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5</a:t>
            </a:r>
            <a:endParaRPr kumimoji="0" lang="zh-TW" altLang="en-US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2B12F26-6D2B-4E59-B810-2E816DC7410A}"/>
              </a:ext>
            </a:extLst>
          </p:cNvPr>
          <p:cNvSpPr/>
          <p:nvPr/>
        </p:nvSpPr>
        <p:spPr bwMode="auto">
          <a:xfrm>
            <a:off x="2929316" y="2332898"/>
            <a:ext cx="279142" cy="293331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7</a:t>
            </a:r>
            <a:endParaRPr kumimoji="0" lang="zh-TW" altLang="en-US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8C89208-B1CB-4368-90C3-2219C269C1EE}"/>
              </a:ext>
            </a:extLst>
          </p:cNvPr>
          <p:cNvSpPr/>
          <p:nvPr/>
        </p:nvSpPr>
        <p:spPr bwMode="auto">
          <a:xfrm>
            <a:off x="1954243" y="4255007"/>
            <a:ext cx="279142" cy="293331"/>
          </a:xfrm>
          <a:prstGeom prst="rect">
            <a:avLst/>
          </a:prstGeom>
          <a:solidFill>
            <a:srgbClr val="EA99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CAF6C2E-9CE4-40EA-BAE5-0B396B1B22AC}"/>
              </a:ext>
            </a:extLst>
          </p:cNvPr>
          <p:cNvSpPr/>
          <p:nvPr/>
        </p:nvSpPr>
        <p:spPr bwMode="auto">
          <a:xfrm>
            <a:off x="2371352" y="4255007"/>
            <a:ext cx="279142" cy="293331"/>
          </a:xfrm>
          <a:prstGeom prst="rect">
            <a:avLst/>
          </a:prstGeom>
          <a:solidFill>
            <a:srgbClr val="EA99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C0F4C8E4-1D1D-4CB1-B9E7-97146CFA088E}"/>
              </a:ext>
            </a:extLst>
          </p:cNvPr>
          <p:cNvGrpSpPr/>
          <p:nvPr/>
        </p:nvGrpSpPr>
        <p:grpSpPr>
          <a:xfrm>
            <a:off x="3978339" y="732848"/>
            <a:ext cx="1630368" cy="1277680"/>
            <a:chOff x="3852837" y="1328117"/>
            <a:chExt cx="1630368" cy="1277680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00423FE-522E-4338-AB7D-B3D80689E6A6}"/>
                </a:ext>
              </a:extLst>
            </p:cNvPr>
            <p:cNvSpPr/>
            <p:nvPr/>
          </p:nvSpPr>
          <p:spPr bwMode="auto">
            <a:xfrm>
              <a:off x="3852837" y="1328117"/>
              <a:ext cx="1630368" cy="1277365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ONOS Controller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9EC5085-7BF4-4B1A-95B6-1FD9C8DB118C}"/>
                </a:ext>
              </a:extLst>
            </p:cNvPr>
            <p:cNvSpPr/>
            <p:nvPr/>
          </p:nvSpPr>
          <p:spPr bwMode="auto">
            <a:xfrm>
              <a:off x="4533263" y="2312466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E6FA233B-1E0D-47B2-B363-24A26C66F2B9}"/>
              </a:ext>
            </a:extLst>
          </p:cNvPr>
          <p:cNvCxnSpPr>
            <a:stCxn id="16" idx="2"/>
            <a:endCxn id="19" idx="0"/>
          </p:cNvCxnSpPr>
          <p:nvPr/>
        </p:nvCxnSpPr>
        <p:spPr bwMode="auto">
          <a:xfrm>
            <a:off x="2234668" y="2010215"/>
            <a:ext cx="0" cy="3226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711472F3-5362-4B56-808A-887B7F9B61CD}"/>
              </a:ext>
            </a:extLst>
          </p:cNvPr>
          <p:cNvCxnSpPr>
            <a:stCxn id="17" idx="2"/>
            <a:endCxn id="20" idx="0"/>
          </p:cNvCxnSpPr>
          <p:nvPr/>
        </p:nvCxnSpPr>
        <p:spPr bwMode="auto">
          <a:xfrm>
            <a:off x="2651777" y="2010215"/>
            <a:ext cx="0" cy="3226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DD8EA542-57B5-4653-A0DF-5DDB2BE0BCCB}"/>
              </a:ext>
            </a:extLst>
          </p:cNvPr>
          <p:cNvCxnSpPr>
            <a:stCxn id="18" idx="2"/>
            <a:endCxn id="21" idx="0"/>
          </p:cNvCxnSpPr>
          <p:nvPr/>
        </p:nvCxnSpPr>
        <p:spPr bwMode="auto">
          <a:xfrm>
            <a:off x="3068887" y="2010215"/>
            <a:ext cx="0" cy="3226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CAF05609-B023-4CF0-BAF3-3E5B9E0277FE}"/>
              </a:ext>
            </a:extLst>
          </p:cNvPr>
          <p:cNvCxnSpPr>
            <a:cxnSpLocks/>
            <a:stCxn id="145" idx="3"/>
            <a:endCxn id="34" idx="2"/>
          </p:cNvCxnSpPr>
          <p:nvPr/>
        </p:nvCxnSpPr>
        <p:spPr bwMode="auto">
          <a:xfrm flipV="1">
            <a:off x="4283634" y="2010528"/>
            <a:ext cx="514702" cy="82595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4" name="矩形 143">
            <a:extLst>
              <a:ext uri="{FF2B5EF4-FFF2-40B4-BE49-F238E27FC236}">
                <a16:creationId xmlns:a16="http://schemas.microsoft.com/office/drawing/2014/main" id="{8D0CD8BA-942D-4876-B195-D2E9ECA039BB}"/>
              </a:ext>
            </a:extLst>
          </p:cNvPr>
          <p:cNvSpPr/>
          <p:nvPr/>
        </p:nvSpPr>
        <p:spPr bwMode="auto">
          <a:xfrm>
            <a:off x="4004492" y="3060808"/>
            <a:ext cx="279142" cy="293331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414BF12B-CCEA-4163-9FCF-DF1622F59643}"/>
              </a:ext>
            </a:extLst>
          </p:cNvPr>
          <p:cNvSpPr/>
          <p:nvPr/>
        </p:nvSpPr>
        <p:spPr bwMode="auto">
          <a:xfrm>
            <a:off x="4004492" y="2689812"/>
            <a:ext cx="279142" cy="293331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8CC5FD88-5C4E-45F0-A146-BBEFBFA58128}"/>
              </a:ext>
            </a:extLst>
          </p:cNvPr>
          <p:cNvCxnSpPr>
            <a:stCxn id="21" idx="2"/>
            <a:endCxn id="144" idx="1"/>
          </p:cNvCxnSpPr>
          <p:nvPr/>
        </p:nvCxnSpPr>
        <p:spPr bwMode="auto">
          <a:xfrm>
            <a:off x="3068887" y="2626229"/>
            <a:ext cx="935605" cy="5812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50D89D55-7696-4B52-9F0C-68647B4C0514}"/>
              </a:ext>
            </a:extLst>
          </p:cNvPr>
          <p:cNvSpPr/>
          <p:nvPr/>
        </p:nvSpPr>
        <p:spPr bwMode="auto">
          <a:xfrm>
            <a:off x="2095097" y="3496086"/>
            <a:ext cx="279142" cy="293331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2</a:t>
            </a:r>
            <a:endParaRPr kumimoji="0" lang="zh-TW" altLang="en-US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B09199BC-4A16-4B67-AEBF-F317725E7BEA}"/>
              </a:ext>
            </a:extLst>
          </p:cNvPr>
          <p:cNvSpPr/>
          <p:nvPr/>
        </p:nvSpPr>
        <p:spPr bwMode="auto">
          <a:xfrm>
            <a:off x="2512206" y="3496086"/>
            <a:ext cx="279142" cy="293331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1</a:t>
            </a:r>
            <a:endParaRPr kumimoji="0" lang="zh-TW" altLang="en-US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F0BDAE2F-26D3-497D-86CB-762356FB7D62}"/>
              </a:ext>
            </a:extLst>
          </p:cNvPr>
          <p:cNvCxnSpPr>
            <a:stCxn id="19" idx="2"/>
            <a:endCxn id="120" idx="0"/>
          </p:cNvCxnSpPr>
          <p:nvPr/>
        </p:nvCxnSpPr>
        <p:spPr bwMode="auto">
          <a:xfrm>
            <a:off x="2234668" y="2626229"/>
            <a:ext cx="0" cy="8698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7837649A-1A99-44B1-BD38-82CFC9C5579C}"/>
              </a:ext>
            </a:extLst>
          </p:cNvPr>
          <p:cNvCxnSpPr>
            <a:stCxn id="20" idx="2"/>
            <a:endCxn id="121" idx="0"/>
          </p:cNvCxnSpPr>
          <p:nvPr/>
        </p:nvCxnSpPr>
        <p:spPr bwMode="auto">
          <a:xfrm>
            <a:off x="2651777" y="2626229"/>
            <a:ext cx="0" cy="8698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2FBEA2D2-4D44-4C14-AEAA-9909025AE4C7}"/>
              </a:ext>
            </a:extLst>
          </p:cNvPr>
          <p:cNvCxnSpPr>
            <a:stCxn id="121" idx="2"/>
            <a:endCxn id="27" idx="0"/>
          </p:cNvCxnSpPr>
          <p:nvPr/>
        </p:nvCxnSpPr>
        <p:spPr bwMode="auto">
          <a:xfrm flipH="1">
            <a:off x="2510923" y="3789417"/>
            <a:ext cx="140854" cy="4655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C206BB2F-4C44-46E2-80E6-B5FEED13CA49}"/>
              </a:ext>
            </a:extLst>
          </p:cNvPr>
          <p:cNvCxnSpPr>
            <a:stCxn id="120" idx="2"/>
            <a:endCxn id="26" idx="0"/>
          </p:cNvCxnSpPr>
          <p:nvPr/>
        </p:nvCxnSpPr>
        <p:spPr bwMode="auto">
          <a:xfrm flipH="1">
            <a:off x="2093814" y="3789417"/>
            <a:ext cx="140854" cy="4655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DEBAC73E-C78F-4ED3-B65E-DA827343A6BC}"/>
              </a:ext>
            </a:extLst>
          </p:cNvPr>
          <p:cNvGrpSpPr/>
          <p:nvPr/>
        </p:nvGrpSpPr>
        <p:grpSpPr>
          <a:xfrm>
            <a:off x="5884442" y="2568790"/>
            <a:ext cx="1341356" cy="1277365"/>
            <a:chOff x="5031946" y="2568790"/>
            <a:chExt cx="1341356" cy="1277365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8209CC48-4B96-4F5F-90A5-E3C883E81897}"/>
                </a:ext>
              </a:extLst>
            </p:cNvPr>
            <p:cNvSpPr/>
            <p:nvPr/>
          </p:nvSpPr>
          <p:spPr bwMode="auto">
            <a:xfrm>
              <a:off x="5031946" y="2568790"/>
              <a:ext cx="1341356" cy="1277365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Entry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CBA8F4F0-B0EF-46F2-A597-1295747ADE5A}"/>
                </a:ext>
              </a:extLst>
            </p:cNvPr>
            <p:cNvSpPr/>
            <p:nvPr/>
          </p:nvSpPr>
          <p:spPr bwMode="auto">
            <a:xfrm>
              <a:off x="5031946" y="3059292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9CBD3B4-D52A-4ED3-A943-EED7B0FEA7C0}"/>
                </a:ext>
              </a:extLst>
            </p:cNvPr>
            <p:cNvSpPr/>
            <p:nvPr/>
          </p:nvSpPr>
          <p:spPr bwMode="auto">
            <a:xfrm>
              <a:off x="6094160" y="3059291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D5F60CD9-8727-4ACF-92B2-1D2E32E7AE3A}"/>
                </a:ext>
              </a:extLst>
            </p:cNvPr>
            <p:cNvSpPr/>
            <p:nvPr/>
          </p:nvSpPr>
          <p:spPr bwMode="auto">
            <a:xfrm>
              <a:off x="5565448" y="2568790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EE4AC7E9-316D-4F5B-98D1-1B47A2F186E0}"/>
              </a:ext>
            </a:extLst>
          </p:cNvPr>
          <p:cNvCxnSpPr>
            <a:stCxn id="69" idx="3"/>
            <a:endCxn id="73" idx="2"/>
          </p:cNvCxnSpPr>
          <p:nvPr/>
        </p:nvCxnSpPr>
        <p:spPr bwMode="auto">
          <a:xfrm flipV="1">
            <a:off x="7225798" y="2010213"/>
            <a:ext cx="942485" cy="119574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197712E-68E3-4EE9-9CCA-E30F5805D437}"/>
              </a:ext>
            </a:extLst>
          </p:cNvPr>
          <p:cNvCxnSpPr>
            <a:stCxn id="144" idx="3"/>
            <a:endCxn id="66" idx="1"/>
          </p:cNvCxnSpPr>
          <p:nvPr/>
        </p:nvCxnSpPr>
        <p:spPr bwMode="auto">
          <a:xfrm flipV="1">
            <a:off x="4283634" y="3205958"/>
            <a:ext cx="1600808" cy="15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4E572767-4512-4AA8-9FE4-B006CE58C9C9}"/>
              </a:ext>
            </a:extLst>
          </p:cNvPr>
          <p:cNvGrpSpPr/>
          <p:nvPr/>
        </p:nvGrpSpPr>
        <p:grpSpPr>
          <a:xfrm>
            <a:off x="7501599" y="732848"/>
            <a:ext cx="1341356" cy="1277365"/>
            <a:chOff x="7913184" y="695302"/>
            <a:chExt cx="1341356" cy="1277365"/>
          </a:xfrm>
        </p:grpSpPr>
        <p:sp>
          <p:nvSpPr>
            <p:cNvPr id="72" name="矩形: 圓角 71">
              <a:extLst>
                <a:ext uri="{FF2B5EF4-FFF2-40B4-BE49-F238E27FC236}">
                  <a16:creationId xmlns:a16="http://schemas.microsoft.com/office/drawing/2014/main" id="{0725544C-2216-490E-8446-6773EFE88224}"/>
                </a:ext>
              </a:extLst>
            </p:cNvPr>
            <p:cNvSpPr/>
            <p:nvPr/>
          </p:nvSpPr>
          <p:spPr bwMode="auto">
            <a:xfrm>
              <a:off x="7913184" y="695302"/>
              <a:ext cx="1341356" cy="1277365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Bind9</a:t>
              </a:r>
            </a:p>
            <a:p>
              <a:pPr algn="ctr"/>
              <a:r>
                <a:rPr lang="en-US" altLang="zh-TW" sz="18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(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APP2</a:t>
              </a:r>
              <a:r>
                <a:rPr lang="en-US" altLang="zh-TW" sz="18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)</a:t>
              </a:r>
              <a:endPara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B3367E95-2B55-488C-B978-3AAA4D47F0D1}"/>
                </a:ext>
              </a:extLst>
            </p:cNvPr>
            <p:cNvSpPr/>
            <p:nvPr/>
          </p:nvSpPr>
          <p:spPr bwMode="auto">
            <a:xfrm>
              <a:off x="8440297" y="1679336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00D2C867-C52E-48D9-8710-F55EFC9B8CB2}"/>
                </a:ext>
              </a:extLst>
            </p:cNvPr>
            <p:cNvSpPr/>
            <p:nvPr/>
          </p:nvSpPr>
          <p:spPr bwMode="auto">
            <a:xfrm>
              <a:off x="8975398" y="1182351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171" name="群組 170">
            <a:extLst>
              <a:ext uri="{FF2B5EF4-FFF2-40B4-BE49-F238E27FC236}">
                <a16:creationId xmlns:a16="http://schemas.microsoft.com/office/drawing/2014/main" id="{3C2A4FC7-84FC-492F-8A42-1F116FDC606B}"/>
              </a:ext>
            </a:extLst>
          </p:cNvPr>
          <p:cNvGrpSpPr/>
          <p:nvPr/>
        </p:nvGrpSpPr>
        <p:grpSpPr>
          <a:xfrm>
            <a:off x="9358151" y="2767484"/>
            <a:ext cx="1158466" cy="1783742"/>
            <a:chOff x="8594806" y="2767484"/>
            <a:chExt cx="1158466" cy="1783742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E48990A-5620-42C8-AB24-6E663976CDD0}"/>
                </a:ext>
              </a:extLst>
            </p:cNvPr>
            <p:cNvSpPr/>
            <p:nvPr/>
          </p:nvSpPr>
          <p:spPr bwMode="auto">
            <a:xfrm>
              <a:off x="8594806" y="2767484"/>
              <a:ext cx="1158466" cy="1021236"/>
            </a:xfrm>
            <a:prstGeom prst="rect">
              <a:avLst/>
            </a:prstGeom>
            <a:solidFill>
              <a:srgbClr val="00B0F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K8S NAT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E4F3FC7-D142-4B7F-B0CF-3BB54D8E6D3A}"/>
                </a:ext>
              </a:extLst>
            </p:cNvPr>
            <p:cNvSpPr/>
            <p:nvPr/>
          </p:nvSpPr>
          <p:spPr bwMode="auto">
            <a:xfrm>
              <a:off x="9034468" y="4257895"/>
              <a:ext cx="279142" cy="293331"/>
            </a:xfrm>
            <a:prstGeom prst="rect">
              <a:avLst/>
            </a:prstGeom>
            <a:solidFill>
              <a:srgbClr val="B6D7A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9E823532-4F0E-4E2F-BC86-B8CD7F844DA5}"/>
              </a:ext>
            </a:extLst>
          </p:cNvPr>
          <p:cNvCxnSpPr>
            <a:cxnSpLocks/>
            <a:stCxn id="47" idx="2"/>
            <a:endCxn id="98" idx="0"/>
          </p:cNvCxnSpPr>
          <p:nvPr/>
        </p:nvCxnSpPr>
        <p:spPr bwMode="auto">
          <a:xfrm>
            <a:off x="9937384" y="3788720"/>
            <a:ext cx="0" cy="46917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43392B4E-1F05-4C97-9E1D-717049156B87}"/>
              </a:ext>
            </a:extLst>
          </p:cNvPr>
          <p:cNvGrpSpPr/>
          <p:nvPr/>
        </p:nvGrpSpPr>
        <p:grpSpPr>
          <a:xfrm>
            <a:off x="5884475" y="732848"/>
            <a:ext cx="1341356" cy="1277365"/>
            <a:chOff x="7463435" y="695302"/>
            <a:chExt cx="1341356" cy="1277365"/>
          </a:xfrm>
        </p:grpSpPr>
        <p:sp>
          <p:nvSpPr>
            <p:cNvPr id="118" name="矩形: 圓角 117">
              <a:extLst>
                <a:ext uri="{FF2B5EF4-FFF2-40B4-BE49-F238E27FC236}">
                  <a16:creationId xmlns:a16="http://schemas.microsoft.com/office/drawing/2014/main" id="{183B4858-F27F-4ED1-B9A9-F7045F1626F2}"/>
                </a:ext>
              </a:extLst>
            </p:cNvPr>
            <p:cNvSpPr/>
            <p:nvPr/>
          </p:nvSpPr>
          <p:spPr bwMode="auto">
            <a:xfrm>
              <a:off x="7463435" y="695302"/>
              <a:ext cx="1341356" cy="1277365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Nginx</a:t>
              </a:r>
            </a:p>
            <a:p>
              <a:pPr algn="ctr"/>
              <a:r>
                <a:rPr lang="en-US" altLang="zh-TW" sz="18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(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APP1</a:t>
              </a:r>
              <a:r>
                <a:rPr lang="en-US" altLang="zh-TW" sz="18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)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8391988C-E7C4-4A63-8D47-FED2DFAE8D5F}"/>
                </a:ext>
              </a:extLst>
            </p:cNvPr>
            <p:cNvSpPr/>
            <p:nvPr/>
          </p:nvSpPr>
          <p:spPr bwMode="auto">
            <a:xfrm>
              <a:off x="7994542" y="1679336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106" name="接點: 肘形 105">
            <a:extLst>
              <a:ext uri="{FF2B5EF4-FFF2-40B4-BE49-F238E27FC236}">
                <a16:creationId xmlns:a16="http://schemas.microsoft.com/office/drawing/2014/main" id="{C45945A5-4282-4F17-B17A-5707BF64EDAA}"/>
              </a:ext>
            </a:extLst>
          </p:cNvPr>
          <p:cNvCxnSpPr>
            <a:cxnSpLocks/>
            <a:stCxn id="91" idx="3"/>
            <a:endCxn id="47" idx="0"/>
          </p:cNvCxnSpPr>
          <p:nvPr/>
        </p:nvCxnSpPr>
        <p:spPr bwMode="auto">
          <a:xfrm>
            <a:off x="8842955" y="1366563"/>
            <a:ext cx="1094429" cy="1400921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389B2C29-44DC-412E-839C-3A52CAFCC567}"/>
              </a:ext>
            </a:extLst>
          </p:cNvPr>
          <p:cNvCxnSpPr>
            <a:stCxn id="26" idx="2"/>
            <a:endCxn id="38" idx="0"/>
          </p:cNvCxnSpPr>
          <p:nvPr/>
        </p:nvCxnSpPr>
        <p:spPr bwMode="auto">
          <a:xfrm flipH="1">
            <a:off x="1453551" y="4548338"/>
            <a:ext cx="640263" cy="6162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87821B00-DB0A-4DE6-A675-C3E4BFC243C7}"/>
              </a:ext>
            </a:extLst>
          </p:cNvPr>
          <p:cNvCxnSpPr>
            <a:stCxn id="27" idx="2"/>
            <a:endCxn id="39" idx="0"/>
          </p:cNvCxnSpPr>
          <p:nvPr/>
        </p:nvCxnSpPr>
        <p:spPr bwMode="auto">
          <a:xfrm>
            <a:off x="2510923" y="4548338"/>
            <a:ext cx="645581" cy="6162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B01C3F7D-14F7-4187-9F8F-193F858EDF04}"/>
              </a:ext>
            </a:extLst>
          </p:cNvPr>
          <p:cNvSpPr/>
          <p:nvPr/>
        </p:nvSpPr>
        <p:spPr bwMode="auto">
          <a:xfrm>
            <a:off x="4004492" y="5512201"/>
            <a:ext cx="733694" cy="426340"/>
          </a:xfrm>
          <a:prstGeom prst="rightArrow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6EC29BD-D976-47C3-B8D2-D1B96562160E}"/>
              </a:ext>
            </a:extLst>
          </p:cNvPr>
          <p:cNvSpPr/>
          <p:nvPr/>
        </p:nvSpPr>
        <p:spPr bwMode="auto">
          <a:xfrm>
            <a:off x="3586790" y="5578705"/>
            <a:ext cx="279142" cy="293331"/>
          </a:xfrm>
          <a:prstGeom prst="rect">
            <a:avLst/>
          </a:prstGeom>
          <a:solidFill>
            <a:srgbClr val="B6D7A8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E2F6D8DD-F33E-4700-AC71-9DD40CAC56C8}"/>
              </a:ext>
            </a:extLst>
          </p:cNvPr>
          <p:cNvCxnSpPr>
            <a:stCxn id="122" idx="2"/>
            <a:endCxn id="70" idx="0"/>
          </p:cNvCxnSpPr>
          <p:nvPr/>
        </p:nvCxnSpPr>
        <p:spPr bwMode="auto">
          <a:xfrm>
            <a:off x="6555153" y="2010213"/>
            <a:ext cx="2362" cy="5585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7" name="箭號: 向右 86">
            <a:extLst>
              <a:ext uri="{FF2B5EF4-FFF2-40B4-BE49-F238E27FC236}">
                <a16:creationId xmlns:a16="http://schemas.microsoft.com/office/drawing/2014/main" id="{54292D06-C6F2-405D-A028-F7EDB5DFD1A7}"/>
              </a:ext>
            </a:extLst>
          </p:cNvPr>
          <p:cNvSpPr/>
          <p:nvPr/>
        </p:nvSpPr>
        <p:spPr bwMode="auto">
          <a:xfrm rot="10800000">
            <a:off x="7168177" y="5491443"/>
            <a:ext cx="2876361" cy="426340"/>
          </a:xfrm>
          <a:prstGeom prst="rightArrow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A290C5C-783E-42BF-93CC-7D7BC5979972}"/>
              </a:ext>
            </a:extLst>
          </p:cNvPr>
          <p:cNvSpPr/>
          <p:nvPr/>
        </p:nvSpPr>
        <p:spPr bwMode="auto">
          <a:xfrm rot="5400000">
            <a:off x="9453642" y="5220372"/>
            <a:ext cx="967481" cy="214312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53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>
            <a:extLst>
              <a:ext uri="{FF2B5EF4-FFF2-40B4-BE49-F238E27FC236}">
                <a16:creationId xmlns:a16="http://schemas.microsoft.com/office/drawing/2014/main" id="{88E2C258-55B3-45E4-953C-65EEDF841197}"/>
              </a:ext>
            </a:extLst>
          </p:cNvPr>
          <p:cNvSpPr/>
          <p:nvPr/>
        </p:nvSpPr>
        <p:spPr bwMode="auto"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D7B4398-D78A-4BA7-8F90-55DB9428E0AB}"/>
              </a:ext>
            </a:extLst>
          </p:cNvPr>
          <p:cNvGrpSpPr/>
          <p:nvPr/>
        </p:nvGrpSpPr>
        <p:grpSpPr>
          <a:xfrm>
            <a:off x="742863" y="5164637"/>
            <a:ext cx="1421378" cy="1174048"/>
            <a:chOff x="672393" y="5164637"/>
            <a:chExt cx="1421378" cy="1174048"/>
          </a:xfrm>
        </p:grpSpPr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2BD60275-3C34-46E0-9CF6-2483E90B7ABD}"/>
                </a:ext>
              </a:extLst>
            </p:cNvPr>
            <p:cNvSpPr/>
            <p:nvPr/>
          </p:nvSpPr>
          <p:spPr bwMode="auto">
            <a:xfrm>
              <a:off x="672393" y="5164637"/>
              <a:ext cx="1421378" cy="1174048"/>
            </a:xfrm>
            <a:prstGeom prst="roundRect">
              <a:avLst/>
            </a:prstGeom>
            <a:solidFill>
              <a:srgbClr val="D9D9D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UE/GNB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5C39D86-5E7A-457B-B40A-FFD97E6A1B96}"/>
                </a:ext>
              </a:extLst>
            </p:cNvPr>
            <p:cNvSpPr/>
            <p:nvPr/>
          </p:nvSpPr>
          <p:spPr bwMode="auto">
            <a:xfrm>
              <a:off x="1243510" y="5164637"/>
              <a:ext cx="279142" cy="293331"/>
            </a:xfrm>
            <a:prstGeom prst="rect">
              <a:avLst/>
            </a:prstGeom>
            <a:solidFill>
              <a:srgbClr val="B6D7A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671121B-345C-4854-ADD0-2B837C4DF991}"/>
              </a:ext>
            </a:extLst>
          </p:cNvPr>
          <p:cNvSpPr/>
          <p:nvPr/>
        </p:nvSpPr>
        <p:spPr bwMode="auto">
          <a:xfrm>
            <a:off x="2445814" y="5164637"/>
            <a:ext cx="1421380" cy="1174048"/>
          </a:xfrm>
          <a:prstGeom prst="roundRect">
            <a:avLst/>
          </a:prstGeom>
          <a:solidFill>
            <a:srgbClr val="D9D9D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CN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6EEBD2A-ECE2-46EA-81F0-55DF74FC3AA4}"/>
              </a:ext>
            </a:extLst>
          </p:cNvPr>
          <p:cNvSpPr/>
          <p:nvPr/>
        </p:nvSpPr>
        <p:spPr bwMode="auto">
          <a:xfrm>
            <a:off x="3016933" y="5164637"/>
            <a:ext cx="279142" cy="293331"/>
          </a:xfrm>
          <a:prstGeom prst="rect">
            <a:avLst/>
          </a:prstGeom>
          <a:solidFill>
            <a:srgbClr val="B6D7A8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5" name="雲朵形 64">
            <a:extLst>
              <a:ext uri="{FF2B5EF4-FFF2-40B4-BE49-F238E27FC236}">
                <a16:creationId xmlns:a16="http://schemas.microsoft.com/office/drawing/2014/main" id="{7477CD34-6C9E-4EF4-8766-A752A9C06FA2}"/>
              </a:ext>
            </a:extLst>
          </p:cNvPr>
          <p:cNvSpPr/>
          <p:nvPr/>
        </p:nvSpPr>
        <p:spPr bwMode="auto">
          <a:xfrm>
            <a:off x="4923244" y="5115386"/>
            <a:ext cx="2059877" cy="1277365"/>
          </a:xfrm>
          <a:prstGeom prst="cloud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Internet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1D592197-51F0-4B70-98FE-A9792934A80E}"/>
              </a:ext>
            </a:extLst>
          </p:cNvPr>
          <p:cNvSpPr/>
          <p:nvPr/>
        </p:nvSpPr>
        <p:spPr bwMode="auto">
          <a:xfrm>
            <a:off x="928482" y="477211"/>
            <a:ext cx="10335035" cy="4074015"/>
          </a:xfrm>
          <a:prstGeom prst="roundRect">
            <a:avLst/>
          </a:prstGeom>
          <a:solidFill>
            <a:srgbClr val="CFE2F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51C208D5-C4B6-42AE-B419-CF04BA96EEE2}"/>
              </a:ext>
            </a:extLst>
          </p:cNvPr>
          <p:cNvSpPr/>
          <p:nvPr/>
        </p:nvSpPr>
        <p:spPr bwMode="auto">
          <a:xfrm>
            <a:off x="1639806" y="2332899"/>
            <a:ext cx="2651854" cy="1455821"/>
          </a:xfrm>
          <a:prstGeom prst="roundRect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4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          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951C4688-CBEE-492B-8BDF-F89FB19FED65}"/>
              </a:ext>
            </a:extLst>
          </p:cNvPr>
          <p:cNvGrpSpPr/>
          <p:nvPr/>
        </p:nvGrpSpPr>
        <p:grpSpPr>
          <a:xfrm>
            <a:off x="1652319" y="732848"/>
            <a:ext cx="2050252" cy="1277367"/>
            <a:chOff x="2715348" y="1328117"/>
            <a:chExt cx="2050252" cy="1277367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00E69747-0655-47B3-923B-5B3E8620A93D}"/>
                </a:ext>
              </a:extLst>
            </p:cNvPr>
            <p:cNvSpPr/>
            <p:nvPr/>
          </p:nvSpPr>
          <p:spPr bwMode="auto">
            <a:xfrm>
              <a:off x="2715348" y="1328117"/>
              <a:ext cx="2050252" cy="1277365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GTP</a:t>
              </a:r>
              <a:r>
                <a:rPr kumimoji="0" lang="zh-TW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 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Processor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E6923A5-CD22-4B16-B6FC-955C46D3B180}"/>
                </a:ext>
              </a:extLst>
            </p:cNvPr>
            <p:cNvSpPr/>
            <p:nvPr/>
          </p:nvSpPr>
          <p:spPr bwMode="auto">
            <a:xfrm>
              <a:off x="3158126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4D1D51C-A187-4A2F-AA99-AE6232202490}"/>
                </a:ext>
              </a:extLst>
            </p:cNvPr>
            <p:cNvSpPr/>
            <p:nvPr/>
          </p:nvSpPr>
          <p:spPr bwMode="auto">
            <a:xfrm>
              <a:off x="3575235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C28EA80-82F9-4171-B118-E3D65FFF22FF}"/>
                </a:ext>
              </a:extLst>
            </p:cNvPr>
            <p:cNvSpPr/>
            <p:nvPr/>
          </p:nvSpPr>
          <p:spPr bwMode="auto">
            <a:xfrm>
              <a:off x="3992345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1655903D-B71C-4A61-88C4-3FBF7B3DE6A1}"/>
              </a:ext>
            </a:extLst>
          </p:cNvPr>
          <p:cNvSpPr/>
          <p:nvPr/>
        </p:nvSpPr>
        <p:spPr bwMode="auto">
          <a:xfrm>
            <a:off x="2095097" y="2332898"/>
            <a:ext cx="279142" cy="293331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6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05019C2-9487-4F57-9285-BF5B679FE2E5}"/>
              </a:ext>
            </a:extLst>
          </p:cNvPr>
          <p:cNvSpPr/>
          <p:nvPr/>
        </p:nvSpPr>
        <p:spPr bwMode="auto">
          <a:xfrm>
            <a:off x="2512206" y="2332898"/>
            <a:ext cx="279142" cy="293331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5</a:t>
            </a:r>
            <a:endParaRPr kumimoji="0" lang="zh-TW" altLang="en-US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2B12F26-6D2B-4E59-B810-2E816DC7410A}"/>
              </a:ext>
            </a:extLst>
          </p:cNvPr>
          <p:cNvSpPr/>
          <p:nvPr/>
        </p:nvSpPr>
        <p:spPr bwMode="auto">
          <a:xfrm>
            <a:off x="2929316" y="2332898"/>
            <a:ext cx="279142" cy="293331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7</a:t>
            </a:r>
            <a:endParaRPr kumimoji="0" lang="zh-TW" altLang="en-US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8C89208-B1CB-4368-90C3-2219C269C1EE}"/>
              </a:ext>
            </a:extLst>
          </p:cNvPr>
          <p:cNvSpPr/>
          <p:nvPr/>
        </p:nvSpPr>
        <p:spPr bwMode="auto">
          <a:xfrm>
            <a:off x="1954243" y="4255007"/>
            <a:ext cx="279142" cy="293331"/>
          </a:xfrm>
          <a:prstGeom prst="rect">
            <a:avLst/>
          </a:prstGeom>
          <a:solidFill>
            <a:srgbClr val="EA99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CAF6C2E-9CE4-40EA-BAE5-0B396B1B22AC}"/>
              </a:ext>
            </a:extLst>
          </p:cNvPr>
          <p:cNvSpPr/>
          <p:nvPr/>
        </p:nvSpPr>
        <p:spPr bwMode="auto">
          <a:xfrm>
            <a:off x="2371352" y="4255007"/>
            <a:ext cx="279142" cy="293331"/>
          </a:xfrm>
          <a:prstGeom prst="rect">
            <a:avLst/>
          </a:prstGeom>
          <a:solidFill>
            <a:srgbClr val="EA99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C0F4C8E4-1D1D-4CB1-B9E7-97146CFA088E}"/>
              </a:ext>
            </a:extLst>
          </p:cNvPr>
          <p:cNvGrpSpPr/>
          <p:nvPr/>
        </p:nvGrpSpPr>
        <p:grpSpPr>
          <a:xfrm>
            <a:off x="3978339" y="732848"/>
            <a:ext cx="1630368" cy="1277680"/>
            <a:chOff x="3852837" y="1328117"/>
            <a:chExt cx="1630368" cy="1277680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00423FE-522E-4338-AB7D-B3D80689E6A6}"/>
                </a:ext>
              </a:extLst>
            </p:cNvPr>
            <p:cNvSpPr/>
            <p:nvPr/>
          </p:nvSpPr>
          <p:spPr bwMode="auto">
            <a:xfrm>
              <a:off x="3852837" y="1328117"/>
              <a:ext cx="1630368" cy="1277365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ONOS Controller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9EC5085-7BF4-4B1A-95B6-1FD9C8DB118C}"/>
                </a:ext>
              </a:extLst>
            </p:cNvPr>
            <p:cNvSpPr/>
            <p:nvPr/>
          </p:nvSpPr>
          <p:spPr bwMode="auto">
            <a:xfrm>
              <a:off x="4533263" y="2312466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E6FA233B-1E0D-47B2-B363-24A26C66F2B9}"/>
              </a:ext>
            </a:extLst>
          </p:cNvPr>
          <p:cNvCxnSpPr>
            <a:stCxn id="16" idx="2"/>
            <a:endCxn id="19" idx="0"/>
          </p:cNvCxnSpPr>
          <p:nvPr/>
        </p:nvCxnSpPr>
        <p:spPr bwMode="auto">
          <a:xfrm>
            <a:off x="2234668" y="2010215"/>
            <a:ext cx="0" cy="3226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711472F3-5362-4B56-808A-887B7F9B61CD}"/>
              </a:ext>
            </a:extLst>
          </p:cNvPr>
          <p:cNvCxnSpPr>
            <a:stCxn id="17" idx="2"/>
            <a:endCxn id="20" idx="0"/>
          </p:cNvCxnSpPr>
          <p:nvPr/>
        </p:nvCxnSpPr>
        <p:spPr bwMode="auto">
          <a:xfrm>
            <a:off x="2651777" y="2010215"/>
            <a:ext cx="0" cy="3226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DD8EA542-57B5-4653-A0DF-5DDB2BE0BCCB}"/>
              </a:ext>
            </a:extLst>
          </p:cNvPr>
          <p:cNvCxnSpPr>
            <a:stCxn id="18" idx="2"/>
            <a:endCxn id="21" idx="0"/>
          </p:cNvCxnSpPr>
          <p:nvPr/>
        </p:nvCxnSpPr>
        <p:spPr bwMode="auto">
          <a:xfrm>
            <a:off x="3068887" y="2010215"/>
            <a:ext cx="0" cy="3226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CAF05609-B023-4CF0-BAF3-3E5B9E0277FE}"/>
              </a:ext>
            </a:extLst>
          </p:cNvPr>
          <p:cNvCxnSpPr>
            <a:cxnSpLocks/>
            <a:stCxn id="145" idx="3"/>
            <a:endCxn id="34" idx="2"/>
          </p:cNvCxnSpPr>
          <p:nvPr/>
        </p:nvCxnSpPr>
        <p:spPr bwMode="auto">
          <a:xfrm flipV="1">
            <a:off x="4283634" y="2010528"/>
            <a:ext cx="514702" cy="67332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4" name="矩形 143">
            <a:extLst>
              <a:ext uri="{FF2B5EF4-FFF2-40B4-BE49-F238E27FC236}">
                <a16:creationId xmlns:a16="http://schemas.microsoft.com/office/drawing/2014/main" id="{8D0CD8BA-942D-4876-B195-D2E9ECA039BB}"/>
              </a:ext>
            </a:extLst>
          </p:cNvPr>
          <p:cNvSpPr/>
          <p:nvPr/>
        </p:nvSpPr>
        <p:spPr bwMode="auto">
          <a:xfrm>
            <a:off x="4004492" y="2916993"/>
            <a:ext cx="279142" cy="293331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414BF12B-CCEA-4163-9FCF-DF1622F59643}"/>
              </a:ext>
            </a:extLst>
          </p:cNvPr>
          <p:cNvSpPr/>
          <p:nvPr/>
        </p:nvSpPr>
        <p:spPr bwMode="auto">
          <a:xfrm>
            <a:off x="4004492" y="2537184"/>
            <a:ext cx="279142" cy="293331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50D89D55-7696-4B52-9F0C-68647B4C0514}"/>
              </a:ext>
            </a:extLst>
          </p:cNvPr>
          <p:cNvSpPr/>
          <p:nvPr/>
        </p:nvSpPr>
        <p:spPr bwMode="auto">
          <a:xfrm>
            <a:off x="2095097" y="3496086"/>
            <a:ext cx="279142" cy="293331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2</a:t>
            </a:r>
            <a:endParaRPr kumimoji="0" lang="zh-TW" altLang="en-US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B09199BC-4A16-4B67-AEBF-F317725E7BEA}"/>
              </a:ext>
            </a:extLst>
          </p:cNvPr>
          <p:cNvSpPr/>
          <p:nvPr/>
        </p:nvSpPr>
        <p:spPr bwMode="auto">
          <a:xfrm>
            <a:off x="2512206" y="3496086"/>
            <a:ext cx="279142" cy="293331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1</a:t>
            </a:r>
            <a:endParaRPr kumimoji="0" lang="zh-TW" altLang="en-US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F0BDAE2F-26D3-497D-86CB-762356FB7D62}"/>
              </a:ext>
            </a:extLst>
          </p:cNvPr>
          <p:cNvCxnSpPr>
            <a:stCxn id="19" idx="2"/>
            <a:endCxn id="120" idx="0"/>
          </p:cNvCxnSpPr>
          <p:nvPr/>
        </p:nvCxnSpPr>
        <p:spPr bwMode="auto">
          <a:xfrm>
            <a:off x="2234668" y="2626229"/>
            <a:ext cx="0" cy="8698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7837649A-1A99-44B1-BD38-82CFC9C5579C}"/>
              </a:ext>
            </a:extLst>
          </p:cNvPr>
          <p:cNvCxnSpPr>
            <a:stCxn id="20" idx="2"/>
            <a:endCxn id="121" idx="0"/>
          </p:cNvCxnSpPr>
          <p:nvPr/>
        </p:nvCxnSpPr>
        <p:spPr bwMode="auto">
          <a:xfrm>
            <a:off x="2651777" y="2626229"/>
            <a:ext cx="0" cy="8698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2FBEA2D2-4D44-4C14-AEAA-9909025AE4C7}"/>
              </a:ext>
            </a:extLst>
          </p:cNvPr>
          <p:cNvCxnSpPr>
            <a:stCxn id="121" idx="2"/>
            <a:endCxn id="27" idx="0"/>
          </p:cNvCxnSpPr>
          <p:nvPr/>
        </p:nvCxnSpPr>
        <p:spPr bwMode="auto">
          <a:xfrm flipH="1">
            <a:off x="2510923" y="3789417"/>
            <a:ext cx="140854" cy="4655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C206BB2F-4C44-46E2-80E6-B5FEED13CA49}"/>
              </a:ext>
            </a:extLst>
          </p:cNvPr>
          <p:cNvCxnSpPr>
            <a:stCxn id="120" idx="2"/>
            <a:endCxn id="26" idx="0"/>
          </p:cNvCxnSpPr>
          <p:nvPr/>
        </p:nvCxnSpPr>
        <p:spPr bwMode="auto">
          <a:xfrm flipH="1">
            <a:off x="2093814" y="3789417"/>
            <a:ext cx="140854" cy="4655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EE4AC7E9-316D-4F5B-98D1-1B47A2F186E0}"/>
              </a:ext>
            </a:extLst>
          </p:cNvPr>
          <p:cNvCxnSpPr>
            <a:cxnSpLocks/>
            <a:stCxn id="144" idx="3"/>
            <a:endCxn id="122" idx="2"/>
          </p:cNvCxnSpPr>
          <p:nvPr/>
        </p:nvCxnSpPr>
        <p:spPr bwMode="auto">
          <a:xfrm flipV="1">
            <a:off x="4283634" y="2010213"/>
            <a:ext cx="2271519" cy="1053446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4E572767-4512-4AA8-9FE4-B006CE58C9C9}"/>
              </a:ext>
            </a:extLst>
          </p:cNvPr>
          <p:cNvGrpSpPr/>
          <p:nvPr/>
        </p:nvGrpSpPr>
        <p:grpSpPr>
          <a:xfrm>
            <a:off x="7501599" y="732848"/>
            <a:ext cx="1341356" cy="1277365"/>
            <a:chOff x="7913184" y="695302"/>
            <a:chExt cx="1341356" cy="1277365"/>
          </a:xfrm>
        </p:grpSpPr>
        <p:sp>
          <p:nvSpPr>
            <p:cNvPr id="72" name="矩形: 圓角 71">
              <a:extLst>
                <a:ext uri="{FF2B5EF4-FFF2-40B4-BE49-F238E27FC236}">
                  <a16:creationId xmlns:a16="http://schemas.microsoft.com/office/drawing/2014/main" id="{0725544C-2216-490E-8446-6773EFE88224}"/>
                </a:ext>
              </a:extLst>
            </p:cNvPr>
            <p:cNvSpPr/>
            <p:nvPr/>
          </p:nvSpPr>
          <p:spPr bwMode="auto">
            <a:xfrm>
              <a:off x="7913184" y="695302"/>
              <a:ext cx="1341356" cy="1277365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Bind9</a:t>
              </a:r>
            </a:p>
            <a:p>
              <a:pPr algn="ctr"/>
              <a:r>
                <a:rPr lang="en-US" altLang="zh-TW" sz="18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(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APP2</a:t>
              </a:r>
              <a:r>
                <a:rPr lang="en-US" altLang="zh-TW" sz="18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)</a:t>
              </a:r>
              <a:endPara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B3367E95-2B55-488C-B978-3AAA4D47F0D1}"/>
                </a:ext>
              </a:extLst>
            </p:cNvPr>
            <p:cNvSpPr/>
            <p:nvPr/>
          </p:nvSpPr>
          <p:spPr bwMode="auto">
            <a:xfrm>
              <a:off x="8440297" y="1679336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00D2C867-C52E-48D9-8710-F55EFC9B8CB2}"/>
                </a:ext>
              </a:extLst>
            </p:cNvPr>
            <p:cNvSpPr/>
            <p:nvPr/>
          </p:nvSpPr>
          <p:spPr bwMode="auto">
            <a:xfrm>
              <a:off x="8975398" y="1182351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171" name="群組 170">
            <a:extLst>
              <a:ext uri="{FF2B5EF4-FFF2-40B4-BE49-F238E27FC236}">
                <a16:creationId xmlns:a16="http://schemas.microsoft.com/office/drawing/2014/main" id="{3C2A4FC7-84FC-492F-8A42-1F116FDC606B}"/>
              </a:ext>
            </a:extLst>
          </p:cNvPr>
          <p:cNvGrpSpPr/>
          <p:nvPr/>
        </p:nvGrpSpPr>
        <p:grpSpPr>
          <a:xfrm>
            <a:off x="9358151" y="2767484"/>
            <a:ext cx="1158466" cy="1783742"/>
            <a:chOff x="8594806" y="2767484"/>
            <a:chExt cx="1158466" cy="1783742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E48990A-5620-42C8-AB24-6E663976CDD0}"/>
                </a:ext>
              </a:extLst>
            </p:cNvPr>
            <p:cNvSpPr/>
            <p:nvPr/>
          </p:nvSpPr>
          <p:spPr bwMode="auto">
            <a:xfrm>
              <a:off x="8594806" y="2767484"/>
              <a:ext cx="1158466" cy="1021236"/>
            </a:xfrm>
            <a:prstGeom prst="rect">
              <a:avLst/>
            </a:prstGeom>
            <a:solidFill>
              <a:srgbClr val="00B0F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K8S NAT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E4F3FC7-D142-4B7F-B0CF-3BB54D8E6D3A}"/>
                </a:ext>
              </a:extLst>
            </p:cNvPr>
            <p:cNvSpPr/>
            <p:nvPr/>
          </p:nvSpPr>
          <p:spPr bwMode="auto">
            <a:xfrm>
              <a:off x="9034468" y="4257895"/>
              <a:ext cx="279142" cy="293331"/>
            </a:xfrm>
            <a:prstGeom prst="rect">
              <a:avLst/>
            </a:prstGeom>
            <a:solidFill>
              <a:srgbClr val="B6D7A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9E823532-4F0E-4E2F-BC86-B8CD7F844DA5}"/>
              </a:ext>
            </a:extLst>
          </p:cNvPr>
          <p:cNvCxnSpPr>
            <a:cxnSpLocks/>
            <a:stCxn id="47" idx="2"/>
            <a:endCxn id="98" idx="0"/>
          </p:cNvCxnSpPr>
          <p:nvPr/>
        </p:nvCxnSpPr>
        <p:spPr bwMode="auto">
          <a:xfrm>
            <a:off x="9937384" y="3788720"/>
            <a:ext cx="0" cy="46917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43392B4E-1F05-4C97-9E1D-717049156B87}"/>
              </a:ext>
            </a:extLst>
          </p:cNvPr>
          <p:cNvGrpSpPr/>
          <p:nvPr/>
        </p:nvGrpSpPr>
        <p:grpSpPr>
          <a:xfrm>
            <a:off x="5884475" y="732848"/>
            <a:ext cx="1341356" cy="1277365"/>
            <a:chOff x="7463435" y="695302"/>
            <a:chExt cx="1341356" cy="1277365"/>
          </a:xfrm>
        </p:grpSpPr>
        <p:sp>
          <p:nvSpPr>
            <p:cNvPr id="118" name="矩形: 圓角 117">
              <a:extLst>
                <a:ext uri="{FF2B5EF4-FFF2-40B4-BE49-F238E27FC236}">
                  <a16:creationId xmlns:a16="http://schemas.microsoft.com/office/drawing/2014/main" id="{183B4858-F27F-4ED1-B9A9-F7045F1626F2}"/>
                </a:ext>
              </a:extLst>
            </p:cNvPr>
            <p:cNvSpPr/>
            <p:nvPr/>
          </p:nvSpPr>
          <p:spPr bwMode="auto">
            <a:xfrm>
              <a:off x="7463435" y="695302"/>
              <a:ext cx="1341356" cy="1277365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Nginx</a:t>
              </a:r>
            </a:p>
            <a:p>
              <a:pPr algn="ctr"/>
              <a:r>
                <a:rPr lang="en-US" altLang="zh-TW" sz="18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(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APP1</a:t>
              </a:r>
              <a:r>
                <a:rPr lang="en-US" altLang="zh-TW" sz="1800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)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8391988C-E7C4-4A63-8D47-FED2DFAE8D5F}"/>
                </a:ext>
              </a:extLst>
            </p:cNvPr>
            <p:cNvSpPr/>
            <p:nvPr/>
          </p:nvSpPr>
          <p:spPr bwMode="auto">
            <a:xfrm>
              <a:off x="7994542" y="1679336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106" name="接點: 肘形 105">
            <a:extLst>
              <a:ext uri="{FF2B5EF4-FFF2-40B4-BE49-F238E27FC236}">
                <a16:creationId xmlns:a16="http://schemas.microsoft.com/office/drawing/2014/main" id="{C45945A5-4282-4F17-B17A-5707BF64EDAA}"/>
              </a:ext>
            </a:extLst>
          </p:cNvPr>
          <p:cNvCxnSpPr>
            <a:cxnSpLocks/>
            <a:stCxn id="91" idx="3"/>
            <a:endCxn id="47" idx="0"/>
          </p:cNvCxnSpPr>
          <p:nvPr/>
        </p:nvCxnSpPr>
        <p:spPr bwMode="auto">
          <a:xfrm>
            <a:off x="8842955" y="1366563"/>
            <a:ext cx="1094429" cy="1400921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389B2C29-44DC-412E-839C-3A52CAFCC567}"/>
              </a:ext>
            </a:extLst>
          </p:cNvPr>
          <p:cNvCxnSpPr>
            <a:stCxn id="26" idx="2"/>
            <a:endCxn id="38" idx="0"/>
          </p:cNvCxnSpPr>
          <p:nvPr/>
        </p:nvCxnSpPr>
        <p:spPr bwMode="auto">
          <a:xfrm flipH="1">
            <a:off x="1453551" y="4548338"/>
            <a:ext cx="640263" cy="6162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87821B00-DB0A-4DE6-A675-C3E4BFC243C7}"/>
              </a:ext>
            </a:extLst>
          </p:cNvPr>
          <p:cNvCxnSpPr>
            <a:stCxn id="27" idx="2"/>
            <a:endCxn id="39" idx="0"/>
          </p:cNvCxnSpPr>
          <p:nvPr/>
        </p:nvCxnSpPr>
        <p:spPr bwMode="auto">
          <a:xfrm>
            <a:off x="2510923" y="4548338"/>
            <a:ext cx="645581" cy="6162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B01C3F7D-14F7-4187-9F8F-193F858EDF04}"/>
              </a:ext>
            </a:extLst>
          </p:cNvPr>
          <p:cNvSpPr/>
          <p:nvPr/>
        </p:nvSpPr>
        <p:spPr bwMode="auto">
          <a:xfrm>
            <a:off x="4004492" y="5512201"/>
            <a:ext cx="733694" cy="426340"/>
          </a:xfrm>
          <a:prstGeom prst="rightArrow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6EC29BD-D976-47C3-B8D2-D1B96562160E}"/>
              </a:ext>
            </a:extLst>
          </p:cNvPr>
          <p:cNvSpPr/>
          <p:nvPr/>
        </p:nvSpPr>
        <p:spPr bwMode="auto">
          <a:xfrm>
            <a:off x="3586790" y="5578705"/>
            <a:ext cx="279142" cy="293331"/>
          </a:xfrm>
          <a:prstGeom prst="rect">
            <a:avLst/>
          </a:prstGeom>
          <a:solidFill>
            <a:srgbClr val="B6D7A8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7" name="箭號: 向右 86">
            <a:extLst>
              <a:ext uri="{FF2B5EF4-FFF2-40B4-BE49-F238E27FC236}">
                <a16:creationId xmlns:a16="http://schemas.microsoft.com/office/drawing/2014/main" id="{54292D06-C6F2-405D-A028-F7EDB5DFD1A7}"/>
              </a:ext>
            </a:extLst>
          </p:cNvPr>
          <p:cNvSpPr/>
          <p:nvPr/>
        </p:nvSpPr>
        <p:spPr bwMode="auto">
          <a:xfrm rot="10800000">
            <a:off x="7168177" y="5491443"/>
            <a:ext cx="2876361" cy="426340"/>
          </a:xfrm>
          <a:prstGeom prst="rightArrow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A290C5C-783E-42BF-93CC-7D7BC5979972}"/>
              </a:ext>
            </a:extLst>
          </p:cNvPr>
          <p:cNvSpPr/>
          <p:nvPr/>
        </p:nvSpPr>
        <p:spPr bwMode="auto">
          <a:xfrm rot="5400000">
            <a:off x="9453642" y="5220372"/>
            <a:ext cx="967481" cy="214312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F23F66C-307C-4320-BD57-951D0B83EB87}"/>
              </a:ext>
            </a:extLst>
          </p:cNvPr>
          <p:cNvSpPr/>
          <p:nvPr/>
        </p:nvSpPr>
        <p:spPr bwMode="auto">
          <a:xfrm>
            <a:off x="4004492" y="3307726"/>
            <a:ext cx="279142" cy="293331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74" name="接點: 肘形 73">
            <a:extLst>
              <a:ext uri="{FF2B5EF4-FFF2-40B4-BE49-F238E27FC236}">
                <a16:creationId xmlns:a16="http://schemas.microsoft.com/office/drawing/2014/main" id="{2BA17AF6-1954-469B-81BC-DC3CA2AF3A2F}"/>
              </a:ext>
            </a:extLst>
          </p:cNvPr>
          <p:cNvCxnSpPr>
            <a:cxnSpLocks/>
            <a:stCxn id="68" idx="3"/>
            <a:endCxn id="73" idx="2"/>
          </p:cNvCxnSpPr>
          <p:nvPr/>
        </p:nvCxnSpPr>
        <p:spPr bwMode="auto">
          <a:xfrm flipV="1">
            <a:off x="4283634" y="2010213"/>
            <a:ext cx="3884649" cy="1444179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9428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85C0883-C85C-4A6E-B2D9-7F89433D6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Modify MAC address for each APPs.</a:t>
            </a:r>
          </a:p>
          <a:p>
            <a:r>
              <a:rPr lang="en-US" altLang="zh-TW" dirty="0"/>
              <a:t>Build an ONOS APP to modify destination MAC.</a:t>
            </a:r>
          </a:p>
          <a:p>
            <a:r>
              <a:rPr lang="en-US" altLang="zh-TW" dirty="0"/>
              <a:t>Modify DPDK program.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EE05E59-9652-40D6-84B1-4E80D35655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6F2B46E-F414-4D1A-B02A-C8DD1DB8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028494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自訂 2">
      <a:dk1>
        <a:srgbClr val="000000"/>
      </a:dk1>
      <a:lt1>
        <a:srgbClr val="FFFFFF"/>
      </a:lt1>
      <a:dk2>
        <a:srgbClr val="000000"/>
      </a:dk2>
      <a:lt2>
        <a:srgbClr val="8B8D8E"/>
      </a:lt2>
      <a:accent1>
        <a:srgbClr val="536895"/>
      </a:accent1>
      <a:accent2>
        <a:srgbClr val="616365"/>
      </a:accent2>
      <a:accent3>
        <a:srgbClr val="FFFFFF"/>
      </a:accent3>
      <a:accent4>
        <a:srgbClr val="000000"/>
      </a:accent4>
      <a:accent5>
        <a:srgbClr val="B3B9C8"/>
      </a:accent5>
      <a:accent6>
        <a:srgbClr val="57595B"/>
      </a:accent6>
      <a:hlink>
        <a:srgbClr val="0070C0"/>
      </a:hlink>
      <a:folHlink>
        <a:srgbClr val="FFB612"/>
      </a:folHlink>
    </a:clrScheme>
    <a:fontScheme name="Defaul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Times" panose="02020603050405020304" pitchFamily="18" charset="0"/>
            <a:ea typeface="ＭＳ Ｐゴシック" charset="0"/>
            <a:cs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B8D8E"/>
        </a:lt2>
        <a:accent1>
          <a:srgbClr val="536895"/>
        </a:accent1>
        <a:accent2>
          <a:srgbClr val="616365"/>
        </a:accent2>
        <a:accent3>
          <a:srgbClr val="FFFFFF"/>
        </a:accent3>
        <a:accent4>
          <a:srgbClr val="000000"/>
        </a:accent4>
        <a:accent5>
          <a:srgbClr val="B3B9C8"/>
        </a:accent5>
        <a:accent6>
          <a:srgbClr val="57595B"/>
        </a:accent6>
        <a:hlink>
          <a:srgbClr val="F1E3BB"/>
        </a:hlink>
        <a:folHlink>
          <a:srgbClr val="FFB6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81100</TotalTime>
  <Words>105</Words>
  <Application>Microsoft Office PowerPoint</Application>
  <PresentationFormat>寬螢幕</PresentationFormat>
  <Paragraphs>44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Arial</vt:lpstr>
      <vt:lpstr>Calibri</vt:lpstr>
      <vt:lpstr>Courier New</vt:lpstr>
      <vt:lpstr>Times</vt:lpstr>
      <vt:lpstr>Wingdings</vt:lpstr>
      <vt:lpstr>Default</vt:lpstr>
      <vt:lpstr>PowerPoint 簡報</vt:lpstr>
      <vt:lpstr>PowerPoint 簡報</vt:lpstr>
      <vt:lpstr>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Guan-Hua Tu</dc:creator>
  <cp:lastModifiedBy>峻賢 林</cp:lastModifiedBy>
  <cp:revision>1849</cp:revision>
  <cp:lastPrinted>2016-10-16T18:03:02Z</cp:lastPrinted>
  <dcterms:created xsi:type="dcterms:W3CDTF">2009-05-04T15:50:16Z</dcterms:created>
  <dcterms:modified xsi:type="dcterms:W3CDTF">2023-12-18T07:29:43Z</dcterms:modified>
</cp:coreProperties>
</file>