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401" r:id="rId2"/>
    <p:sldId id="402" r:id="rId3"/>
    <p:sldId id="404" r:id="rId4"/>
    <p:sldId id="403" r:id="rId5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2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0000"/>
    <a:srgbClr val="488FEC"/>
    <a:srgbClr val="0E6DB2"/>
    <a:srgbClr val="B6D7A8"/>
    <a:srgbClr val="B4A7D6"/>
    <a:srgbClr val="FF9C9C"/>
    <a:srgbClr val="FFF2CC"/>
    <a:srgbClr val="F9CB9C"/>
    <a:srgbClr val="EA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5" autoAdjust="0"/>
    <p:restoredTop sz="89430" autoAdjust="0"/>
  </p:normalViewPr>
  <p:slideViewPr>
    <p:cSldViewPr snapToGrid="0">
      <p:cViewPr>
        <p:scale>
          <a:sx n="75" d="100"/>
          <a:sy n="75" d="100"/>
        </p:scale>
        <p:origin x="1330" y="-96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195078-4D94-4E74-8D91-DB525624B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515A57-0A44-420D-A794-6E1B5B1D2BCE}"/>
              </a:ext>
            </a:extLst>
          </p:cNvPr>
          <p:cNvSpPr/>
          <p:nvPr/>
        </p:nvSpPr>
        <p:spPr bwMode="auto">
          <a:xfrm>
            <a:off x="742277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DB94283-6B48-4A1D-93C8-9A77AE67D3A3}"/>
              </a:ext>
            </a:extLst>
          </p:cNvPr>
          <p:cNvSpPr/>
          <p:nvPr/>
        </p:nvSpPr>
        <p:spPr bwMode="auto">
          <a:xfrm>
            <a:off x="6322741" y="4475180"/>
            <a:ext cx="4948517" cy="205792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6A8D3C-D170-437B-A47A-B38E578762EB}"/>
              </a:ext>
            </a:extLst>
          </p:cNvPr>
          <p:cNvSpPr/>
          <p:nvPr/>
        </p:nvSpPr>
        <p:spPr bwMode="auto">
          <a:xfrm>
            <a:off x="2857060" y="1681197"/>
            <a:ext cx="5391590" cy="224522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719E8-B156-42E8-A922-D9ABCCF33DFD}"/>
              </a:ext>
            </a:extLst>
          </p:cNvPr>
          <p:cNvSpPr/>
          <p:nvPr/>
        </p:nvSpPr>
        <p:spPr bwMode="auto">
          <a:xfrm>
            <a:off x="3700631" y="3072453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88C03ED-DCFC-49CC-B68A-82FEA742BB5E}"/>
              </a:ext>
            </a:extLst>
          </p:cNvPr>
          <p:cNvSpPr/>
          <p:nvPr/>
        </p:nvSpPr>
        <p:spPr bwMode="auto">
          <a:xfrm>
            <a:off x="1971406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D0ED41-9C95-4604-A2FA-0A8BCE30A546}"/>
              </a:ext>
            </a:extLst>
          </p:cNvPr>
          <p:cNvSpPr/>
          <p:nvPr/>
        </p:nvSpPr>
        <p:spPr bwMode="auto">
          <a:xfrm>
            <a:off x="7581839" y="4661662"/>
            <a:ext cx="2288623" cy="713094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BB648AEB-A28A-436A-B6BA-DDF2A52A67C4}"/>
              </a:ext>
            </a:extLst>
          </p:cNvPr>
          <p:cNvCxnSpPr/>
          <p:nvPr/>
        </p:nvCxnSpPr>
        <p:spPr bwMode="auto">
          <a:xfrm flipV="1">
            <a:off x="10742572" y="1396263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C3028673-8861-4376-9645-4A891361DB8D}"/>
              </a:ext>
            </a:extLst>
          </p:cNvPr>
          <p:cNvSpPr txBox="1"/>
          <p:nvPr/>
        </p:nvSpPr>
        <p:spPr>
          <a:xfrm>
            <a:off x="8865496" y="1163577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Weave CNI</a:t>
            </a:r>
            <a:endParaRPr lang="zh-TW" altLang="en-US" dirty="0"/>
          </a:p>
        </p:txBody>
      </p: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C74ED1C9-541F-4691-BF76-0F7EF1190DC9}"/>
              </a:ext>
            </a:extLst>
          </p:cNvPr>
          <p:cNvCxnSpPr/>
          <p:nvPr/>
        </p:nvCxnSpPr>
        <p:spPr bwMode="auto">
          <a:xfrm flipV="1">
            <a:off x="10742572" y="1913885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53908EC8-9FB3-4F30-B4D0-3051539C3BF2}"/>
              </a:ext>
            </a:extLst>
          </p:cNvPr>
          <p:cNvSpPr txBox="1"/>
          <p:nvPr/>
        </p:nvSpPr>
        <p:spPr>
          <a:xfrm>
            <a:off x="8865496" y="1681199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Multus CNI</a:t>
            </a:r>
            <a:endParaRPr lang="zh-TW" altLang="en-US" dirty="0"/>
          </a:p>
        </p:txBody>
      </p: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58205AD-7334-4920-A402-B67032C0AD32}"/>
              </a:ext>
            </a:extLst>
          </p:cNvPr>
          <p:cNvCxnSpPr/>
          <p:nvPr/>
        </p:nvCxnSpPr>
        <p:spPr bwMode="auto">
          <a:xfrm flipV="1">
            <a:off x="10742572" y="2494014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84C3E57A-1485-4CF3-938E-1606DFB6685B}"/>
              </a:ext>
            </a:extLst>
          </p:cNvPr>
          <p:cNvSpPr txBox="1"/>
          <p:nvPr/>
        </p:nvSpPr>
        <p:spPr>
          <a:xfrm>
            <a:off x="8865496" y="2261328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GRE tunnel</a:t>
            </a:r>
            <a:endParaRPr lang="zh-TW" altLang="en-US" dirty="0"/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F779E4EE-5EE5-4480-949A-3315C9D639B3}"/>
              </a:ext>
            </a:extLst>
          </p:cNvPr>
          <p:cNvCxnSpPr/>
          <p:nvPr/>
        </p:nvCxnSpPr>
        <p:spPr bwMode="auto">
          <a:xfrm flipV="1">
            <a:off x="10742572" y="3043797"/>
            <a:ext cx="581290" cy="315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891358FD-2DF2-4AD3-B556-35E92BB33CC5}"/>
              </a:ext>
            </a:extLst>
          </p:cNvPr>
          <p:cNvSpPr txBox="1"/>
          <p:nvPr/>
        </p:nvSpPr>
        <p:spPr>
          <a:xfrm>
            <a:off x="8865496" y="28111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0E8170-B797-4B15-B0B4-368F34DA1F4C}"/>
              </a:ext>
            </a:extLst>
          </p:cNvPr>
          <p:cNvSpPr txBox="1"/>
          <p:nvPr/>
        </p:nvSpPr>
        <p:spPr>
          <a:xfrm>
            <a:off x="7397135" y="168119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3C5F519-DF17-458C-B911-28589EF4F276}"/>
              </a:ext>
            </a:extLst>
          </p:cNvPr>
          <p:cNvSpPr txBox="1"/>
          <p:nvPr/>
        </p:nvSpPr>
        <p:spPr>
          <a:xfrm>
            <a:off x="10419743" y="447517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607245D-8DDC-4799-8B71-7BA56FA9C945}"/>
              </a:ext>
            </a:extLst>
          </p:cNvPr>
          <p:cNvSpPr txBox="1"/>
          <p:nvPr/>
        </p:nvSpPr>
        <p:spPr>
          <a:xfrm>
            <a:off x="4842111" y="447583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DF8B619-6C75-403E-AE2B-7117E9172C1E}"/>
              </a:ext>
            </a:extLst>
          </p:cNvPr>
          <p:cNvSpPr/>
          <p:nvPr/>
        </p:nvSpPr>
        <p:spPr bwMode="auto">
          <a:xfrm>
            <a:off x="1279010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5FCB961-9D57-4265-8FCA-DD99EFE3BD96}"/>
              </a:ext>
            </a:extLst>
          </p:cNvPr>
          <p:cNvSpPr/>
          <p:nvPr/>
        </p:nvSpPr>
        <p:spPr bwMode="auto">
          <a:xfrm>
            <a:off x="2556320" y="58299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3BA8895-17DF-47F9-A7FD-E284041014F4}"/>
              </a:ext>
            </a:extLst>
          </p:cNvPr>
          <p:cNvSpPr/>
          <p:nvPr/>
        </p:nvSpPr>
        <p:spPr bwMode="auto">
          <a:xfrm>
            <a:off x="4332579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1139868D-E453-4BBD-8D77-C7C5416209D8}"/>
              </a:ext>
            </a:extLst>
          </p:cNvPr>
          <p:cNvCxnSpPr>
            <a:endCxn id="56" idx="0"/>
          </p:cNvCxnSpPr>
          <p:nvPr/>
        </p:nvCxnSpPr>
        <p:spPr bwMode="auto">
          <a:xfrm flipH="1">
            <a:off x="3115717" y="5374756"/>
            <a:ext cx="1" cy="4552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A152424-0032-47A7-B691-5BEC0EC12612}"/>
              </a:ext>
            </a:extLst>
          </p:cNvPr>
          <p:cNvCxnSpPr>
            <a:stCxn id="52" idx="0"/>
          </p:cNvCxnSpPr>
          <p:nvPr/>
        </p:nvCxnSpPr>
        <p:spPr bwMode="auto">
          <a:xfrm flipV="1">
            <a:off x="1838407" y="5374756"/>
            <a:ext cx="592373" cy="4561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86DC547C-4CD9-4415-9A0F-D1F062A01AB5}"/>
              </a:ext>
            </a:extLst>
          </p:cNvPr>
          <p:cNvCxnSpPr>
            <a:stCxn id="56" idx="3"/>
            <a:endCxn id="58" idx="1"/>
          </p:cNvCxnSpPr>
          <p:nvPr/>
        </p:nvCxnSpPr>
        <p:spPr bwMode="auto">
          <a:xfrm>
            <a:off x="3675114" y="6032599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AF6AB7E2-3A9A-4699-860E-3362FBB457D2}"/>
              </a:ext>
            </a:extLst>
          </p:cNvPr>
          <p:cNvSpPr/>
          <p:nvPr/>
        </p:nvSpPr>
        <p:spPr bwMode="auto">
          <a:xfrm>
            <a:off x="6919923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339E9C9-9A2D-441D-A5C2-67E0C44A6561}"/>
              </a:ext>
            </a:extLst>
          </p:cNvPr>
          <p:cNvSpPr/>
          <p:nvPr/>
        </p:nvSpPr>
        <p:spPr bwMode="auto">
          <a:xfrm>
            <a:off x="8197233" y="58299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11EDD93-E4FD-4531-926B-1A79C7426E04}"/>
              </a:ext>
            </a:extLst>
          </p:cNvPr>
          <p:cNvSpPr/>
          <p:nvPr/>
        </p:nvSpPr>
        <p:spPr bwMode="auto">
          <a:xfrm>
            <a:off x="9973492" y="5830913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5F439830-DD1D-47C3-8F34-82E1249DC6AE}"/>
              </a:ext>
            </a:extLst>
          </p:cNvPr>
          <p:cNvCxnSpPr>
            <a:endCxn id="73" idx="0"/>
          </p:cNvCxnSpPr>
          <p:nvPr/>
        </p:nvCxnSpPr>
        <p:spPr bwMode="auto">
          <a:xfrm flipH="1">
            <a:off x="8756630" y="5374756"/>
            <a:ext cx="1" cy="4552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47BE88AF-C00B-4CD2-8CF4-724941F6333D}"/>
              </a:ext>
            </a:extLst>
          </p:cNvPr>
          <p:cNvCxnSpPr>
            <a:stCxn id="72" idx="0"/>
          </p:cNvCxnSpPr>
          <p:nvPr/>
        </p:nvCxnSpPr>
        <p:spPr bwMode="auto">
          <a:xfrm flipV="1">
            <a:off x="7479320" y="5374756"/>
            <a:ext cx="592373" cy="4561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CDA7DE4C-F41A-491D-A2B4-4F8E75FA3CCD}"/>
              </a:ext>
            </a:extLst>
          </p:cNvPr>
          <p:cNvCxnSpPr>
            <a:stCxn id="73" idx="3"/>
            <a:endCxn id="75" idx="1"/>
          </p:cNvCxnSpPr>
          <p:nvPr/>
        </p:nvCxnSpPr>
        <p:spPr bwMode="auto">
          <a:xfrm>
            <a:off x="9316027" y="6032599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0F7B784E-438E-4838-A98D-B62ECD7AAD54}"/>
              </a:ext>
            </a:extLst>
          </p:cNvPr>
          <p:cNvSpPr/>
          <p:nvPr/>
        </p:nvSpPr>
        <p:spPr bwMode="auto">
          <a:xfrm>
            <a:off x="10742572" y="3357692"/>
            <a:ext cx="442544" cy="461665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C8D61080-8E1D-479F-B0AC-6AAFD4071276}"/>
              </a:ext>
            </a:extLst>
          </p:cNvPr>
          <p:cNvSpPr txBox="1"/>
          <p:nvPr/>
        </p:nvSpPr>
        <p:spPr>
          <a:xfrm>
            <a:off x="8865496" y="335769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/>
              <a:t>K8S pods</a:t>
            </a:r>
            <a:endParaRPr lang="zh-TW" altLang="en-US" dirty="0"/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F096F7CA-04AD-4742-8C07-848D852A1A77}"/>
              </a:ext>
            </a:extLst>
          </p:cNvPr>
          <p:cNvCxnSpPr/>
          <p:nvPr/>
        </p:nvCxnSpPr>
        <p:spPr bwMode="auto">
          <a:xfrm>
            <a:off x="4260029" y="5018209"/>
            <a:ext cx="332181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3FC64CCD-4670-4676-A484-5E88CE8D0D5D}"/>
              </a:ext>
            </a:extLst>
          </p:cNvPr>
          <p:cNvSpPr/>
          <p:nvPr/>
        </p:nvSpPr>
        <p:spPr bwMode="auto">
          <a:xfrm>
            <a:off x="3005495" y="22130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Nginx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3F160F7-11BE-4033-ABDA-C5DE6456055C}"/>
              </a:ext>
            </a:extLst>
          </p:cNvPr>
          <p:cNvSpPr/>
          <p:nvPr/>
        </p:nvSpPr>
        <p:spPr bwMode="auto">
          <a:xfrm>
            <a:off x="4282805" y="2212159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Bind9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4F64AE6-C29B-4C2A-8948-37551F621127}"/>
              </a:ext>
            </a:extLst>
          </p:cNvPr>
          <p:cNvSpPr/>
          <p:nvPr/>
        </p:nvSpPr>
        <p:spPr bwMode="auto">
          <a:xfrm>
            <a:off x="6059064" y="2213086"/>
            <a:ext cx="1118794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ExtDns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F2E9AD07-61DD-483D-A83F-0A055FDC1FF7}"/>
              </a:ext>
            </a:extLst>
          </p:cNvPr>
          <p:cNvCxnSpPr>
            <a:stCxn id="86" idx="3"/>
            <a:endCxn id="87" idx="1"/>
          </p:cNvCxnSpPr>
          <p:nvPr/>
        </p:nvCxnSpPr>
        <p:spPr bwMode="auto">
          <a:xfrm>
            <a:off x="5401599" y="2414772"/>
            <a:ext cx="657465" cy="92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0ACC649B-804D-45D1-81F4-0E79627CEDCB}"/>
              </a:ext>
            </a:extLst>
          </p:cNvPr>
          <p:cNvCxnSpPr>
            <a:endCxn id="85" idx="2"/>
          </p:cNvCxnSpPr>
          <p:nvPr/>
        </p:nvCxnSpPr>
        <p:spPr bwMode="auto">
          <a:xfrm flipH="1" flipV="1">
            <a:off x="3564892" y="2618312"/>
            <a:ext cx="766820" cy="4254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EC176678-349C-4420-AD02-5A04D83B23E0}"/>
              </a:ext>
            </a:extLst>
          </p:cNvPr>
          <p:cNvCxnSpPr>
            <a:stCxn id="7" idx="0"/>
            <a:endCxn id="86" idx="2"/>
          </p:cNvCxnSpPr>
          <p:nvPr/>
        </p:nvCxnSpPr>
        <p:spPr bwMode="auto">
          <a:xfrm flipH="1" flipV="1">
            <a:off x="4842202" y="2617385"/>
            <a:ext cx="2741" cy="4550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8C7A42F0-7A13-4E05-BD54-AE4B885958F5}"/>
              </a:ext>
            </a:extLst>
          </p:cNvPr>
          <p:cNvCxnSpPr>
            <a:stCxn id="7" idx="1"/>
            <a:endCxn id="33" idx="0"/>
          </p:cNvCxnSpPr>
          <p:nvPr/>
        </p:nvCxnSpPr>
        <p:spPr bwMode="auto">
          <a:xfrm rot="10800000" flipV="1">
            <a:off x="3115719" y="3429000"/>
            <a:ext cx="584913" cy="123266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754FCC02-766A-4BD4-8BBA-DED27CF6CE7A}"/>
              </a:ext>
            </a:extLst>
          </p:cNvPr>
          <p:cNvCxnSpPr>
            <a:stCxn id="7" idx="3"/>
            <a:endCxn id="39" idx="0"/>
          </p:cNvCxnSpPr>
          <p:nvPr/>
        </p:nvCxnSpPr>
        <p:spPr bwMode="auto">
          <a:xfrm>
            <a:off x="5989254" y="3429000"/>
            <a:ext cx="2736897" cy="123266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188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218E9DB4-F328-44D2-AB4F-DABF6B8FC26F}"/>
              </a:ext>
            </a:extLst>
          </p:cNvPr>
          <p:cNvSpPr/>
          <p:nvPr/>
        </p:nvSpPr>
        <p:spPr bwMode="auto">
          <a:xfrm>
            <a:off x="4172588" y="3705953"/>
            <a:ext cx="3453205" cy="1086523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</a:t>
            </a:r>
            <a:r>
              <a:rPr lang="zh-TW" altLang="en-US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switch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2D49769-D14C-4BE3-A425-8A5EA8D9E1DC}"/>
              </a:ext>
            </a:extLst>
          </p:cNvPr>
          <p:cNvGrpSpPr/>
          <p:nvPr/>
        </p:nvGrpSpPr>
        <p:grpSpPr>
          <a:xfrm>
            <a:off x="473335" y="2178274"/>
            <a:ext cx="3453205" cy="1613530"/>
            <a:chOff x="4034117" y="903642"/>
            <a:chExt cx="3453205" cy="161353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DAB45B8-555A-43F1-ABA8-A161D13839B9}"/>
                </a:ext>
              </a:extLst>
            </p:cNvPr>
            <p:cNvSpPr/>
            <p:nvPr/>
          </p:nvSpPr>
          <p:spPr bwMode="auto">
            <a:xfrm>
              <a:off x="4034117" y="903642"/>
              <a:ext cx="3453205" cy="1613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8C6B74B-22D5-4C05-8B2E-CE56768A9C82}"/>
                </a:ext>
              </a:extLst>
            </p:cNvPr>
            <p:cNvSpPr txBox="1"/>
            <p:nvPr/>
          </p:nvSpPr>
          <p:spPr>
            <a:xfrm>
              <a:off x="6614832" y="903642"/>
              <a:ext cx="87249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</a:t>
              </a:r>
              <a:endParaRPr lang="zh-TW" altLang="en-US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3063D23-7829-432A-A59A-16AA227469D3}"/>
                </a:ext>
              </a:extLst>
            </p:cNvPr>
            <p:cNvSpPr/>
            <p:nvPr/>
          </p:nvSpPr>
          <p:spPr bwMode="auto">
            <a:xfrm>
              <a:off x="4249271" y="1663201"/>
              <a:ext cx="2288623" cy="713094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00A42C9D-6270-4D36-B3FB-4304EA20CA51}"/>
              </a:ext>
            </a:extLst>
          </p:cNvPr>
          <p:cNvSpPr/>
          <p:nvPr/>
        </p:nvSpPr>
        <p:spPr bwMode="auto">
          <a:xfrm>
            <a:off x="2012194" y="2310776"/>
            <a:ext cx="964918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47827BA2-E40F-4374-8216-7BD0E9C26B47}"/>
              </a:ext>
            </a:extLst>
          </p:cNvPr>
          <p:cNvCxnSpPr>
            <a:stCxn id="81" idx="2"/>
          </p:cNvCxnSpPr>
          <p:nvPr/>
        </p:nvCxnSpPr>
        <p:spPr bwMode="auto">
          <a:xfrm>
            <a:off x="2494653" y="2716002"/>
            <a:ext cx="0" cy="2218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28144938-9984-4A1E-B384-AD89ED140287}"/>
              </a:ext>
            </a:extLst>
          </p:cNvPr>
          <p:cNvSpPr/>
          <p:nvPr/>
        </p:nvSpPr>
        <p:spPr bwMode="auto">
          <a:xfrm>
            <a:off x="3455130" y="6109832"/>
            <a:ext cx="964918" cy="405226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980F47E9-2D24-4BF4-B2DC-F7A9E1F9E74D}"/>
              </a:ext>
            </a:extLst>
          </p:cNvPr>
          <p:cNvGrpSpPr/>
          <p:nvPr/>
        </p:nvGrpSpPr>
        <p:grpSpPr>
          <a:xfrm>
            <a:off x="8261872" y="2178274"/>
            <a:ext cx="3453205" cy="1613530"/>
            <a:chOff x="8261872" y="2376295"/>
            <a:chExt cx="3453205" cy="1613530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1734F9C-B4DE-48DD-AE41-04A14CB3AFFA}"/>
                </a:ext>
              </a:extLst>
            </p:cNvPr>
            <p:cNvGrpSpPr/>
            <p:nvPr/>
          </p:nvGrpSpPr>
          <p:grpSpPr>
            <a:xfrm>
              <a:off x="8261872" y="2376295"/>
              <a:ext cx="3453205" cy="1613530"/>
              <a:chOff x="4034117" y="903642"/>
              <a:chExt cx="3453205" cy="161353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BA81A40-B999-4417-B7C8-F9669F523C3B}"/>
                  </a:ext>
                </a:extLst>
              </p:cNvPr>
              <p:cNvSpPr/>
              <p:nvPr/>
            </p:nvSpPr>
            <p:spPr bwMode="auto">
              <a:xfrm>
                <a:off x="4034117" y="903642"/>
                <a:ext cx="3453205" cy="16135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5DCBEDA-4DE4-4D47-88B1-2C14CFEA0831}"/>
                  </a:ext>
                </a:extLst>
              </p:cNvPr>
              <p:cNvSpPr txBox="1"/>
              <p:nvPr/>
            </p:nvSpPr>
            <p:spPr>
              <a:xfrm>
                <a:off x="6614832" y="903642"/>
                <a:ext cx="872490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MEC</a:t>
                </a:r>
                <a:endParaRPr lang="zh-TW" altLang="en-US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84F8D7D-DF95-4C22-AC12-2E983EC1300D}"/>
                  </a:ext>
                </a:extLst>
              </p:cNvPr>
              <p:cNvSpPr/>
              <p:nvPr/>
            </p:nvSpPr>
            <p:spPr bwMode="auto">
              <a:xfrm>
                <a:off x="4249271" y="1663201"/>
                <a:ext cx="2288623" cy="713094"/>
              </a:xfrm>
              <a:prstGeom prst="rect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OVS-DPDK</a:t>
                </a: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69EF9D8-83F8-46EC-B295-A2E78768C1EF}"/>
                </a:ext>
              </a:extLst>
            </p:cNvPr>
            <p:cNvSpPr/>
            <p:nvPr/>
          </p:nvSpPr>
          <p:spPr bwMode="auto">
            <a:xfrm>
              <a:off x="9799660" y="2507690"/>
              <a:ext cx="964918" cy="405226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APPs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182AF543-3011-4BDE-BD11-51A27D789B79}"/>
                </a:ext>
              </a:extLst>
            </p:cNvPr>
            <p:cNvCxnSpPr>
              <a:stCxn id="80" idx="2"/>
            </p:cNvCxnSpPr>
            <p:nvPr/>
          </p:nvCxnSpPr>
          <p:spPr bwMode="auto">
            <a:xfrm>
              <a:off x="10282119" y="2912916"/>
              <a:ext cx="0" cy="2229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BF7F7C-62AC-4450-88F9-A6A62A2D0441}"/>
              </a:ext>
            </a:extLst>
          </p:cNvPr>
          <p:cNvGrpSpPr/>
          <p:nvPr/>
        </p:nvGrpSpPr>
        <p:grpSpPr>
          <a:xfrm>
            <a:off x="4539726" y="672013"/>
            <a:ext cx="3453205" cy="1613530"/>
            <a:chOff x="4034117" y="903642"/>
            <a:chExt cx="3453205" cy="161353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AD67937-CE60-4898-9FB1-58B8DFB1A53E}"/>
                </a:ext>
              </a:extLst>
            </p:cNvPr>
            <p:cNvSpPr/>
            <p:nvPr/>
          </p:nvSpPr>
          <p:spPr bwMode="auto">
            <a:xfrm>
              <a:off x="4034117" y="903642"/>
              <a:ext cx="3453205" cy="1613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05312FF-998F-4785-93F7-6B98752FB357}"/>
                </a:ext>
              </a:extLst>
            </p:cNvPr>
            <p:cNvSpPr txBox="1"/>
            <p:nvPr/>
          </p:nvSpPr>
          <p:spPr>
            <a:xfrm>
              <a:off x="6614832" y="903642"/>
              <a:ext cx="87249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</a:t>
              </a:r>
              <a:endParaRPr lang="zh-TW" altLang="en-US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433576-1291-49E4-830E-45841E97F069}"/>
                </a:ext>
              </a:extLst>
            </p:cNvPr>
            <p:cNvSpPr/>
            <p:nvPr/>
          </p:nvSpPr>
          <p:spPr bwMode="auto">
            <a:xfrm>
              <a:off x="4249271" y="1663201"/>
              <a:ext cx="2288623" cy="713094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94FEE43E-CFAE-4454-A61E-BE213416B855}"/>
              </a:ext>
            </a:extLst>
          </p:cNvPr>
          <p:cNvSpPr/>
          <p:nvPr/>
        </p:nvSpPr>
        <p:spPr bwMode="auto">
          <a:xfrm>
            <a:off x="6078585" y="790515"/>
            <a:ext cx="964918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0014A7A6-CE0A-4BF6-B399-5E43C3DC7F89}"/>
              </a:ext>
            </a:extLst>
          </p:cNvPr>
          <p:cNvCxnSpPr>
            <a:stCxn id="79" idx="2"/>
          </p:cNvCxnSpPr>
          <p:nvPr/>
        </p:nvCxnSpPr>
        <p:spPr bwMode="auto">
          <a:xfrm>
            <a:off x="6561044" y="1195741"/>
            <a:ext cx="0" cy="2358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8" name="接點: 肘形 107">
            <a:extLst>
              <a:ext uri="{FF2B5EF4-FFF2-40B4-BE49-F238E27FC236}">
                <a16:creationId xmlns:a16="http://schemas.microsoft.com/office/drawing/2014/main" id="{438AB764-753D-4774-AEC7-2BD3972BC7F7}"/>
              </a:ext>
            </a:extLst>
          </p:cNvPr>
          <p:cNvCxnSpPr>
            <a:endCxn id="109" idx="1"/>
          </p:cNvCxnSpPr>
          <p:nvPr/>
        </p:nvCxnSpPr>
        <p:spPr bwMode="auto">
          <a:xfrm>
            <a:off x="7244080" y="4792476"/>
            <a:ext cx="2345439" cy="433446"/>
          </a:xfrm>
          <a:prstGeom prst="bentConnector3">
            <a:avLst>
              <a:gd name="adj1" fmla="val -22505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CD446D23-DDA0-4B9D-81B3-0CAE0614B50F}"/>
              </a:ext>
            </a:extLst>
          </p:cNvPr>
          <p:cNvSpPr txBox="1"/>
          <p:nvPr/>
        </p:nvSpPr>
        <p:spPr>
          <a:xfrm>
            <a:off x="9589519" y="499508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6240FF-F129-4B5B-854C-62E3E9714CEE}"/>
              </a:ext>
            </a:extLst>
          </p:cNvPr>
          <p:cNvCxnSpPr>
            <a:stCxn id="20" idx="3"/>
            <a:endCxn id="24" idx="1"/>
          </p:cNvCxnSpPr>
          <p:nvPr/>
        </p:nvCxnSpPr>
        <p:spPr bwMode="auto">
          <a:xfrm>
            <a:off x="2977112" y="3294380"/>
            <a:ext cx="54999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28D5771-FD2F-4010-9BF3-9A5675741A98}"/>
              </a:ext>
            </a:extLst>
          </p:cNvPr>
          <p:cNvSpPr/>
          <p:nvPr/>
        </p:nvSpPr>
        <p:spPr bwMode="auto">
          <a:xfrm>
            <a:off x="5417870" y="6109832"/>
            <a:ext cx="964918" cy="405226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4C71E28-ACC4-497E-989D-09909472740B}"/>
              </a:ext>
            </a:extLst>
          </p:cNvPr>
          <p:cNvSpPr/>
          <p:nvPr/>
        </p:nvSpPr>
        <p:spPr bwMode="auto">
          <a:xfrm>
            <a:off x="7380610" y="6109832"/>
            <a:ext cx="964918" cy="405226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ABABFFF4-646E-41B0-9BE5-1C7AB7918A02}"/>
              </a:ext>
            </a:extLst>
          </p:cNvPr>
          <p:cNvCxnSpPr>
            <a:stCxn id="121" idx="0"/>
            <a:endCxn id="124" idx="0"/>
          </p:cNvCxnSpPr>
          <p:nvPr/>
        </p:nvCxnSpPr>
        <p:spPr bwMode="auto">
          <a:xfrm rot="5400000" flipH="1" flipV="1">
            <a:off x="5900329" y="4147092"/>
            <a:ext cx="12700" cy="3925480"/>
          </a:xfrm>
          <a:prstGeom prst="bentConnector3">
            <a:avLst>
              <a:gd name="adj1" fmla="val 340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F6447EE-7BA3-4888-9D0D-EDD3AF836F4E}"/>
              </a:ext>
            </a:extLst>
          </p:cNvPr>
          <p:cNvCxnSpPr>
            <a:stCxn id="20" idx="0"/>
            <a:endCxn id="6" idx="1"/>
          </p:cNvCxnSpPr>
          <p:nvPr/>
        </p:nvCxnSpPr>
        <p:spPr bwMode="auto">
          <a:xfrm rot="5400000" flipH="1" flipV="1">
            <a:off x="2718983" y="901937"/>
            <a:ext cx="1149714" cy="292207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63E06743-A214-42E7-9079-F88205AF5D9F}"/>
              </a:ext>
            </a:extLst>
          </p:cNvPr>
          <p:cNvCxnSpPr>
            <a:stCxn id="6" idx="3"/>
            <a:endCxn id="24" idx="0"/>
          </p:cNvCxnSpPr>
          <p:nvPr/>
        </p:nvCxnSpPr>
        <p:spPr bwMode="auto">
          <a:xfrm>
            <a:off x="7043503" y="1788119"/>
            <a:ext cx="2577835" cy="114971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FF4DEA4D-FAE7-4867-A89C-FC62E81F6E9A}"/>
              </a:ext>
            </a:extLst>
          </p:cNvPr>
          <p:cNvCxnSpPr>
            <a:stCxn id="123" idx="0"/>
            <a:endCxn id="37" idx="2"/>
          </p:cNvCxnSpPr>
          <p:nvPr/>
        </p:nvCxnSpPr>
        <p:spPr bwMode="auto">
          <a:xfrm flipH="1" flipV="1">
            <a:off x="5899191" y="4792476"/>
            <a:ext cx="1138" cy="13173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B4136A4B-EDDE-4953-B3F3-828C53BF110B}"/>
              </a:ext>
            </a:extLst>
          </p:cNvPr>
          <p:cNvCxnSpPr>
            <a:stCxn id="20" idx="2"/>
            <a:endCxn id="37" idx="1"/>
          </p:cNvCxnSpPr>
          <p:nvPr/>
        </p:nvCxnSpPr>
        <p:spPr bwMode="auto">
          <a:xfrm rot="16200000" flipH="1">
            <a:off x="2703550" y="2780177"/>
            <a:ext cx="598288" cy="233978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638DED56-FD76-49BA-B0FC-32FEF0FE034B}"/>
              </a:ext>
            </a:extLst>
          </p:cNvPr>
          <p:cNvCxnSpPr>
            <a:stCxn id="24" idx="2"/>
            <a:endCxn id="37" idx="3"/>
          </p:cNvCxnSpPr>
          <p:nvPr/>
        </p:nvCxnSpPr>
        <p:spPr bwMode="auto">
          <a:xfrm rot="5400000">
            <a:off x="8324422" y="2952299"/>
            <a:ext cx="598288" cy="199554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弧形 69">
            <a:extLst>
              <a:ext uri="{FF2B5EF4-FFF2-40B4-BE49-F238E27FC236}">
                <a16:creationId xmlns:a16="http://schemas.microsoft.com/office/drawing/2014/main" id="{FF96E7ED-AF46-4CA8-AA25-60786BE8B8B2}"/>
              </a:ext>
            </a:extLst>
          </p:cNvPr>
          <p:cNvSpPr/>
          <p:nvPr/>
        </p:nvSpPr>
        <p:spPr bwMode="auto">
          <a:xfrm rot="5400000">
            <a:off x="5739039" y="3134228"/>
            <a:ext cx="320303" cy="320303"/>
          </a:xfrm>
          <a:prstGeom prst="arc">
            <a:avLst>
              <a:gd name="adj1" fmla="val 10786840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6B6EA22-9408-44BC-8332-9EF63E6C21EB}"/>
              </a:ext>
            </a:extLst>
          </p:cNvPr>
          <p:cNvCxnSpPr>
            <a:stCxn id="70" idx="0"/>
            <a:endCxn id="6" idx="2"/>
          </p:cNvCxnSpPr>
          <p:nvPr/>
        </p:nvCxnSpPr>
        <p:spPr bwMode="auto">
          <a:xfrm flipV="1">
            <a:off x="5898577" y="2144666"/>
            <a:ext cx="615" cy="98956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3A6298C2-C56B-4AF2-B5C9-C08E77159AE9}"/>
              </a:ext>
            </a:extLst>
          </p:cNvPr>
          <p:cNvCxnSpPr>
            <a:stCxn id="37" idx="0"/>
            <a:endCxn id="70" idx="2"/>
          </p:cNvCxnSpPr>
          <p:nvPr/>
        </p:nvCxnSpPr>
        <p:spPr bwMode="auto">
          <a:xfrm flipH="1" flipV="1">
            <a:off x="5899190" y="3454531"/>
            <a:ext cx="1" cy="2514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75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218E9DB4-F328-44D2-AB4F-DABF6B8FC26F}"/>
              </a:ext>
            </a:extLst>
          </p:cNvPr>
          <p:cNvSpPr/>
          <p:nvPr/>
        </p:nvSpPr>
        <p:spPr bwMode="auto">
          <a:xfrm>
            <a:off x="4172588" y="3705953"/>
            <a:ext cx="3453205" cy="1086523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</a:t>
            </a:r>
            <a:r>
              <a:rPr lang="zh-TW" altLang="en-US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switch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2D49769-D14C-4BE3-A425-8A5EA8D9E1DC}"/>
              </a:ext>
            </a:extLst>
          </p:cNvPr>
          <p:cNvGrpSpPr/>
          <p:nvPr/>
        </p:nvGrpSpPr>
        <p:grpSpPr>
          <a:xfrm>
            <a:off x="473335" y="2178274"/>
            <a:ext cx="3453205" cy="1613530"/>
            <a:chOff x="4034117" y="903642"/>
            <a:chExt cx="3453205" cy="161353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DAB45B8-555A-43F1-ABA8-A161D13839B9}"/>
                </a:ext>
              </a:extLst>
            </p:cNvPr>
            <p:cNvSpPr/>
            <p:nvPr/>
          </p:nvSpPr>
          <p:spPr bwMode="auto">
            <a:xfrm>
              <a:off x="4034117" y="903642"/>
              <a:ext cx="3453205" cy="1613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8C6B74B-22D5-4C05-8B2E-CE56768A9C82}"/>
                </a:ext>
              </a:extLst>
            </p:cNvPr>
            <p:cNvSpPr txBox="1"/>
            <p:nvPr/>
          </p:nvSpPr>
          <p:spPr>
            <a:xfrm>
              <a:off x="6614832" y="903642"/>
              <a:ext cx="87249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</a:t>
              </a:r>
              <a:endParaRPr lang="zh-TW" altLang="en-US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3063D23-7829-432A-A59A-16AA227469D3}"/>
                </a:ext>
              </a:extLst>
            </p:cNvPr>
            <p:cNvSpPr/>
            <p:nvPr/>
          </p:nvSpPr>
          <p:spPr bwMode="auto">
            <a:xfrm>
              <a:off x="4249271" y="1663201"/>
              <a:ext cx="2288623" cy="713094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00A42C9D-6270-4D36-B3FB-4304EA20CA51}"/>
              </a:ext>
            </a:extLst>
          </p:cNvPr>
          <p:cNvSpPr/>
          <p:nvPr/>
        </p:nvSpPr>
        <p:spPr bwMode="auto">
          <a:xfrm>
            <a:off x="2012194" y="2310776"/>
            <a:ext cx="964918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47827BA2-E40F-4374-8216-7BD0E9C26B47}"/>
              </a:ext>
            </a:extLst>
          </p:cNvPr>
          <p:cNvCxnSpPr>
            <a:stCxn id="81" idx="2"/>
          </p:cNvCxnSpPr>
          <p:nvPr/>
        </p:nvCxnSpPr>
        <p:spPr bwMode="auto">
          <a:xfrm>
            <a:off x="2494653" y="2716002"/>
            <a:ext cx="0" cy="2218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28144938-9984-4A1E-B384-AD89ED140287}"/>
              </a:ext>
            </a:extLst>
          </p:cNvPr>
          <p:cNvSpPr/>
          <p:nvPr/>
        </p:nvSpPr>
        <p:spPr bwMode="auto">
          <a:xfrm>
            <a:off x="3455130" y="6109832"/>
            <a:ext cx="964918" cy="405226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980F47E9-2D24-4BF4-B2DC-F7A9E1F9E74D}"/>
              </a:ext>
            </a:extLst>
          </p:cNvPr>
          <p:cNvGrpSpPr/>
          <p:nvPr/>
        </p:nvGrpSpPr>
        <p:grpSpPr>
          <a:xfrm>
            <a:off x="8261872" y="2178274"/>
            <a:ext cx="3453205" cy="1613530"/>
            <a:chOff x="8261872" y="2376295"/>
            <a:chExt cx="3453205" cy="1613530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51734F9C-B4DE-48DD-AE41-04A14CB3AFFA}"/>
                </a:ext>
              </a:extLst>
            </p:cNvPr>
            <p:cNvGrpSpPr/>
            <p:nvPr/>
          </p:nvGrpSpPr>
          <p:grpSpPr>
            <a:xfrm>
              <a:off x="8261872" y="2376295"/>
              <a:ext cx="3453205" cy="1613530"/>
              <a:chOff x="4034117" y="903642"/>
              <a:chExt cx="3453205" cy="1613530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BA81A40-B999-4417-B7C8-F9669F523C3B}"/>
                  </a:ext>
                </a:extLst>
              </p:cNvPr>
              <p:cNvSpPr/>
              <p:nvPr/>
            </p:nvSpPr>
            <p:spPr bwMode="auto">
              <a:xfrm>
                <a:off x="4034117" y="903642"/>
                <a:ext cx="3453205" cy="16135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5DCBEDA-4DE4-4D47-88B1-2C14CFEA0831}"/>
                  </a:ext>
                </a:extLst>
              </p:cNvPr>
              <p:cNvSpPr txBox="1"/>
              <p:nvPr/>
            </p:nvSpPr>
            <p:spPr>
              <a:xfrm>
                <a:off x="6614832" y="903642"/>
                <a:ext cx="872490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MEC</a:t>
                </a:r>
                <a:endParaRPr lang="zh-TW" altLang="en-US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84F8D7D-DF95-4C22-AC12-2E983EC1300D}"/>
                  </a:ext>
                </a:extLst>
              </p:cNvPr>
              <p:cNvSpPr/>
              <p:nvPr/>
            </p:nvSpPr>
            <p:spPr bwMode="auto">
              <a:xfrm>
                <a:off x="4249271" y="1663201"/>
                <a:ext cx="2288623" cy="713094"/>
              </a:xfrm>
              <a:prstGeom prst="rect">
                <a:avLst/>
              </a:prstGeom>
              <a:solidFill>
                <a:srgbClr val="00B0F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OVS-DPDK</a:t>
                </a: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69EF9D8-83F8-46EC-B295-A2E78768C1EF}"/>
                </a:ext>
              </a:extLst>
            </p:cNvPr>
            <p:cNvSpPr/>
            <p:nvPr/>
          </p:nvSpPr>
          <p:spPr bwMode="auto">
            <a:xfrm>
              <a:off x="9799660" y="2507690"/>
              <a:ext cx="964918" cy="405226"/>
            </a:xfrm>
            <a:prstGeom prst="rect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APPs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182AF543-3011-4BDE-BD11-51A27D789B79}"/>
                </a:ext>
              </a:extLst>
            </p:cNvPr>
            <p:cNvCxnSpPr>
              <a:stCxn id="80" idx="2"/>
            </p:cNvCxnSpPr>
            <p:nvPr/>
          </p:nvCxnSpPr>
          <p:spPr bwMode="auto">
            <a:xfrm>
              <a:off x="10282119" y="2912916"/>
              <a:ext cx="0" cy="22293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BF7F7C-62AC-4450-88F9-A6A62A2D0441}"/>
              </a:ext>
            </a:extLst>
          </p:cNvPr>
          <p:cNvGrpSpPr/>
          <p:nvPr/>
        </p:nvGrpSpPr>
        <p:grpSpPr>
          <a:xfrm>
            <a:off x="4539726" y="672013"/>
            <a:ext cx="3453205" cy="1613530"/>
            <a:chOff x="4034117" y="903642"/>
            <a:chExt cx="3453205" cy="161353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AD67937-CE60-4898-9FB1-58B8DFB1A53E}"/>
                </a:ext>
              </a:extLst>
            </p:cNvPr>
            <p:cNvSpPr/>
            <p:nvPr/>
          </p:nvSpPr>
          <p:spPr bwMode="auto">
            <a:xfrm>
              <a:off x="4034117" y="903642"/>
              <a:ext cx="3453205" cy="1613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05312FF-998F-4785-93F7-6B98752FB357}"/>
                </a:ext>
              </a:extLst>
            </p:cNvPr>
            <p:cNvSpPr txBox="1"/>
            <p:nvPr/>
          </p:nvSpPr>
          <p:spPr>
            <a:xfrm>
              <a:off x="6614832" y="903642"/>
              <a:ext cx="872490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MEC</a:t>
              </a:r>
              <a:endParaRPr lang="zh-TW" altLang="en-US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5433576-1291-49E4-830E-45841E97F069}"/>
                </a:ext>
              </a:extLst>
            </p:cNvPr>
            <p:cNvSpPr/>
            <p:nvPr/>
          </p:nvSpPr>
          <p:spPr bwMode="auto">
            <a:xfrm>
              <a:off x="4249271" y="1663201"/>
              <a:ext cx="2288623" cy="713094"/>
            </a:xfrm>
            <a:prstGeom prst="rect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94FEE43E-CFAE-4454-A61E-BE213416B855}"/>
              </a:ext>
            </a:extLst>
          </p:cNvPr>
          <p:cNvSpPr/>
          <p:nvPr/>
        </p:nvSpPr>
        <p:spPr bwMode="auto">
          <a:xfrm>
            <a:off x="6078585" y="790515"/>
            <a:ext cx="964918" cy="405226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0014A7A6-CE0A-4BF6-B399-5E43C3DC7F89}"/>
              </a:ext>
            </a:extLst>
          </p:cNvPr>
          <p:cNvCxnSpPr>
            <a:stCxn id="79" idx="2"/>
          </p:cNvCxnSpPr>
          <p:nvPr/>
        </p:nvCxnSpPr>
        <p:spPr bwMode="auto">
          <a:xfrm>
            <a:off x="6561044" y="1195741"/>
            <a:ext cx="0" cy="2358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8" name="接點: 肘形 107">
            <a:extLst>
              <a:ext uri="{FF2B5EF4-FFF2-40B4-BE49-F238E27FC236}">
                <a16:creationId xmlns:a16="http://schemas.microsoft.com/office/drawing/2014/main" id="{438AB764-753D-4774-AEC7-2BD3972BC7F7}"/>
              </a:ext>
            </a:extLst>
          </p:cNvPr>
          <p:cNvCxnSpPr>
            <a:endCxn id="109" idx="1"/>
          </p:cNvCxnSpPr>
          <p:nvPr/>
        </p:nvCxnSpPr>
        <p:spPr bwMode="auto">
          <a:xfrm>
            <a:off x="7244080" y="4792476"/>
            <a:ext cx="2345439" cy="433446"/>
          </a:xfrm>
          <a:prstGeom prst="bentConnector3">
            <a:avLst>
              <a:gd name="adj1" fmla="val -22505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CD446D23-DDA0-4B9D-81B3-0CAE0614B50F}"/>
              </a:ext>
            </a:extLst>
          </p:cNvPr>
          <p:cNvSpPr txBox="1"/>
          <p:nvPr/>
        </p:nvSpPr>
        <p:spPr>
          <a:xfrm>
            <a:off x="9589519" y="499508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6240FF-F129-4B5B-854C-62E3E9714CEE}"/>
              </a:ext>
            </a:extLst>
          </p:cNvPr>
          <p:cNvCxnSpPr>
            <a:stCxn id="20" idx="3"/>
            <a:endCxn id="24" idx="1"/>
          </p:cNvCxnSpPr>
          <p:nvPr/>
        </p:nvCxnSpPr>
        <p:spPr bwMode="auto">
          <a:xfrm>
            <a:off x="2977112" y="3294380"/>
            <a:ext cx="54999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28D5771-FD2F-4010-9BF3-9A5675741A98}"/>
              </a:ext>
            </a:extLst>
          </p:cNvPr>
          <p:cNvSpPr/>
          <p:nvPr/>
        </p:nvSpPr>
        <p:spPr bwMode="auto">
          <a:xfrm>
            <a:off x="5417870" y="6109832"/>
            <a:ext cx="964918" cy="405226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4C71E28-ACC4-497E-989D-09909472740B}"/>
              </a:ext>
            </a:extLst>
          </p:cNvPr>
          <p:cNvSpPr/>
          <p:nvPr/>
        </p:nvSpPr>
        <p:spPr bwMode="auto">
          <a:xfrm>
            <a:off x="7380610" y="6109832"/>
            <a:ext cx="964918" cy="405226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ABABFFF4-646E-41B0-9BE5-1C7AB7918A02}"/>
              </a:ext>
            </a:extLst>
          </p:cNvPr>
          <p:cNvCxnSpPr>
            <a:stCxn id="121" idx="0"/>
            <a:endCxn id="124" idx="0"/>
          </p:cNvCxnSpPr>
          <p:nvPr/>
        </p:nvCxnSpPr>
        <p:spPr bwMode="auto">
          <a:xfrm rot="5400000" flipH="1" flipV="1">
            <a:off x="5900329" y="4147092"/>
            <a:ext cx="12700" cy="3925480"/>
          </a:xfrm>
          <a:prstGeom prst="bentConnector3">
            <a:avLst>
              <a:gd name="adj1" fmla="val 340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F6447EE-7BA3-4888-9D0D-EDD3AF836F4E}"/>
              </a:ext>
            </a:extLst>
          </p:cNvPr>
          <p:cNvCxnSpPr>
            <a:stCxn id="20" idx="0"/>
            <a:endCxn id="6" idx="1"/>
          </p:cNvCxnSpPr>
          <p:nvPr/>
        </p:nvCxnSpPr>
        <p:spPr bwMode="auto">
          <a:xfrm rot="5400000" flipH="1" flipV="1">
            <a:off x="2718983" y="901937"/>
            <a:ext cx="1149714" cy="292207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63E06743-A214-42E7-9079-F88205AF5D9F}"/>
              </a:ext>
            </a:extLst>
          </p:cNvPr>
          <p:cNvCxnSpPr>
            <a:stCxn id="6" idx="3"/>
            <a:endCxn id="24" idx="0"/>
          </p:cNvCxnSpPr>
          <p:nvPr/>
        </p:nvCxnSpPr>
        <p:spPr bwMode="auto">
          <a:xfrm>
            <a:off x="7043503" y="1788119"/>
            <a:ext cx="2577835" cy="114971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FF4DEA4D-FAE7-4867-A89C-FC62E81F6E9A}"/>
              </a:ext>
            </a:extLst>
          </p:cNvPr>
          <p:cNvCxnSpPr>
            <a:stCxn id="123" idx="0"/>
            <a:endCxn id="37" idx="2"/>
          </p:cNvCxnSpPr>
          <p:nvPr/>
        </p:nvCxnSpPr>
        <p:spPr bwMode="auto">
          <a:xfrm flipH="1" flipV="1">
            <a:off x="5899191" y="4792476"/>
            <a:ext cx="1138" cy="13173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B4136A4B-EDDE-4953-B3F3-828C53BF110B}"/>
              </a:ext>
            </a:extLst>
          </p:cNvPr>
          <p:cNvCxnSpPr>
            <a:stCxn id="20" idx="2"/>
            <a:endCxn id="37" idx="1"/>
          </p:cNvCxnSpPr>
          <p:nvPr/>
        </p:nvCxnSpPr>
        <p:spPr bwMode="auto">
          <a:xfrm rot="16200000" flipH="1">
            <a:off x="2703550" y="2780177"/>
            <a:ext cx="598288" cy="233978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638DED56-FD76-49BA-B0FC-32FEF0FE034B}"/>
              </a:ext>
            </a:extLst>
          </p:cNvPr>
          <p:cNvCxnSpPr>
            <a:stCxn id="24" idx="2"/>
            <a:endCxn id="37" idx="3"/>
          </p:cNvCxnSpPr>
          <p:nvPr/>
        </p:nvCxnSpPr>
        <p:spPr bwMode="auto">
          <a:xfrm rot="5400000">
            <a:off x="8324422" y="2952299"/>
            <a:ext cx="598288" cy="199554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弧形 69">
            <a:extLst>
              <a:ext uri="{FF2B5EF4-FFF2-40B4-BE49-F238E27FC236}">
                <a16:creationId xmlns:a16="http://schemas.microsoft.com/office/drawing/2014/main" id="{FF96E7ED-AF46-4CA8-AA25-60786BE8B8B2}"/>
              </a:ext>
            </a:extLst>
          </p:cNvPr>
          <p:cNvSpPr/>
          <p:nvPr/>
        </p:nvSpPr>
        <p:spPr bwMode="auto">
          <a:xfrm rot="5400000">
            <a:off x="5739039" y="3134228"/>
            <a:ext cx="320303" cy="320303"/>
          </a:xfrm>
          <a:prstGeom prst="arc">
            <a:avLst>
              <a:gd name="adj1" fmla="val 10786840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6B6EA22-9408-44BC-8332-9EF63E6C21EB}"/>
              </a:ext>
            </a:extLst>
          </p:cNvPr>
          <p:cNvCxnSpPr>
            <a:stCxn id="70" idx="0"/>
            <a:endCxn id="6" idx="2"/>
          </p:cNvCxnSpPr>
          <p:nvPr/>
        </p:nvCxnSpPr>
        <p:spPr bwMode="auto">
          <a:xfrm flipV="1">
            <a:off x="5898577" y="2144666"/>
            <a:ext cx="615" cy="98956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3A6298C2-C56B-4AF2-B5C9-C08E77159AE9}"/>
              </a:ext>
            </a:extLst>
          </p:cNvPr>
          <p:cNvCxnSpPr>
            <a:stCxn id="37" idx="0"/>
            <a:endCxn id="70" idx="2"/>
          </p:cNvCxnSpPr>
          <p:nvPr/>
        </p:nvCxnSpPr>
        <p:spPr bwMode="auto">
          <a:xfrm flipH="1" flipV="1">
            <a:off x="5899190" y="3454531"/>
            <a:ext cx="1" cy="2514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8883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218E9DB4-F328-44D2-AB4F-DABF6B8FC26F}"/>
              </a:ext>
            </a:extLst>
          </p:cNvPr>
          <p:cNvSpPr/>
          <p:nvPr/>
        </p:nvSpPr>
        <p:spPr bwMode="auto">
          <a:xfrm>
            <a:off x="4172588" y="3705953"/>
            <a:ext cx="3453205" cy="1086523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</a:t>
            </a:r>
            <a:r>
              <a:rPr lang="zh-TW" altLang="en-US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switch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6E9137D0-5F9D-4A3D-815F-563D970E940A}"/>
              </a:ext>
            </a:extLst>
          </p:cNvPr>
          <p:cNvGrpSpPr/>
          <p:nvPr/>
        </p:nvGrpSpPr>
        <p:grpSpPr>
          <a:xfrm>
            <a:off x="473335" y="2178274"/>
            <a:ext cx="3453205" cy="1675264"/>
            <a:chOff x="473335" y="2178274"/>
            <a:chExt cx="3453205" cy="1675264"/>
          </a:xfrm>
        </p:grpSpPr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65D7545E-6686-41E2-85E4-ECD9A842AD9A}"/>
                </a:ext>
              </a:extLst>
            </p:cNvPr>
            <p:cNvGrpSpPr/>
            <p:nvPr/>
          </p:nvGrpSpPr>
          <p:grpSpPr>
            <a:xfrm>
              <a:off x="473335" y="2178274"/>
              <a:ext cx="3453205" cy="1613530"/>
              <a:chOff x="473335" y="1488129"/>
              <a:chExt cx="3453205" cy="1613530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D2D49769-D14C-4BE3-A425-8A5EA8D9E1DC}"/>
                  </a:ext>
                </a:extLst>
              </p:cNvPr>
              <p:cNvGrpSpPr/>
              <p:nvPr/>
            </p:nvGrpSpPr>
            <p:grpSpPr>
              <a:xfrm>
                <a:off x="473335" y="1488129"/>
                <a:ext cx="3453205" cy="1613530"/>
                <a:chOff x="4034117" y="903642"/>
                <a:chExt cx="3453205" cy="1613530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DAB45B8-555A-43F1-ABA8-A161D13839B9}"/>
                    </a:ext>
                  </a:extLst>
                </p:cNvPr>
                <p:cNvSpPr/>
                <p:nvPr/>
              </p:nvSpPr>
              <p:spPr bwMode="auto">
                <a:xfrm>
                  <a:off x="4034117" y="903642"/>
                  <a:ext cx="3453205" cy="16135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D8C6B74B-22D5-4C05-8B2E-CE56768A9C82}"/>
                    </a:ext>
                  </a:extLst>
                </p:cNvPr>
                <p:cNvSpPr txBox="1"/>
                <p:nvPr/>
              </p:nvSpPr>
              <p:spPr>
                <a:xfrm>
                  <a:off x="6614832" y="903642"/>
                  <a:ext cx="872490" cy="4616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MEC</a:t>
                  </a:r>
                  <a:endParaRPr lang="zh-TW" altLang="en-US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33063D23-7829-432A-A59A-16AA227469D3}"/>
                    </a:ext>
                  </a:extLst>
                </p:cNvPr>
                <p:cNvSpPr/>
                <p:nvPr/>
              </p:nvSpPr>
              <p:spPr bwMode="auto">
                <a:xfrm>
                  <a:off x="4249271" y="1663201"/>
                  <a:ext cx="2288623" cy="713094"/>
                </a:xfrm>
                <a:prstGeom prst="rect">
                  <a:avLst/>
                </a:prstGeom>
                <a:solidFill>
                  <a:srgbClr val="00B0F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2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OVS-DPDK</a:t>
                  </a:r>
                  <a:endParaRPr kumimoji="0" lang="zh-TW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00A42C9D-6270-4D36-B3FB-4304EA20CA51}"/>
                  </a:ext>
                </a:extLst>
              </p:cNvPr>
              <p:cNvSpPr/>
              <p:nvPr/>
            </p:nvSpPr>
            <p:spPr bwMode="auto">
              <a:xfrm>
                <a:off x="2012194" y="1620631"/>
                <a:ext cx="964918" cy="405226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APPs</a:t>
                </a: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47827BA2-E40F-4374-8216-7BD0E9C26B47}"/>
                  </a:ext>
                </a:extLst>
              </p:cNvPr>
              <p:cNvCxnSpPr>
                <a:stCxn id="81" idx="2"/>
              </p:cNvCxnSpPr>
              <p:nvPr/>
            </p:nvCxnSpPr>
            <p:spPr bwMode="auto">
              <a:xfrm>
                <a:off x="2494653" y="2025857"/>
                <a:ext cx="0" cy="22183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2A8A01B-D3CF-4DCA-949D-8C3F31704767}"/>
                </a:ext>
              </a:extLst>
            </p:cNvPr>
            <p:cNvSpPr/>
            <p:nvPr/>
          </p:nvSpPr>
          <p:spPr bwMode="auto">
            <a:xfrm>
              <a:off x="694136" y="3448312"/>
              <a:ext cx="964918" cy="405226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ACL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21" name="矩形 120">
            <a:extLst>
              <a:ext uri="{FF2B5EF4-FFF2-40B4-BE49-F238E27FC236}">
                <a16:creationId xmlns:a16="http://schemas.microsoft.com/office/drawing/2014/main" id="{28144938-9984-4A1E-B384-AD89ED140287}"/>
              </a:ext>
            </a:extLst>
          </p:cNvPr>
          <p:cNvSpPr/>
          <p:nvPr/>
        </p:nvSpPr>
        <p:spPr bwMode="auto">
          <a:xfrm>
            <a:off x="3455130" y="6109832"/>
            <a:ext cx="964918" cy="405226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C40F0081-1A33-4EA8-8647-816D5CFDE7AD}"/>
              </a:ext>
            </a:extLst>
          </p:cNvPr>
          <p:cNvSpPr/>
          <p:nvPr/>
        </p:nvSpPr>
        <p:spPr bwMode="auto">
          <a:xfrm>
            <a:off x="4172587" y="4589863"/>
            <a:ext cx="964918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HA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172DFA0-54FC-421F-BA47-9F4B9A20A6FC}"/>
              </a:ext>
            </a:extLst>
          </p:cNvPr>
          <p:cNvSpPr/>
          <p:nvPr/>
        </p:nvSpPr>
        <p:spPr bwMode="auto">
          <a:xfrm>
            <a:off x="4172587" y="4995089"/>
            <a:ext cx="964918" cy="405226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30198C70-27FF-490C-9940-8A2B88D91AA6}"/>
              </a:ext>
            </a:extLst>
          </p:cNvPr>
          <p:cNvGrpSpPr/>
          <p:nvPr/>
        </p:nvGrpSpPr>
        <p:grpSpPr>
          <a:xfrm>
            <a:off x="8261872" y="2178274"/>
            <a:ext cx="3453205" cy="1675264"/>
            <a:chOff x="8261872" y="1488129"/>
            <a:chExt cx="3453205" cy="1675264"/>
          </a:xfrm>
        </p:grpSpPr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980F47E9-2D24-4BF4-B2DC-F7A9E1F9E74D}"/>
                </a:ext>
              </a:extLst>
            </p:cNvPr>
            <p:cNvGrpSpPr/>
            <p:nvPr/>
          </p:nvGrpSpPr>
          <p:grpSpPr>
            <a:xfrm>
              <a:off x="8261872" y="1488129"/>
              <a:ext cx="3453205" cy="1613530"/>
              <a:chOff x="8261872" y="2376295"/>
              <a:chExt cx="3453205" cy="1613530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51734F9C-B4DE-48DD-AE41-04A14CB3AFFA}"/>
                  </a:ext>
                </a:extLst>
              </p:cNvPr>
              <p:cNvGrpSpPr/>
              <p:nvPr/>
            </p:nvGrpSpPr>
            <p:grpSpPr>
              <a:xfrm>
                <a:off x="8261872" y="2376295"/>
                <a:ext cx="3453205" cy="1613530"/>
                <a:chOff x="4034117" y="903642"/>
                <a:chExt cx="3453205" cy="161353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EBA81A40-B999-4417-B7C8-F9669F523C3B}"/>
                    </a:ext>
                  </a:extLst>
                </p:cNvPr>
                <p:cNvSpPr/>
                <p:nvPr/>
              </p:nvSpPr>
              <p:spPr bwMode="auto">
                <a:xfrm>
                  <a:off x="4034117" y="903642"/>
                  <a:ext cx="3453205" cy="16135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75DCBEDA-4DE4-4D47-88B1-2C14CFEA0831}"/>
                    </a:ext>
                  </a:extLst>
                </p:cNvPr>
                <p:cNvSpPr txBox="1"/>
                <p:nvPr/>
              </p:nvSpPr>
              <p:spPr>
                <a:xfrm>
                  <a:off x="6614832" y="903642"/>
                  <a:ext cx="872490" cy="4616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MEC</a:t>
                  </a:r>
                  <a:endParaRPr lang="zh-TW" altLang="en-US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84F8D7D-DF95-4C22-AC12-2E983EC1300D}"/>
                    </a:ext>
                  </a:extLst>
                </p:cNvPr>
                <p:cNvSpPr/>
                <p:nvPr/>
              </p:nvSpPr>
              <p:spPr bwMode="auto">
                <a:xfrm>
                  <a:off x="4249271" y="1663201"/>
                  <a:ext cx="2288623" cy="713094"/>
                </a:xfrm>
                <a:prstGeom prst="rect">
                  <a:avLst/>
                </a:prstGeom>
                <a:solidFill>
                  <a:srgbClr val="00B0F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2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OVS-DPDK</a:t>
                  </a:r>
                  <a:endParaRPr kumimoji="0" lang="zh-TW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069EF9D8-83F8-46EC-B295-A2E78768C1EF}"/>
                  </a:ext>
                </a:extLst>
              </p:cNvPr>
              <p:cNvSpPr/>
              <p:nvPr/>
            </p:nvSpPr>
            <p:spPr bwMode="auto">
              <a:xfrm>
                <a:off x="9799660" y="2507690"/>
                <a:ext cx="964918" cy="405226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APPs</a:t>
                </a: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182AF543-3011-4BDE-BD11-51A27D789B79}"/>
                  </a:ext>
                </a:extLst>
              </p:cNvPr>
              <p:cNvCxnSpPr>
                <a:stCxn id="80" idx="2"/>
              </p:cNvCxnSpPr>
              <p:nvPr/>
            </p:nvCxnSpPr>
            <p:spPr bwMode="auto">
              <a:xfrm>
                <a:off x="10282119" y="2912916"/>
                <a:ext cx="0" cy="222938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D78C30B-9358-4791-BB71-EE68F4DD16B0}"/>
                </a:ext>
              </a:extLst>
            </p:cNvPr>
            <p:cNvSpPr/>
            <p:nvPr/>
          </p:nvSpPr>
          <p:spPr bwMode="auto">
            <a:xfrm>
              <a:off x="8477026" y="2758167"/>
              <a:ext cx="964918" cy="405226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ACL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61C7400F-EE05-40E6-BC93-F6BCAEBBD013}"/>
              </a:ext>
            </a:extLst>
          </p:cNvPr>
          <p:cNvGrpSpPr/>
          <p:nvPr/>
        </p:nvGrpSpPr>
        <p:grpSpPr>
          <a:xfrm>
            <a:off x="4539726" y="672013"/>
            <a:ext cx="3453205" cy="1687660"/>
            <a:chOff x="4539726" y="205695"/>
            <a:chExt cx="3453205" cy="1687660"/>
          </a:xfrm>
        </p:grpSpPr>
        <p:grpSp>
          <p:nvGrpSpPr>
            <p:cNvPr id="92" name="群組 91">
              <a:extLst>
                <a:ext uri="{FF2B5EF4-FFF2-40B4-BE49-F238E27FC236}">
                  <a16:creationId xmlns:a16="http://schemas.microsoft.com/office/drawing/2014/main" id="{5F63F3F1-D6A6-412D-85FE-41AE203A85FA}"/>
                </a:ext>
              </a:extLst>
            </p:cNvPr>
            <p:cNvGrpSpPr/>
            <p:nvPr/>
          </p:nvGrpSpPr>
          <p:grpSpPr>
            <a:xfrm>
              <a:off x="4539726" y="205695"/>
              <a:ext cx="3453205" cy="1613530"/>
              <a:chOff x="4539726" y="903642"/>
              <a:chExt cx="3453205" cy="161353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18BF7F7C-62AC-4450-88F9-A6A62A2D0441}"/>
                  </a:ext>
                </a:extLst>
              </p:cNvPr>
              <p:cNvGrpSpPr/>
              <p:nvPr/>
            </p:nvGrpSpPr>
            <p:grpSpPr>
              <a:xfrm>
                <a:off x="4539726" y="903642"/>
                <a:ext cx="3453205" cy="1613530"/>
                <a:chOff x="4034117" y="903642"/>
                <a:chExt cx="3453205" cy="1613530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AD67937-CE60-4898-9FB1-58B8DFB1A53E}"/>
                    </a:ext>
                  </a:extLst>
                </p:cNvPr>
                <p:cNvSpPr/>
                <p:nvPr/>
              </p:nvSpPr>
              <p:spPr bwMode="auto">
                <a:xfrm>
                  <a:off x="4034117" y="903642"/>
                  <a:ext cx="3453205" cy="161353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405312FF-998F-4785-93F7-6B98752FB357}"/>
                    </a:ext>
                  </a:extLst>
                </p:cNvPr>
                <p:cNvSpPr txBox="1"/>
                <p:nvPr/>
              </p:nvSpPr>
              <p:spPr>
                <a:xfrm>
                  <a:off x="6614832" y="903642"/>
                  <a:ext cx="872490" cy="46166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srgbClr val="000000"/>
                      </a:solidFill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MEC</a:t>
                  </a:r>
                  <a:endParaRPr lang="zh-TW" altLang="en-US" dirty="0">
                    <a:solidFill>
                      <a:srgbClr val="000000"/>
                    </a:solidFill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5433576-1291-49E4-830E-45841E97F069}"/>
                    </a:ext>
                  </a:extLst>
                </p:cNvPr>
                <p:cNvSpPr/>
                <p:nvPr/>
              </p:nvSpPr>
              <p:spPr bwMode="auto">
                <a:xfrm>
                  <a:off x="4249271" y="1663201"/>
                  <a:ext cx="2288623" cy="713094"/>
                </a:xfrm>
                <a:prstGeom prst="rect">
                  <a:avLst/>
                </a:prstGeom>
                <a:solidFill>
                  <a:srgbClr val="00B0F0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2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OVS-DPDK</a:t>
                  </a:r>
                  <a:endParaRPr kumimoji="0" lang="zh-TW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4FEE43E-CFAE-4454-A61E-BE213416B855}"/>
                  </a:ext>
                </a:extLst>
              </p:cNvPr>
              <p:cNvSpPr/>
              <p:nvPr/>
            </p:nvSpPr>
            <p:spPr bwMode="auto">
              <a:xfrm>
                <a:off x="6078585" y="1022144"/>
                <a:ext cx="964918" cy="405226"/>
              </a:xfrm>
              <a:prstGeom prst="rect">
                <a:avLst/>
              </a:prstGeom>
              <a:solidFill>
                <a:srgbClr val="92D05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APPs</a:t>
                </a:r>
                <a:endParaRPr kumimoji="0" lang="zh-TW" altLang="en-US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0014A7A6-CE0A-4BF6-B399-5E43C3DC7F89}"/>
                  </a:ext>
                </a:extLst>
              </p:cNvPr>
              <p:cNvCxnSpPr>
                <a:stCxn id="79" idx="2"/>
              </p:cNvCxnSpPr>
              <p:nvPr/>
            </p:nvCxnSpPr>
            <p:spPr bwMode="auto">
              <a:xfrm>
                <a:off x="6561044" y="1427370"/>
                <a:ext cx="0" cy="23583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C9D5096-3F9F-44A4-97BB-71B7E391CCB4}"/>
                </a:ext>
              </a:extLst>
            </p:cNvPr>
            <p:cNvSpPr/>
            <p:nvPr/>
          </p:nvSpPr>
          <p:spPr bwMode="auto">
            <a:xfrm>
              <a:off x="4751584" y="1488129"/>
              <a:ext cx="964918" cy="405226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ACL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08" name="接點: 肘形 107">
            <a:extLst>
              <a:ext uri="{FF2B5EF4-FFF2-40B4-BE49-F238E27FC236}">
                <a16:creationId xmlns:a16="http://schemas.microsoft.com/office/drawing/2014/main" id="{438AB764-753D-4774-AEC7-2BD3972BC7F7}"/>
              </a:ext>
            </a:extLst>
          </p:cNvPr>
          <p:cNvCxnSpPr>
            <a:endCxn id="109" idx="1"/>
          </p:cNvCxnSpPr>
          <p:nvPr/>
        </p:nvCxnSpPr>
        <p:spPr bwMode="auto">
          <a:xfrm>
            <a:off x="7244080" y="4792476"/>
            <a:ext cx="2345439" cy="433446"/>
          </a:xfrm>
          <a:prstGeom prst="bentConnector3">
            <a:avLst>
              <a:gd name="adj1" fmla="val -22505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CD446D23-DDA0-4B9D-81B3-0CAE0614B50F}"/>
              </a:ext>
            </a:extLst>
          </p:cNvPr>
          <p:cNvSpPr txBox="1"/>
          <p:nvPr/>
        </p:nvSpPr>
        <p:spPr>
          <a:xfrm>
            <a:off x="9589519" y="499508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lang="zh-TW" altLang="en-US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6240FF-F129-4B5B-854C-62E3E9714CEE}"/>
              </a:ext>
            </a:extLst>
          </p:cNvPr>
          <p:cNvCxnSpPr>
            <a:stCxn id="20" idx="3"/>
            <a:endCxn id="24" idx="1"/>
          </p:cNvCxnSpPr>
          <p:nvPr/>
        </p:nvCxnSpPr>
        <p:spPr bwMode="auto">
          <a:xfrm>
            <a:off x="2977112" y="3294380"/>
            <a:ext cx="549991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3" name="矩形 122">
            <a:extLst>
              <a:ext uri="{FF2B5EF4-FFF2-40B4-BE49-F238E27FC236}">
                <a16:creationId xmlns:a16="http://schemas.microsoft.com/office/drawing/2014/main" id="{028D5771-FD2F-4010-9BF3-9A5675741A98}"/>
              </a:ext>
            </a:extLst>
          </p:cNvPr>
          <p:cNvSpPr/>
          <p:nvPr/>
        </p:nvSpPr>
        <p:spPr bwMode="auto">
          <a:xfrm>
            <a:off x="5417870" y="6109832"/>
            <a:ext cx="964918" cy="405226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4C71E28-ACC4-497E-989D-09909472740B}"/>
              </a:ext>
            </a:extLst>
          </p:cNvPr>
          <p:cNvSpPr/>
          <p:nvPr/>
        </p:nvSpPr>
        <p:spPr bwMode="auto">
          <a:xfrm>
            <a:off x="7380610" y="6109832"/>
            <a:ext cx="964918" cy="405226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ABABFFF4-646E-41B0-9BE5-1C7AB7918A02}"/>
              </a:ext>
            </a:extLst>
          </p:cNvPr>
          <p:cNvCxnSpPr>
            <a:stCxn id="121" idx="0"/>
            <a:endCxn id="124" idx="0"/>
          </p:cNvCxnSpPr>
          <p:nvPr/>
        </p:nvCxnSpPr>
        <p:spPr bwMode="auto">
          <a:xfrm rot="5400000" flipH="1" flipV="1">
            <a:off x="5900329" y="4147092"/>
            <a:ext cx="12700" cy="3925480"/>
          </a:xfrm>
          <a:prstGeom prst="bentConnector3">
            <a:avLst>
              <a:gd name="adj1" fmla="val 340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F6447EE-7BA3-4888-9D0D-EDD3AF836F4E}"/>
              </a:ext>
            </a:extLst>
          </p:cNvPr>
          <p:cNvCxnSpPr>
            <a:stCxn id="20" idx="0"/>
            <a:endCxn id="6" idx="1"/>
          </p:cNvCxnSpPr>
          <p:nvPr/>
        </p:nvCxnSpPr>
        <p:spPr bwMode="auto">
          <a:xfrm rot="5400000" flipH="1" flipV="1">
            <a:off x="2718983" y="901937"/>
            <a:ext cx="1149714" cy="292207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63E06743-A214-42E7-9079-F88205AF5D9F}"/>
              </a:ext>
            </a:extLst>
          </p:cNvPr>
          <p:cNvCxnSpPr>
            <a:stCxn id="6" idx="3"/>
            <a:endCxn id="24" idx="0"/>
          </p:cNvCxnSpPr>
          <p:nvPr/>
        </p:nvCxnSpPr>
        <p:spPr bwMode="auto">
          <a:xfrm>
            <a:off x="7043503" y="1788119"/>
            <a:ext cx="2577835" cy="114971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2" name="直線接點 141">
            <a:extLst>
              <a:ext uri="{FF2B5EF4-FFF2-40B4-BE49-F238E27FC236}">
                <a16:creationId xmlns:a16="http://schemas.microsoft.com/office/drawing/2014/main" id="{FF4DEA4D-FAE7-4867-A89C-FC62E81F6E9A}"/>
              </a:ext>
            </a:extLst>
          </p:cNvPr>
          <p:cNvCxnSpPr>
            <a:stCxn id="123" idx="0"/>
            <a:endCxn id="37" idx="2"/>
          </p:cNvCxnSpPr>
          <p:nvPr/>
        </p:nvCxnSpPr>
        <p:spPr bwMode="auto">
          <a:xfrm flipH="1" flipV="1">
            <a:off x="5899191" y="4792476"/>
            <a:ext cx="1138" cy="13173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B4136A4B-EDDE-4953-B3F3-828C53BF110B}"/>
              </a:ext>
            </a:extLst>
          </p:cNvPr>
          <p:cNvCxnSpPr>
            <a:stCxn id="20" idx="2"/>
            <a:endCxn id="37" idx="1"/>
          </p:cNvCxnSpPr>
          <p:nvPr/>
        </p:nvCxnSpPr>
        <p:spPr bwMode="auto">
          <a:xfrm rot="16200000" flipH="1">
            <a:off x="2703550" y="2780177"/>
            <a:ext cx="598288" cy="233978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638DED56-FD76-49BA-B0FC-32FEF0FE034B}"/>
              </a:ext>
            </a:extLst>
          </p:cNvPr>
          <p:cNvCxnSpPr>
            <a:stCxn id="24" idx="2"/>
            <a:endCxn id="37" idx="3"/>
          </p:cNvCxnSpPr>
          <p:nvPr/>
        </p:nvCxnSpPr>
        <p:spPr bwMode="auto">
          <a:xfrm rot="5400000">
            <a:off x="8324422" y="2952299"/>
            <a:ext cx="598288" cy="199554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" name="弧形 69">
            <a:extLst>
              <a:ext uri="{FF2B5EF4-FFF2-40B4-BE49-F238E27FC236}">
                <a16:creationId xmlns:a16="http://schemas.microsoft.com/office/drawing/2014/main" id="{FF96E7ED-AF46-4CA8-AA25-60786BE8B8B2}"/>
              </a:ext>
            </a:extLst>
          </p:cNvPr>
          <p:cNvSpPr/>
          <p:nvPr/>
        </p:nvSpPr>
        <p:spPr bwMode="auto">
          <a:xfrm rot="5400000">
            <a:off x="5739039" y="3134228"/>
            <a:ext cx="320303" cy="320303"/>
          </a:xfrm>
          <a:prstGeom prst="arc">
            <a:avLst>
              <a:gd name="adj1" fmla="val 10786840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C6B6EA22-9408-44BC-8332-9EF63E6C21EB}"/>
              </a:ext>
            </a:extLst>
          </p:cNvPr>
          <p:cNvCxnSpPr>
            <a:stCxn id="70" idx="0"/>
            <a:endCxn id="6" idx="2"/>
          </p:cNvCxnSpPr>
          <p:nvPr/>
        </p:nvCxnSpPr>
        <p:spPr bwMode="auto">
          <a:xfrm flipV="1">
            <a:off x="5898577" y="2144666"/>
            <a:ext cx="615" cy="98956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3A6298C2-C56B-4AF2-B5C9-C08E77159AE9}"/>
              </a:ext>
            </a:extLst>
          </p:cNvPr>
          <p:cNvCxnSpPr>
            <a:stCxn id="37" idx="0"/>
            <a:endCxn id="70" idx="2"/>
          </p:cNvCxnSpPr>
          <p:nvPr/>
        </p:nvCxnSpPr>
        <p:spPr bwMode="auto">
          <a:xfrm flipH="1" flipV="1">
            <a:off x="5899190" y="3454531"/>
            <a:ext cx="1" cy="2514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232920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81238</TotalTime>
  <Words>84</Words>
  <Application>Microsoft Office PowerPoint</Application>
  <PresentationFormat>寬螢幕</PresentationFormat>
  <Paragraphs>68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1865</cp:revision>
  <cp:lastPrinted>2016-10-16T18:03:02Z</cp:lastPrinted>
  <dcterms:created xsi:type="dcterms:W3CDTF">2009-05-04T15:50:16Z</dcterms:created>
  <dcterms:modified xsi:type="dcterms:W3CDTF">2024-02-17T06:26:49Z</dcterms:modified>
</cp:coreProperties>
</file>