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3562-579B-BFD4-D9EA-696C0771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CB1C5-A714-2C00-BB54-65E98732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6278-B786-6F0D-4655-0A2B57E6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755D-87E7-2528-D392-B893420E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6C44-C2CB-0FC4-189D-75D28EA4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35F4-0142-09EF-6E59-EE05CD55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9B60F-C5C4-3AB9-35D6-9E12D3A3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C208-C847-8881-594C-B1423DF3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BC19-615E-77E1-3FA4-2E7D000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F771-D13B-86A7-2319-5A1685C0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2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6482D-3D61-3BD6-3734-7D930541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CDB4-2FF9-D50D-C999-53A3F6FA5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0CFF-5EA9-BA3B-3129-1464B0D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9023-9518-2985-762A-2B1FE2CE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A8AA-01E1-E0A4-19D2-D106E179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599-0168-5E4D-C051-812DCD73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37E4-E488-35D8-6B3B-180DBFCC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75BA-63E1-9DAE-FD3B-8F515EF0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A66E-FCF0-CA7A-FABA-D8E46DE7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D751-EFE1-018D-C91F-B33E65D6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F196-09CC-9DFE-8C97-9990DBF2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5BE2-3556-DF95-1A18-ABB4F2F1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86F0-4FB7-8BD2-8273-5E0304D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EA08-D44D-AF00-4F3A-722535E1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2AD1-54BF-19A7-A720-1CB2ADBE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0063-C70A-C7BC-662C-5F933470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34D0-446E-9806-D5AE-A8986F02D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7276-583A-8BFB-E1BE-EDF038CB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1C95-43A4-CE1D-28A5-5618A785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B180B-0BA9-58E1-2507-E347AD5C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0581-D2B9-DC53-821D-1E5F75FB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16E-E92E-0383-08F6-D9F9621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FE356-C60E-F781-26BB-E5D54141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FD5FF-38EB-41DE-5FB8-2E7F8A7A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F5D02-D1B6-ABC2-F1CF-05A58F64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8F798-F66B-55D4-0923-BE27406DF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45B00-5FF1-5E0B-1D1D-C13F1401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EEA60-66BF-1440-3129-F6FA79C0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D5696-5C65-E13C-505E-3BDBCD31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0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6C23-FE5A-2269-FF8D-B69B3D36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8891E-70D2-0C14-0C91-78157492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B3712-9BF3-352F-04DD-ACE101F2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87C19-5526-CA94-057B-9FDEA6E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1F40-6C6C-3822-0393-248CF183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47FDB-E5BC-D042-3159-BC13809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072E-25C9-4FC2-2920-7EB6CB27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8396-CB4B-A11E-37F2-AC15C33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75B3-3DF9-0F81-EDF3-71EE292D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ED6D8-E5A3-C28A-5940-11A903D39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8FF9-67E8-69F5-6DA8-785406D5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936F-6CC6-9C8F-FF7C-62F2DF26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0328-4339-20D2-1A3A-616C9F6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D2FF-187C-B971-FA20-D01687D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68704-8F79-DDC6-B663-17ABBCEF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B51A-4EA3-F585-819D-A0174A4C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4B16-69B8-62D1-93B5-3F4E0AAA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4A75-3F7B-DC06-7210-8669295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76EC-81EB-2736-E2D3-F1E64D42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FC07C-E79B-DA3B-6F94-0EB2737D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B6F4-6D5A-5C96-C42E-5D9019BF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F4BE-00B9-872F-BDF4-9BBAD2173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E9F3-1DA3-4813-BD9C-92DED447CDD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1CCD-4B88-AE13-CCA2-325665A13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D630-BF97-E4F7-996D-149CBF4E4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7B07-F0E4-4B20-B604-79B5B8EBD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19662-B289-E1BC-F604-B812773E7216}"/>
              </a:ext>
            </a:extLst>
          </p:cNvPr>
          <p:cNvSpPr/>
          <p:nvPr/>
        </p:nvSpPr>
        <p:spPr>
          <a:xfrm>
            <a:off x="0" y="4458508"/>
            <a:ext cx="12192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W2S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F4783-7EAD-3C51-5376-9973A818DAEF}"/>
              </a:ext>
            </a:extLst>
          </p:cNvPr>
          <p:cNvSpPr/>
          <p:nvPr/>
        </p:nvSpPr>
        <p:spPr>
          <a:xfrm rot="5400000" flipV="1">
            <a:off x="2667000" y="3255180"/>
            <a:ext cx="6858000" cy="34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W1R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926F4-8D2E-1DD7-09E5-3B3611FE29C5}"/>
              </a:ext>
            </a:extLst>
          </p:cNvPr>
          <p:cNvSpPr/>
          <p:nvPr/>
        </p:nvSpPr>
        <p:spPr>
          <a:xfrm>
            <a:off x="0" y="1723811"/>
            <a:ext cx="12192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W1S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E1709-C466-0EA9-CFEA-4882CFC3C290}"/>
              </a:ext>
            </a:extLst>
          </p:cNvPr>
          <p:cNvSpPr/>
          <p:nvPr/>
        </p:nvSpPr>
        <p:spPr>
          <a:xfrm>
            <a:off x="5613400" y="1827611"/>
            <a:ext cx="559900" cy="571881"/>
          </a:xfrm>
          <a:prstGeom prst="ellipse">
            <a:avLst/>
          </a:prstGeom>
          <a:solidFill>
            <a:srgbClr val="FFFF00">
              <a:tint val="66000"/>
              <a:satMod val="160000"/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4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477399-FD64-F31F-DEFB-B3E396F1F517}"/>
              </a:ext>
            </a:extLst>
          </p:cNvPr>
          <p:cNvSpPr/>
          <p:nvPr/>
        </p:nvSpPr>
        <p:spPr>
          <a:xfrm rot="5400000">
            <a:off x="3832860" y="3512820"/>
            <a:ext cx="1056640" cy="187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264A4-7A59-5B70-DBBD-2D0288A2B583}"/>
              </a:ext>
            </a:extLst>
          </p:cNvPr>
          <p:cNvSpPr/>
          <p:nvPr/>
        </p:nvSpPr>
        <p:spPr>
          <a:xfrm>
            <a:off x="0" y="619760"/>
            <a:ext cx="12192000" cy="218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                                      W1S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C37D6-F6E9-7E6B-A6D3-7804E918A97F}"/>
              </a:ext>
            </a:extLst>
          </p:cNvPr>
          <p:cNvSpPr/>
          <p:nvPr/>
        </p:nvSpPr>
        <p:spPr>
          <a:xfrm>
            <a:off x="4805680" y="0"/>
            <a:ext cx="25196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/>
              <a:t>W1R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36FA5-4574-EE12-6113-E762D315222A}"/>
              </a:ext>
            </a:extLst>
          </p:cNvPr>
          <p:cNvSpPr/>
          <p:nvPr/>
        </p:nvSpPr>
        <p:spPr>
          <a:xfrm>
            <a:off x="3408680" y="3078480"/>
            <a:ext cx="104648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B4533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08366-1A5C-6AA3-3EF8-F06123B0B2C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931920" y="3307080"/>
            <a:ext cx="5080" cy="11785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B52FE-C398-8325-BB42-0C015BBE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41740" y="4485640"/>
            <a:ext cx="200680" cy="68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C15C97-A35D-D5F0-0DD0-138669E1E65A}"/>
              </a:ext>
            </a:extLst>
          </p:cNvPr>
          <p:cNvSpPr/>
          <p:nvPr/>
        </p:nvSpPr>
        <p:spPr>
          <a:xfrm>
            <a:off x="2801620" y="4600115"/>
            <a:ext cx="1046480" cy="46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M4x20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20Nm</a:t>
            </a:r>
            <a:endParaRPr lang="en-GB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DFF44-FE11-824B-8615-1EAF989963E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31920" y="2809240"/>
            <a:ext cx="0" cy="2692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264A4-7A59-5B70-DBBD-2D0288A2B583}"/>
              </a:ext>
            </a:extLst>
          </p:cNvPr>
          <p:cNvSpPr/>
          <p:nvPr/>
        </p:nvSpPr>
        <p:spPr>
          <a:xfrm>
            <a:off x="0" y="619760"/>
            <a:ext cx="12192000" cy="218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W1S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C37D6-F6E9-7E6B-A6D3-7804E918A97F}"/>
              </a:ext>
            </a:extLst>
          </p:cNvPr>
          <p:cNvSpPr/>
          <p:nvPr/>
        </p:nvSpPr>
        <p:spPr>
          <a:xfrm>
            <a:off x="4805680" y="0"/>
            <a:ext cx="25196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W1R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36FA5-4574-EE12-6113-E762D315222A}"/>
              </a:ext>
            </a:extLst>
          </p:cNvPr>
          <p:cNvSpPr/>
          <p:nvPr/>
        </p:nvSpPr>
        <p:spPr>
          <a:xfrm>
            <a:off x="3759200" y="2809240"/>
            <a:ext cx="104648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B4533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77399-FD64-F31F-DEFB-B3E396F1F517}"/>
              </a:ext>
            </a:extLst>
          </p:cNvPr>
          <p:cNvSpPr/>
          <p:nvPr/>
        </p:nvSpPr>
        <p:spPr>
          <a:xfrm rot="5400000">
            <a:off x="4183380" y="3243580"/>
            <a:ext cx="1056640" cy="187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08366-1A5C-6AA3-3EF8-F06123B0B2C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37280" y="3337560"/>
            <a:ext cx="98044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B52FE-C398-8325-BB42-0C015BBE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78800" y="3009900"/>
            <a:ext cx="200680" cy="68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C15C97-A35D-D5F0-0DD0-138669E1E65A}"/>
              </a:ext>
            </a:extLst>
          </p:cNvPr>
          <p:cNvSpPr/>
          <p:nvPr/>
        </p:nvSpPr>
        <p:spPr>
          <a:xfrm>
            <a:off x="3025140" y="3429000"/>
            <a:ext cx="604520" cy="3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M4x20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20Nm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wilson</dc:creator>
  <cp:lastModifiedBy>james wilson</cp:lastModifiedBy>
  <cp:revision>2</cp:revision>
  <dcterms:created xsi:type="dcterms:W3CDTF">2023-08-28T18:53:07Z</dcterms:created>
  <dcterms:modified xsi:type="dcterms:W3CDTF">2023-12-01T20:10:21Z</dcterms:modified>
</cp:coreProperties>
</file>