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3322" y="1608888"/>
            <a:ext cx="7766936" cy="1646302"/>
          </a:xfrm>
        </p:spPr>
        <p:txBody>
          <a:bodyPr/>
          <a:lstStyle/>
          <a:p>
            <a:pPr algn="l"/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       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Auto-Encoder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9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1" y="711799"/>
            <a:ext cx="920077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MNIST database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42" y="2537661"/>
            <a:ext cx="5792179" cy="42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1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Auto-Encoder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6838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非監督學習的算法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34792"/>
              </p:ext>
            </p:extLst>
          </p:nvPr>
        </p:nvGraphicFramePr>
        <p:xfrm>
          <a:off x="801304" y="4270388"/>
          <a:ext cx="868676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324">
                  <a:extLst>
                    <a:ext uri="{9D8B030D-6E8A-4147-A177-3AD203B41FA5}">
                      <a16:colId xmlns:a16="http://schemas.microsoft.com/office/drawing/2014/main" val="3377958364"/>
                    </a:ext>
                  </a:extLst>
                </a:gridCol>
                <a:gridCol w="4111443">
                  <a:extLst>
                    <a:ext uri="{9D8B030D-6E8A-4147-A177-3AD203B41FA5}">
                      <a16:colId xmlns:a16="http://schemas.microsoft.com/office/drawing/2014/main" val="405175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Encoder</a:t>
                      </a:r>
                      <a:r>
                        <a:rPr lang="en-US" altLang="zh-TW" baseline="0" dirty="0" smtClean="0"/>
                        <a:t> (</a:t>
                      </a:r>
                      <a:r>
                        <a:rPr lang="zh-TW" altLang="en-US" baseline="0" dirty="0" smtClean="0"/>
                        <a:t>編碼器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Decoder(</a:t>
                      </a:r>
                      <a:r>
                        <a:rPr lang="zh-TW" altLang="en-US" dirty="0" smtClean="0"/>
                        <a:t>解碼器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將影像資訊壓縮到任意維度的低維空間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稱為</a:t>
                      </a:r>
                      <a:r>
                        <a:rPr lang="en-US" altLang="zh-TW" dirty="0" smtClean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</a:t>
                      </a:r>
                      <a:r>
                        <a:rPr lang="en-US" altLang="zh-TW" dirty="0" smtClean="0"/>
                        <a:t>Code</a:t>
                      </a:r>
                      <a:r>
                        <a:rPr lang="zh-TW" altLang="en-US" dirty="0" smtClean="0"/>
                        <a:t> 解碼回原來的影像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7888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17319" y="28653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292929"/>
                </a:solidFill>
                <a:latin typeface="charter"/>
              </a:rPr>
              <a:t>非監督式學習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的神經網路，其中中間的</a:t>
            </a:r>
            <a:r>
              <a:rPr lang="en-US" altLang="zh-TW" b="1" dirty="0">
                <a:solidFill>
                  <a:srgbClr val="292929"/>
                </a:solidFill>
                <a:latin typeface="charter"/>
              </a:rPr>
              <a:t>Internal Representation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可以看做是對輸入的資料做壓縮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(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維度限制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)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或是加入雜訊到輸入資料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1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947" y="38396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AutoEncoder</a:t>
            </a:r>
            <a:r>
              <a:rPr lang="zh-TW" altLang="en-US" dirty="0"/>
              <a:t>（</a:t>
            </a:r>
            <a:r>
              <a:rPr lang="en-US" altLang="zh-TW" dirty="0"/>
              <a:t>AE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dirty="0" err="1"/>
              <a:t>AutoEncoder</a:t>
            </a:r>
            <a:r>
              <a:rPr lang="en-US" altLang="zh-TW" dirty="0"/>
              <a:t> </a:t>
            </a:r>
            <a:r>
              <a:rPr lang="zh-TW" altLang="en-US" dirty="0"/>
              <a:t>是多層神經網絡的一種</a:t>
            </a:r>
            <a:r>
              <a:rPr lang="zh-TW" altLang="en-US" b="1" dirty="0"/>
              <a:t>非監督式學習算法</a:t>
            </a:r>
            <a:r>
              <a:rPr lang="zh-TW" altLang="en-US" dirty="0"/>
              <a:t>，稱為自動編碼器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它</a:t>
            </a:r>
            <a:r>
              <a:rPr lang="zh-TW" altLang="en-US" dirty="0"/>
              <a:t>可以幫助資料分類、視覺化、儲存。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2950" y="2647477"/>
            <a:ext cx="8596668" cy="3880773"/>
          </a:xfrm>
        </p:spPr>
        <p:txBody>
          <a:bodyPr/>
          <a:lstStyle/>
          <a:p>
            <a:r>
              <a:rPr lang="zh-TW" altLang="en-US" dirty="0"/>
              <a:t>其架構中可細分為 </a:t>
            </a:r>
            <a:r>
              <a:rPr lang="en-US" altLang="zh-TW" dirty="0">
                <a:solidFill>
                  <a:srgbClr val="FF0000"/>
                </a:solidFill>
              </a:rPr>
              <a:t>Encoder</a:t>
            </a:r>
            <a:r>
              <a:rPr lang="zh-TW" altLang="en-US" dirty="0">
                <a:solidFill>
                  <a:srgbClr val="FF0000"/>
                </a:solidFill>
              </a:rPr>
              <a:t>（編碼器）和 </a:t>
            </a:r>
            <a:r>
              <a:rPr lang="en-US" altLang="zh-TW" dirty="0">
                <a:solidFill>
                  <a:srgbClr val="FF0000"/>
                </a:solidFill>
              </a:rPr>
              <a:t>Decoder</a:t>
            </a:r>
            <a:r>
              <a:rPr lang="zh-TW" altLang="en-US" dirty="0">
                <a:solidFill>
                  <a:srgbClr val="FF0000"/>
                </a:solidFill>
              </a:rPr>
              <a:t>（解碼器）兩部分</a:t>
            </a:r>
            <a:r>
              <a:rPr lang="zh-TW" altLang="en-US" dirty="0"/>
              <a:t>，它們分別做壓縮與解壓縮的動作，讓</a:t>
            </a:r>
            <a:r>
              <a:rPr lang="zh-TW" altLang="en-US" dirty="0">
                <a:solidFill>
                  <a:srgbClr val="FF0000"/>
                </a:solidFill>
              </a:rPr>
              <a:t>輸出值和輸入值表示相同意義</a:t>
            </a:r>
          </a:p>
          <a:p>
            <a:r>
              <a:rPr lang="zh-TW" altLang="en-US" dirty="0"/>
              <a:t>透過重建輸入的神經網路訓練過程，</a:t>
            </a:r>
            <a:r>
              <a:rPr lang="zh-TW" altLang="en-US" dirty="0">
                <a:solidFill>
                  <a:srgbClr val="FF0000"/>
                </a:solidFill>
              </a:rPr>
              <a:t>隱藏層的向量具有降維的作用</a:t>
            </a:r>
            <a:r>
              <a:rPr lang="zh-TW" altLang="en-US" dirty="0"/>
              <a:t>。特點是編碼器會建立一個隱藏層（或多個隱藏層）包含了輸入資訊的低維向量。然後有一個解碼器，會通過隱藏層的低維向量重建輸入資料。通過神經網路的訓練最後</a:t>
            </a:r>
            <a:r>
              <a:rPr lang="en-US" altLang="zh-TW" dirty="0"/>
              <a:t>AE</a:t>
            </a:r>
            <a:r>
              <a:rPr lang="zh-TW" altLang="en-US" dirty="0"/>
              <a:t>會在隱藏層中得到一個代表輸入資料的低維向量。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9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646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r>
              <a:rPr lang="zh-TW" altLang="en-US" dirty="0"/>
              <a:t>（</a:t>
            </a:r>
            <a:r>
              <a:rPr lang="en-US" altLang="zh-TW" dirty="0"/>
              <a:t>VAE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dirty="0"/>
              <a:t>VAE </a:t>
            </a:r>
            <a:r>
              <a:rPr lang="zh-TW" altLang="en-US" dirty="0"/>
              <a:t>是 </a:t>
            </a:r>
            <a:r>
              <a:rPr lang="en-US" altLang="zh-TW" dirty="0" err="1"/>
              <a:t>AutoEncoder</a:t>
            </a:r>
            <a:r>
              <a:rPr lang="en-US" altLang="zh-TW" dirty="0"/>
              <a:t> </a:t>
            </a:r>
            <a:r>
              <a:rPr lang="zh-TW" altLang="en-US" dirty="0"/>
              <a:t>的進階版，結構上也是由 </a:t>
            </a:r>
            <a:r>
              <a:rPr lang="en-US" altLang="zh-TW" dirty="0"/>
              <a:t>Encoder </a:t>
            </a:r>
            <a:r>
              <a:rPr lang="zh-TW" altLang="en-US" dirty="0"/>
              <a:t>和 </a:t>
            </a:r>
            <a:r>
              <a:rPr lang="en-US" altLang="zh-TW" dirty="0"/>
              <a:t>Decoder </a:t>
            </a:r>
            <a:r>
              <a:rPr lang="zh-TW" altLang="en-US" dirty="0"/>
              <a:t>所構成：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855509"/>
            <a:ext cx="7962900" cy="2876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940" y="47320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charter"/>
              </a:rPr>
              <a:t>可以看出與 </a:t>
            </a:r>
            <a:r>
              <a:rPr lang="en-US" altLang="zh-TW" dirty="0" err="1">
                <a:solidFill>
                  <a:srgbClr val="292929"/>
                </a:solidFill>
                <a:latin typeface="charter"/>
              </a:rPr>
              <a:t>AutoEncoder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不同之處在於 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VAE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在編碼過程增加了一些限制，迫使生成的向量遵從高斯分佈。由於高斯分佈可以通過其</a:t>
            </a:r>
            <a:r>
              <a:rPr lang="en-US" altLang="zh-TW" i="1" dirty="0">
                <a:solidFill>
                  <a:srgbClr val="292929"/>
                </a:solidFill>
                <a:latin typeface="charter"/>
              </a:rPr>
              <a:t>mean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 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和 </a:t>
            </a:r>
            <a:r>
              <a:rPr lang="en-US" altLang="zh-TW" i="1" dirty="0">
                <a:solidFill>
                  <a:srgbClr val="292929"/>
                </a:solidFill>
                <a:latin typeface="charter"/>
              </a:rPr>
              <a:t>standard deviation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 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進行參數化，因此 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VAE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理論上是可以讓你控制要生成的圖片。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8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3" y="407822"/>
            <a:ext cx="6064990" cy="6064990"/>
          </a:xfrm>
        </p:spPr>
      </p:pic>
    </p:spTree>
    <p:extLst>
      <p:ext uri="{BB962C8B-B14F-4D97-AF65-F5344CB8AC3E}">
        <p14:creationId xmlns:p14="http://schemas.microsoft.com/office/powerpoint/2010/main" val="21177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4292"/>
            <a:ext cx="8015404" cy="7012871"/>
          </a:xfrm>
        </p:spPr>
      </p:pic>
    </p:spTree>
    <p:extLst>
      <p:ext uri="{BB962C8B-B14F-4D97-AF65-F5344CB8AC3E}">
        <p14:creationId xmlns:p14="http://schemas.microsoft.com/office/powerpoint/2010/main" val="2928362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316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charter</vt:lpstr>
      <vt:lpstr>微軟正黑體</vt:lpstr>
      <vt:lpstr>Arial</vt:lpstr>
      <vt:lpstr>Trebuchet MS</vt:lpstr>
      <vt:lpstr>Wingdings 3</vt:lpstr>
      <vt:lpstr>多面向</vt:lpstr>
      <vt:lpstr>          Variational        Auto-Encoder </vt:lpstr>
      <vt:lpstr>PowerPoint 簡報</vt:lpstr>
      <vt:lpstr>MNIST database </vt:lpstr>
      <vt:lpstr>Auto-Encoder</vt:lpstr>
      <vt:lpstr>AutoEncoder（AE） AutoEncoder 是多層神經網絡的一種非監督式學習算法，稱為自動編碼器， 它可以幫助資料分類、視覺化、儲存。 </vt:lpstr>
      <vt:lpstr>Variational Autoencoder（VAE） VAE 是 AutoEncoder 的進階版，結構上也是由 Encoder 和 Decoder 所構成：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CH10  Auto-Encoder介紹</dc:title>
  <dc:creator>毓文 張</dc:creator>
  <cp:lastModifiedBy>毓文 張</cp:lastModifiedBy>
  <cp:revision>10</cp:revision>
  <dcterms:created xsi:type="dcterms:W3CDTF">2021-06-14T06:30:55Z</dcterms:created>
  <dcterms:modified xsi:type="dcterms:W3CDTF">2021-06-14T14:22:05Z</dcterms:modified>
</cp:coreProperties>
</file>